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1" r:id="rId19"/>
    <p:sldId id="272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9" autoAdjust="0"/>
    <p:restoredTop sz="94660"/>
  </p:normalViewPr>
  <p:slideViewPr>
    <p:cSldViewPr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0FB924-9D4C-41C4-A2F6-FFE1A7AC441B}" type="datetimeFigureOut">
              <a:rPr lang="en-US" smtClean="0"/>
              <a:pPr/>
              <a:t>11/19/2009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AA247-874B-4342-B961-27FDD306AB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AA247-874B-4342-B961-27FDD306AB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9DE1E60-913D-4871-A4CC-E4583A3071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301369-0E57-4E80-AEAF-3C5C1838C3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27F8306-CC7C-433E-818C-5BD78CB12E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B6C341-CEA3-4278-B187-69429A6869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96894B8-82D6-486A-9D19-B01AAB0525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D3E2DE1-B3AC-4DF6-805B-6B45117AB2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500200E-465C-4C0F-A1EA-60A65146E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4BF69EE-D24A-4A60-BD50-B1DB9C8A9D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D62E5E-CC19-4304-A695-86C675D20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7A09AA-8A55-40FC-A769-CFB7E31252A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4EF4FAA0-AC54-402F-A758-6B84E12A64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6875CE-3929-4178-8067-898B80F3E3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Arcs</a:t>
            </a:r>
            <a:r>
              <a:rPr lang="en-US" dirty="0"/>
              <a:t>, Central Angles and Chords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19,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10</a:t>
            </a:r>
          </a:p>
        </p:txBody>
      </p:sp>
      <p:pic>
        <p:nvPicPr>
          <p:cNvPr id="1126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4800" y="1524000"/>
            <a:ext cx="8839200" cy="3311525"/>
          </a:xfrm>
          <a:noFill/>
          <a:ln/>
        </p:spPr>
      </p:pic>
      <p:sp>
        <p:nvSpPr>
          <p:cNvPr id="4" name="SMARTPenAnnotation284"/>
          <p:cNvSpPr/>
          <p:nvPr/>
        </p:nvSpPr>
        <p:spPr>
          <a:xfrm>
            <a:off x="2524407" y="2494712"/>
            <a:ext cx="195933" cy="231344"/>
          </a:xfrm>
          <a:custGeom>
            <a:avLst/>
            <a:gdLst/>
            <a:ahLst/>
            <a:cxnLst/>
            <a:rect l="0" t="0" r="0" b="0"/>
            <a:pathLst>
              <a:path w="195933" h="231344">
                <a:moveTo>
                  <a:pt x="144497" y="42748"/>
                </a:moveTo>
                <a:lnTo>
                  <a:pt x="144497" y="35367"/>
                </a:lnTo>
                <a:lnTo>
                  <a:pt x="143545" y="34970"/>
                </a:lnTo>
                <a:lnTo>
                  <a:pt x="139947" y="34528"/>
                </a:lnTo>
                <a:lnTo>
                  <a:pt x="138606" y="33458"/>
                </a:lnTo>
                <a:lnTo>
                  <a:pt x="137712" y="31792"/>
                </a:lnTo>
                <a:lnTo>
                  <a:pt x="136278" y="26825"/>
                </a:lnTo>
                <a:lnTo>
                  <a:pt x="136030" y="21414"/>
                </a:lnTo>
                <a:lnTo>
                  <a:pt x="136947" y="19953"/>
                </a:lnTo>
                <a:lnTo>
                  <a:pt x="138512" y="18978"/>
                </a:lnTo>
                <a:lnTo>
                  <a:pt x="140507" y="18329"/>
                </a:lnTo>
                <a:lnTo>
                  <a:pt x="140885" y="16943"/>
                </a:lnTo>
                <a:lnTo>
                  <a:pt x="140184" y="15067"/>
                </a:lnTo>
                <a:lnTo>
                  <a:pt x="136766" y="9763"/>
                </a:lnTo>
                <a:lnTo>
                  <a:pt x="131623" y="4294"/>
                </a:lnTo>
                <a:lnTo>
                  <a:pt x="129247" y="2824"/>
                </a:lnTo>
                <a:lnTo>
                  <a:pt x="124067" y="1191"/>
                </a:lnTo>
                <a:lnTo>
                  <a:pt x="120400" y="756"/>
                </a:lnTo>
                <a:lnTo>
                  <a:pt x="116050" y="466"/>
                </a:lnTo>
                <a:lnTo>
                  <a:pt x="107089" y="143"/>
                </a:lnTo>
                <a:lnTo>
                  <a:pt x="99932" y="0"/>
                </a:lnTo>
                <a:lnTo>
                  <a:pt x="95737" y="914"/>
                </a:lnTo>
                <a:lnTo>
                  <a:pt x="91035" y="2476"/>
                </a:lnTo>
                <a:lnTo>
                  <a:pt x="85996" y="4470"/>
                </a:lnTo>
                <a:lnTo>
                  <a:pt x="81684" y="5799"/>
                </a:lnTo>
                <a:lnTo>
                  <a:pt x="77857" y="6685"/>
                </a:lnTo>
                <a:lnTo>
                  <a:pt x="74353" y="7276"/>
                </a:lnTo>
                <a:lnTo>
                  <a:pt x="70112" y="8622"/>
                </a:lnTo>
                <a:lnTo>
                  <a:pt x="65380" y="10473"/>
                </a:lnTo>
                <a:lnTo>
                  <a:pt x="60320" y="12658"/>
                </a:lnTo>
                <a:lnTo>
                  <a:pt x="55994" y="14116"/>
                </a:lnTo>
                <a:lnTo>
                  <a:pt x="52158" y="15087"/>
                </a:lnTo>
                <a:lnTo>
                  <a:pt x="48647" y="15735"/>
                </a:lnTo>
                <a:lnTo>
                  <a:pt x="46308" y="17119"/>
                </a:lnTo>
                <a:lnTo>
                  <a:pt x="44748" y="18995"/>
                </a:lnTo>
                <a:lnTo>
                  <a:pt x="43707" y="21197"/>
                </a:lnTo>
                <a:lnTo>
                  <a:pt x="40012" y="26185"/>
                </a:lnTo>
                <a:lnTo>
                  <a:pt x="35194" y="31576"/>
                </a:lnTo>
                <a:lnTo>
                  <a:pt x="29878" y="37147"/>
                </a:lnTo>
                <a:lnTo>
                  <a:pt x="21530" y="45639"/>
                </a:lnTo>
                <a:lnTo>
                  <a:pt x="18705" y="49438"/>
                </a:lnTo>
                <a:lnTo>
                  <a:pt x="15868" y="53875"/>
                </a:lnTo>
                <a:lnTo>
                  <a:pt x="13024" y="58739"/>
                </a:lnTo>
                <a:lnTo>
                  <a:pt x="11129" y="62933"/>
                </a:lnTo>
                <a:lnTo>
                  <a:pt x="9023" y="70134"/>
                </a:lnTo>
                <a:lnTo>
                  <a:pt x="8086" y="76509"/>
                </a:lnTo>
                <a:lnTo>
                  <a:pt x="7837" y="79543"/>
                </a:lnTo>
                <a:lnTo>
                  <a:pt x="6718" y="82518"/>
                </a:lnTo>
                <a:lnTo>
                  <a:pt x="2935" y="88363"/>
                </a:lnTo>
                <a:lnTo>
                  <a:pt x="1545" y="92208"/>
                </a:lnTo>
                <a:lnTo>
                  <a:pt x="618" y="96676"/>
                </a:lnTo>
                <a:lnTo>
                  <a:pt x="0" y="101560"/>
                </a:lnTo>
                <a:lnTo>
                  <a:pt x="541" y="105768"/>
                </a:lnTo>
                <a:lnTo>
                  <a:pt x="1854" y="109526"/>
                </a:lnTo>
                <a:lnTo>
                  <a:pt x="4901" y="116242"/>
                </a:lnTo>
                <a:lnTo>
                  <a:pt x="6254" y="122402"/>
                </a:lnTo>
                <a:lnTo>
                  <a:pt x="8520" y="124425"/>
                </a:lnTo>
                <a:lnTo>
                  <a:pt x="11936" y="125774"/>
                </a:lnTo>
                <a:lnTo>
                  <a:pt x="16118" y="126674"/>
                </a:lnTo>
                <a:lnTo>
                  <a:pt x="19859" y="128226"/>
                </a:lnTo>
                <a:lnTo>
                  <a:pt x="23305" y="130213"/>
                </a:lnTo>
                <a:lnTo>
                  <a:pt x="31129" y="135696"/>
                </a:lnTo>
                <a:lnTo>
                  <a:pt x="34739" y="136445"/>
                </a:lnTo>
                <a:lnTo>
                  <a:pt x="40471" y="136778"/>
                </a:lnTo>
                <a:lnTo>
                  <a:pt x="57133" y="136992"/>
                </a:lnTo>
                <a:lnTo>
                  <a:pt x="60537" y="137010"/>
                </a:lnTo>
                <a:lnTo>
                  <a:pt x="63759" y="136069"/>
                </a:lnTo>
                <a:lnTo>
                  <a:pt x="69879" y="132484"/>
                </a:lnTo>
                <a:lnTo>
                  <a:pt x="75774" y="130255"/>
                </a:lnTo>
                <a:lnTo>
                  <a:pt x="78679" y="129661"/>
                </a:lnTo>
                <a:lnTo>
                  <a:pt x="82521" y="128312"/>
                </a:lnTo>
                <a:lnTo>
                  <a:pt x="86987" y="126461"/>
                </a:lnTo>
                <a:lnTo>
                  <a:pt x="91870" y="124274"/>
                </a:lnTo>
                <a:lnTo>
                  <a:pt x="96077" y="121863"/>
                </a:lnTo>
                <a:lnTo>
                  <a:pt x="99835" y="119304"/>
                </a:lnTo>
                <a:lnTo>
                  <a:pt x="103293" y="116645"/>
                </a:lnTo>
                <a:lnTo>
                  <a:pt x="105597" y="113920"/>
                </a:lnTo>
                <a:lnTo>
                  <a:pt x="107134" y="111151"/>
                </a:lnTo>
                <a:lnTo>
                  <a:pt x="108159" y="108352"/>
                </a:lnTo>
                <a:lnTo>
                  <a:pt x="111837" y="102703"/>
                </a:lnTo>
                <a:lnTo>
                  <a:pt x="116647" y="97017"/>
                </a:lnTo>
                <a:lnTo>
                  <a:pt x="121959" y="91315"/>
                </a:lnTo>
                <a:lnTo>
                  <a:pt x="123757" y="88461"/>
                </a:lnTo>
                <a:lnTo>
                  <a:pt x="125755" y="82750"/>
                </a:lnTo>
                <a:lnTo>
                  <a:pt x="126643" y="77036"/>
                </a:lnTo>
                <a:lnTo>
                  <a:pt x="127037" y="71322"/>
                </a:lnTo>
                <a:lnTo>
                  <a:pt x="127212" y="65607"/>
                </a:lnTo>
                <a:lnTo>
                  <a:pt x="127311" y="57035"/>
                </a:lnTo>
                <a:lnTo>
                  <a:pt x="128277" y="55130"/>
                </a:lnTo>
                <a:lnTo>
                  <a:pt x="129874" y="53860"/>
                </a:lnTo>
                <a:lnTo>
                  <a:pt x="131891" y="53013"/>
                </a:lnTo>
                <a:lnTo>
                  <a:pt x="132283" y="51496"/>
                </a:lnTo>
                <a:lnTo>
                  <a:pt x="131592" y="49533"/>
                </a:lnTo>
                <a:lnTo>
                  <a:pt x="127426" y="42865"/>
                </a:lnTo>
                <a:lnTo>
                  <a:pt x="131925" y="42782"/>
                </a:lnTo>
                <a:lnTo>
                  <a:pt x="133258" y="43723"/>
                </a:lnTo>
                <a:lnTo>
                  <a:pt x="134147" y="45303"/>
                </a:lnTo>
                <a:lnTo>
                  <a:pt x="134740" y="47309"/>
                </a:lnTo>
                <a:lnTo>
                  <a:pt x="136087" y="48646"/>
                </a:lnTo>
                <a:lnTo>
                  <a:pt x="137938" y="49537"/>
                </a:lnTo>
                <a:lnTo>
                  <a:pt x="140125" y="50132"/>
                </a:lnTo>
                <a:lnTo>
                  <a:pt x="141582" y="51480"/>
                </a:lnTo>
                <a:lnTo>
                  <a:pt x="142554" y="53332"/>
                </a:lnTo>
                <a:lnTo>
                  <a:pt x="143202" y="55519"/>
                </a:lnTo>
                <a:lnTo>
                  <a:pt x="146462" y="60489"/>
                </a:lnTo>
                <a:lnTo>
                  <a:pt x="148664" y="63147"/>
                </a:lnTo>
                <a:lnTo>
                  <a:pt x="150133" y="65872"/>
                </a:lnTo>
                <a:lnTo>
                  <a:pt x="151764" y="71440"/>
                </a:lnTo>
                <a:lnTo>
                  <a:pt x="155030" y="77090"/>
                </a:lnTo>
                <a:lnTo>
                  <a:pt x="157234" y="79930"/>
                </a:lnTo>
                <a:lnTo>
                  <a:pt x="159683" y="85626"/>
                </a:lnTo>
                <a:lnTo>
                  <a:pt x="160772" y="92285"/>
                </a:lnTo>
                <a:lnTo>
                  <a:pt x="161062" y="96727"/>
                </a:lnTo>
                <a:lnTo>
                  <a:pt x="161256" y="101594"/>
                </a:lnTo>
                <a:lnTo>
                  <a:pt x="161471" y="112081"/>
                </a:lnTo>
                <a:lnTo>
                  <a:pt x="161528" y="117545"/>
                </a:lnTo>
                <a:lnTo>
                  <a:pt x="162519" y="122140"/>
                </a:lnTo>
                <a:lnTo>
                  <a:pt x="164132" y="126156"/>
                </a:lnTo>
                <a:lnTo>
                  <a:pt x="166159" y="129786"/>
                </a:lnTo>
                <a:lnTo>
                  <a:pt x="170952" y="138899"/>
                </a:lnTo>
                <a:lnTo>
                  <a:pt x="173564" y="143996"/>
                </a:lnTo>
                <a:lnTo>
                  <a:pt x="175305" y="149299"/>
                </a:lnTo>
                <a:lnTo>
                  <a:pt x="176466" y="154739"/>
                </a:lnTo>
                <a:lnTo>
                  <a:pt x="177240" y="160271"/>
                </a:lnTo>
                <a:lnTo>
                  <a:pt x="178708" y="164912"/>
                </a:lnTo>
                <a:lnTo>
                  <a:pt x="180640" y="168958"/>
                </a:lnTo>
                <a:lnTo>
                  <a:pt x="182880" y="172608"/>
                </a:lnTo>
                <a:lnTo>
                  <a:pt x="184373" y="176946"/>
                </a:lnTo>
                <a:lnTo>
                  <a:pt x="185369" y="181743"/>
                </a:lnTo>
                <a:lnTo>
                  <a:pt x="186032" y="186846"/>
                </a:lnTo>
                <a:lnTo>
                  <a:pt x="186475" y="191201"/>
                </a:lnTo>
                <a:lnTo>
                  <a:pt x="186770" y="195056"/>
                </a:lnTo>
                <a:lnTo>
                  <a:pt x="187098" y="201880"/>
                </a:lnTo>
                <a:lnTo>
                  <a:pt x="187243" y="208088"/>
                </a:lnTo>
                <a:lnTo>
                  <a:pt x="188235" y="211077"/>
                </a:lnTo>
                <a:lnTo>
                  <a:pt x="191876" y="216938"/>
                </a:lnTo>
                <a:lnTo>
                  <a:pt x="194130" y="222718"/>
                </a:lnTo>
                <a:lnTo>
                  <a:pt x="195932" y="2313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5"/>
          <p:cNvSpPr/>
          <p:nvPr/>
        </p:nvSpPr>
        <p:spPr>
          <a:xfrm>
            <a:off x="2806064" y="2571750"/>
            <a:ext cx="180024" cy="145733"/>
          </a:xfrm>
          <a:custGeom>
            <a:avLst/>
            <a:gdLst/>
            <a:ahLst/>
            <a:cxnLst/>
            <a:rect l="0" t="0" r="0" b="0"/>
            <a:pathLst>
              <a:path w="180024" h="14573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1932" y="4551"/>
                </a:lnTo>
                <a:lnTo>
                  <a:pt x="17068" y="8730"/>
                </a:lnTo>
                <a:lnTo>
                  <a:pt x="23684" y="15181"/>
                </a:lnTo>
                <a:lnTo>
                  <a:pt x="62868" y="54295"/>
                </a:lnTo>
                <a:lnTo>
                  <a:pt x="65725" y="56199"/>
                </a:lnTo>
                <a:lnTo>
                  <a:pt x="68582" y="57468"/>
                </a:lnTo>
                <a:lnTo>
                  <a:pt x="71439" y="58315"/>
                </a:lnTo>
                <a:lnTo>
                  <a:pt x="75248" y="59831"/>
                </a:lnTo>
                <a:lnTo>
                  <a:pt x="79693" y="61795"/>
                </a:lnTo>
                <a:lnTo>
                  <a:pt x="84562" y="64056"/>
                </a:lnTo>
                <a:lnTo>
                  <a:pt x="88760" y="66517"/>
                </a:lnTo>
                <a:lnTo>
                  <a:pt x="92511" y="69109"/>
                </a:lnTo>
                <a:lnTo>
                  <a:pt x="95964" y="71790"/>
                </a:lnTo>
                <a:lnTo>
                  <a:pt x="99219" y="74530"/>
                </a:lnTo>
                <a:lnTo>
                  <a:pt x="102341" y="77309"/>
                </a:lnTo>
                <a:lnTo>
                  <a:pt x="108350" y="82937"/>
                </a:lnTo>
                <a:lnTo>
                  <a:pt x="114196" y="88613"/>
                </a:lnTo>
                <a:lnTo>
                  <a:pt x="118041" y="91460"/>
                </a:lnTo>
                <a:lnTo>
                  <a:pt x="122509" y="94311"/>
                </a:lnTo>
                <a:lnTo>
                  <a:pt x="127393" y="97164"/>
                </a:lnTo>
                <a:lnTo>
                  <a:pt x="130649" y="100018"/>
                </a:lnTo>
                <a:lnTo>
                  <a:pt x="132819" y="102874"/>
                </a:lnTo>
                <a:lnTo>
                  <a:pt x="134266" y="105730"/>
                </a:lnTo>
                <a:lnTo>
                  <a:pt x="136184" y="108586"/>
                </a:lnTo>
                <a:lnTo>
                  <a:pt x="138414" y="111443"/>
                </a:lnTo>
                <a:lnTo>
                  <a:pt x="140854" y="114300"/>
                </a:lnTo>
                <a:lnTo>
                  <a:pt x="144385" y="117157"/>
                </a:lnTo>
                <a:lnTo>
                  <a:pt x="148644" y="120015"/>
                </a:lnTo>
                <a:lnTo>
                  <a:pt x="153389" y="122872"/>
                </a:lnTo>
                <a:lnTo>
                  <a:pt x="157504" y="125730"/>
                </a:lnTo>
                <a:lnTo>
                  <a:pt x="161201" y="128587"/>
                </a:lnTo>
                <a:lnTo>
                  <a:pt x="169426" y="135466"/>
                </a:lnTo>
                <a:lnTo>
                  <a:pt x="173091" y="138947"/>
                </a:lnTo>
                <a:lnTo>
                  <a:pt x="180023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6"/>
          <p:cNvSpPr/>
          <p:nvPr/>
        </p:nvSpPr>
        <p:spPr>
          <a:xfrm>
            <a:off x="2848927" y="2563177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137160" y="0"/>
                </a:moveTo>
                <a:lnTo>
                  <a:pt x="129779" y="0"/>
                </a:lnTo>
                <a:lnTo>
                  <a:pt x="126577" y="2540"/>
                </a:lnTo>
                <a:lnTo>
                  <a:pt x="124390" y="4551"/>
                </a:lnTo>
                <a:lnTo>
                  <a:pt x="121979" y="5891"/>
                </a:lnTo>
                <a:lnTo>
                  <a:pt x="119419" y="6785"/>
                </a:lnTo>
                <a:lnTo>
                  <a:pt x="116760" y="7381"/>
                </a:lnTo>
                <a:lnTo>
                  <a:pt x="114035" y="8731"/>
                </a:lnTo>
                <a:lnTo>
                  <a:pt x="111266" y="10583"/>
                </a:lnTo>
                <a:lnTo>
                  <a:pt x="108467" y="12770"/>
                </a:lnTo>
                <a:lnTo>
                  <a:pt x="105649" y="15181"/>
                </a:lnTo>
                <a:lnTo>
                  <a:pt x="102818" y="17741"/>
                </a:lnTo>
                <a:lnTo>
                  <a:pt x="99978" y="20400"/>
                </a:lnTo>
                <a:lnTo>
                  <a:pt x="98084" y="23125"/>
                </a:lnTo>
                <a:lnTo>
                  <a:pt x="96822" y="25894"/>
                </a:lnTo>
                <a:lnTo>
                  <a:pt x="95980" y="28693"/>
                </a:lnTo>
                <a:lnTo>
                  <a:pt x="94467" y="32463"/>
                </a:lnTo>
                <a:lnTo>
                  <a:pt x="92505" y="36882"/>
                </a:lnTo>
                <a:lnTo>
                  <a:pt x="90245" y="41733"/>
                </a:lnTo>
                <a:lnTo>
                  <a:pt x="86834" y="45920"/>
                </a:lnTo>
                <a:lnTo>
                  <a:pt x="82654" y="49663"/>
                </a:lnTo>
                <a:lnTo>
                  <a:pt x="77963" y="53111"/>
                </a:lnTo>
                <a:lnTo>
                  <a:pt x="73882" y="56362"/>
                </a:lnTo>
                <a:lnTo>
                  <a:pt x="70210" y="59483"/>
                </a:lnTo>
                <a:lnTo>
                  <a:pt x="66809" y="62515"/>
                </a:lnTo>
                <a:lnTo>
                  <a:pt x="63589" y="66442"/>
                </a:lnTo>
                <a:lnTo>
                  <a:pt x="60490" y="70965"/>
                </a:lnTo>
                <a:lnTo>
                  <a:pt x="57472" y="75885"/>
                </a:lnTo>
                <a:lnTo>
                  <a:pt x="54507" y="80117"/>
                </a:lnTo>
                <a:lnTo>
                  <a:pt x="51578" y="83892"/>
                </a:lnTo>
                <a:lnTo>
                  <a:pt x="48673" y="87360"/>
                </a:lnTo>
                <a:lnTo>
                  <a:pt x="45784" y="90625"/>
                </a:lnTo>
                <a:lnTo>
                  <a:pt x="40033" y="96793"/>
                </a:lnTo>
                <a:lnTo>
                  <a:pt x="37166" y="100723"/>
                </a:lnTo>
                <a:lnTo>
                  <a:pt x="34303" y="105249"/>
                </a:lnTo>
                <a:lnTo>
                  <a:pt x="31441" y="110171"/>
                </a:lnTo>
                <a:lnTo>
                  <a:pt x="28581" y="114405"/>
                </a:lnTo>
                <a:lnTo>
                  <a:pt x="25721" y="118180"/>
                </a:lnTo>
                <a:lnTo>
                  <a:pt x="22863" y="121649"/>
                </a:lnTo>
                <a:lnTo>
                  <a:pt x="20004" y="124914"/>
                </a:lnTo>
                <a:lnTo>
                  <a:pt x="17146" y="128044"/>
                </a:lnTo>
                <a:lnTo>
                  <a:pt x="14288" y="131082"/>
                </a:lnTo>
                <a:lnTo>
                  <a:pt x="12383" y="134061"/>
                </a:lnTo>
                <a:lnTo>
                  <a:pt x="11113" y="136999"/>
                </a:lnTo>
                <a:lnTo>
                  <a:pt x="10266" y="139910"/>
                </a:lnTo>
                <a:lnTo>
                  <a:pt x="8749" y="142803"/>
                </a:lnTo>
                <a:lnTo>
                  <a:pt x="6785" y="145685"/>
                </a:lnTo>
                <a:lnTo>
                  <a:pt x="1340" y="152602"/>
                </a:lnTo>
                <a:lnTo>
                  <a:pt x="596" y="156088"/>
                </a:lnTo>
                <a:lnTo>
                  <a:pt x="265" y="160813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7"/>
          <p:cNvSpPr/>
          <p:nvPr/>
        </p:nvSpPr>
        <p:spPr>
          <a:xfrm>
            <a:off x="3028950" y="2657475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0"/>
                </a:moveTo>
                <a:lnTo>
                  <a:pt x="118736" y="0"/>
                </a:lnTo>
                <a:lnTo>
                  <a:pt x="122972" y="952"/>
                </a:lnTo>
                <a:lnTo>
                  <a:pt x="126749" y="2539"/>
                </a:lnTo>
                <a:lnTo>
                  <a:pt x="13716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88"/>
          <p:cNvSpPr/>
          <p:nvPr/>
        </p:nvSpPr>
        <p:spPr>
          <a:xfrm>
            <a:off x="3269118" y="2503173"/>
            <a:ext cx="188458" cy="257173"/>
          </a:xfrm>
          <a:custGeom>
            <a:avLst/>
            <a:gdLst/>
            <a:ahLst/>
            <a:cxnLst/>
            <a:rect l="0" t="0" r="0" b="0"/>
            <a:pathLst>
              <a:path w="188458" h="257173">
                <a:moveTo>
                  <a:pt x="111304" y="68577"/>
                </a:moveTo>
                <a:lnTo>
                  <a:pt x="111304" y="64026"/>
                </a:lnTo>
                <a:lnTo>
                  <a:pt x="112257" y="61733"/>
                </a:lnTo>
                <a:lnTo>
                  <a:pt x="118089" y="53749"/>
                </a:lnTo>
                <a:lnTo>
                  <a:pt x="121887" y="49578"/>
                </a:lnTo>
                <a:lnTo>
                  <a:pt x="124074" y="47338"/>
                </a:lnTo>
                <a:lnTo>
                  <a:pt x="125532" y="44893"/>
                </a:lnTo>
                <a:lnTo>
                  <a:pt x="127153" y="39635"/>
                </a:lnTo>
                <a:lnTo>
                  <a:pt x="127873" y="34124"/>
                </a:lnTo>
                <a:lnTo>
                  <a:pt x="128193" y="28499"/>
                </a:lnTo>
                <a:lnTo>
                  <a:pt x="128335" y="22824"/>
                </a:lnTo>
                <a:lnTo>
                  <a:pt x="128446" y="4519"/>
                </a:lnTo>
                <a:lnTo>
                  <a:pt x="127495" y="3012"/>
                </a:lnTo>
                <a:lnTo>
                  <a:pt x="125908" y="2007"/>
                </a:lnTo>
                <a:lnTo>
                  <a:pt x="123897" y="1337"/>
                </a:lnTo>
                <a:lnTo>
                  <a:pt x="120652" y="890"/>
                </a:lnTo>
                <a:lnTo>
                  <a:pt x="116583" y="592"/>
                </a:lnTo>
                <a:lnTo>
                  <a:pt x="105468" y="114"/>
                </a:lnTo>
                <a:lnTo>
                  <a:pt x="74432" y="0"/>
                </a:lnTo>
                <a:lnTo>
                  <a:pt x="71483" y="951"/>
                </a:lnTo>
                <a:lnTo>
                  <a:pt x="65666" y="4548"/>
                </a:lnTo>
                <a:lnTo>
                  <a:pt x="61829" y="5889"/>
                </a:lnTo>
                <a:lnTo>
                  <a:pt x="57365" y="6782"/>
                </a:lnTo>
                <a:lnTo>
                  <a:pt x="52485" y="7378"/>
                </a:lnTo>
                <a:lnTo>
                  <a:pt x="48279" y="8727"/>
                </a:lnTo>
                <a:lnTo>
                  <a:pt x="44522" y="10579"/>
                </a:lnTo>
                <a:lnTo>
                  <a:pt x="41065" y="12767"/>
                </a:lnTo>
                <a:lnTo>
                  <a:pt x="37808" y="15178"/>
                </a:lnTo>
                <a:lnTo>
                  <a:pt x="34684" y="17737"/>
                </a:lnTo>
                <a:lnTo>
                  <a:pt x="31649" y="20396"/>
                </a:lnTo>
                <a:lnTo>
                  <a:pt x="29626" y="23122"/>
                </a:lnTo>
                <a:lnTo>
                  <a:pt x="27378" y="28689"/>
                </a:lnTo>
                <a:lnTo>
                  <a:pt x="25826" y="32460"/>
                </a:lnTo>
                <a:lnTo>
                  <a:pt x="23838" y="36879"/>
                </a:lnTo>
                <a:lnTo>
                  <a:pt x="21561" y="41730"/>
                </a:lnTo>
                <a:lnTo>
                  <a:pt x="19031" y="49660"/>
                </a:lnTo>
                <a:lnTo>
                  <a:pt x="16954" y="57311"/>
                </a:lnTo>
                <a:lnTo>
                  <a:pt x="15066" y="62019"/>
                </a:lnTo>
                <a:lnTo>
                  <a:pt x="12856" y="67062"/>
                </a:lnTo>
                <a:lnTo>
                  <a:pt x="7859" y="77746"/>
                </a:lnTo>
                <a:lnTo>
                  <a:pt x="5193" y="83262"/>
                </a:lnTo>
                <a:lnTo>
                  <a:pt x="3416" y="87892"/>
                </a:lnTo>
                <a:lnTo>
                  <a:pt x="1441" y="95576"/>
                </a:lnTo>
                <a:lnTo>
                  <a:pt x="564" y="102167"/>
                </a:lnTo>
                <a:lnTo>
                  <a:pt x="173" y="108270"/>
                </a:lnTo>
                <a:lnTo>
                  <a:pt x="0" y="114158"/>
                </a:lnTo>
                <a:lnTo>
                  <a:pt x="906" y="117062"/>
                </a:lnTo>
                <a:lnTo>
                  <a:pt x="5780" y="124747"/>
                </a:lnTo>
                <a:lnTo>
                  <a:pt x="8600" y="128400"/>
                </a:lnTo>
                <a:lnTo>
                  <a:pt x="12635" y="132630"/>
                </a:lnTo>
                <a:lnTo>
                  <a:pt x="15045" y="134139"/>
                </a:lnTo>
                <a:lnTo>
                  <a:pt x="20262" y="135815"/>
                </a:lnTo>
                <a:lnTo>
                  <a:pt x="25756" y="136560"/>
                </a:lnTo>
                <a:lnTo>
                  <a:pt x="28555" y="136759"/>
                </a:lnTo>
                <a:lnTo>
                  <a:pt x="31373" y="135939"/>
                </a:lnTo>
                <a:lnTo>
                  <a:pt x="37044" y="132488"/>
                </a:lnTo>
                <a:lnTo>
                  <a:pt x="42740" y="130319"/>
                </a:lnTo>
                <a:lnTo>
                  <a:pt x="45592" y="129741"/>
                </a:lnTo>
                <a:lnTo>
                  <a:pt x="47493" y="128403"/>
                </a:lnTo>
                <a:lnTo>
                  <a:pt x="48761" y="126558"/>
                </a:lnTo>
                <a:lnTo>
                  <a:pt x="49606" y="124376"/>
                </a:lnTo>
                <a:lnTo>
                  <a:pt x="51122" y="122921"/>
                </a:lnTo>
                <a:lnTo>
                  <a:pt x="53085" y="121951"/>
                </a:lnTo>
                <a:lnTo>
                  <a:pt x="55346" y="121305"/>
                </a:lnTo>
                <a:lnTo>
                  <a:pt x="60399" y="118046"/>
                </a:lnTo>
                <a:lnTo>
                  <a:pt x="65819" y="113423"/>
                </a:lnTo>
                <a:lnTo>
                  <a:pt x="71404" y="108193"/>
                </a:lnTo>
                <a:lnTo>
                  <a:pt x="79902" y="99894"/>
                </a:lnTo>
                <a:lnTo>
                  <a:pt x="81797" y="97075"/>
                </a:lnTo>
                <a:lnTo>
                  <a:pt x="83902" y="91402"/>
                </a:lnTo>
                <a:lnTo>
                  <a:pt x="87378" y="85706"/>
                </a:lnTo>
                <a:lnTo>
                  <a:pt x="89638" y="82854"/>
                </a:lnTo>
                <a:lnTo>
                  <a:pt x="91145" y="80000"/>
                </a:lnTo>
                <a:lnTo>
                  <a:pt x="92819" y="74289"/>
                </a:lnTo>
                <a:lnTo>
                  <a:pt x="96104" y="68575"/>
                </a:lnTo>
                <a:lnTo>
                  <a:pt x="98313" y="65718"/>
                </a:lnTo>
                <a:lnTo>
                  <a:pt x="100768" y="60004"/>
                </a:lnTo>
                <a:lnTo>
                  <a:pt x="101859" y="54289"/>
                </a:lnTo>
                <a:lnTo>
                  <a:pt x="102344" y="48574"/>
                </a:lnTo>
                <a:lnTo>
                  <a:pt x="103426" y="46669"/>
                </a:lnTo>
                <a:lnTo>
                  <a:pt x="105099" y="45399"/>
                </a:lnTo>
                <a:lnTo>
                  <a:pt x="107168" y="44552"/>
                </a:lnTo>
                <a:lnTo>
                  <a:pt x="108546" y="43035"/>
                </a:lnTo>
                <a:lnTo>
                  <a:pt x="109466" y="41072"/>
                </a:lnTo>
                <a:lnTo>
                  <a:pt x="110941" y="35627"/>
                </a:lnTo>
                <a:lnTo>
                  <a:pt x="115747" y="30133"/>
                </a:lnTo>
                <a:lnTo>
                  <a:pt x="118653" y="27023"/>
                </a:lnTo>
                <a:lnTo>
                  <a:pt x="119061" y="27539"/>
                </a:lnTo>
                <a:lnTo>
                  <a:pt x="119514" y="30653"/>
                </a:lnTo>
                <a:lnTo>
                  <a:pt x="120587" y="31864"/>
                </a:lnTo>
                <a:lnTo>
                  <a:pt x="122256" y="32672"/>
                </a:lnTo>
                <a:lnTo>
                  <a:pt x="124320" y="33210"/>
                </a:lnTo>
                <a:lnTo>
                  <a:pt x="125696" y="34521"/>
                </a:lnTo>
                <a:lnTo>
                  <a:pt x="126614" y="36348"/>
                </a:lnTo>
                <a:lnTo>
                  <a:pt x="127225" y="38518"/>
                </a:lnTo>
                <a:lnTo>
                  <a:pt x="130445" y="43470"/>
                </a:lnTo>
                <a:lnTo>
                  <a:pt x="132637" y="46124"/>
                </a:lnTo>
                <a:lnTo>
                  <a:pt x="134099" y="48846"/>
                </a:lnTo>
                <a:lnTo>
                  <a:pt x="135722" y="54410"/>
                </a:lnTo>
                <a:lnTo>
                  <a:pt x="138984" y="60058"/>
                </a:lnTo>
                <a:lnTo>
                  <a:pt x="141187" y="62897"/>
                </a:lnTo>
                <a:lnTo>
                  <a:pt x="142656" y="66696"/>
                </a:lnTo>
                <a:lnTo>
                  <a:pt x="143636" y="71133"/>
                </a:lnTo>
                <a:lnTo>
                  <a:pt x="144288" y="75996"/>
                </a:lnTo>
                <a:lnTo>
                  <a:pt x="145676" y="81143"/>
                </a:lnTo>
                <a:lnTo>
                  <a:pt x="147554" y="86479"/>
                </a:lnTo>
                <a:lnTo>
                  <a:pt x="149758" y="91941"/>
                </a:lnTo>
                <a:lnTo>
                  <a:pt x="151227" y="96536"/>
                </a:lnTo>
                <a:lnTo>
                  <a:pt x="152860" y="104180"/>
                </a:lnTo>
                <a:lnTo>
                  <a:pt x="154248" y="108505"/>
                </a:lnTo>
                <a:lnTo>
                  <a:pt x="156126" y="113293"/>
                </a:lnTo>
                <a:lnTo>
                  <a:pt x="158330" y="118390"/>
                </a:lnTo>
                <a:lnTo>
                  <a:pt x="159800" y="123693"/>
                </a:lnTo>
                <a:lnTo>
                  <a:pt x="160780" y="129133"/>
                </a:lnTo>
                <a:lnTo>
                  <a:pt x="161433" y="134665"/>
                </a:lnTo>
                <a:lnTo>
                  <a:pt x="162820" y="140258"/>
                </a:lnTo>
                <a:lnTo>
                  <a:pt x="164698" y="145892"/>
                </a:lnTo>
                <a:lnTo>
                  <a:pt x="166903" y="151552"/>
                </a:lnTo>
                <a:lnTo>
                  <a:pt x="169325" y="156279"/>
                </a:lnTo>
                <a:lnTo>
                  <a:pt x="174556" y="164070"/>
                </a:lnTo>
                <a:lnTo>
                  <a:pt x="176332" y="168434"/>
                </a:lnTo>
                <a:lnTo>
                  <a:pt x="177516" y="173248"/>
                </a:lnTo>
                <a:lnTo>
                  <a:pt x="178306" y="178363"/>
                </a:lnTo>
                <a:lnTo>
                  <a:pt x="179784" y="183677"/>
                </a:lnTo>
                <a:lnTo>
                  <a:pt x="181722" y="189126"/>
                </a:lnTo>
                <a:lnTo>
                  <a:pt x="183967" y="194663"/>
                </a:lnTo>
                <a:lnTo>
                  <a:pt x="185464" y="199306"/>
                </a:lnTo>
                <a:lnTo>
                  <a:pt x="187126" y="207006"/>
                </a:lnTo>
                <a:lnTo>
                  <a:pt x="187865" y="213604"/>
                </a:lnTo>
                <a:lnTo>
                  <a:pt x="188194" y="219710"/>
                </a:lnTo>
                <a:lnTo>
                  <a:pt x="188339" y="225600"/>
                </a:lnTo>
                <a:lnTo>
                  <a:pt x="188457" y="2571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9"/>
          <p:cNvSpPr/>
          <p:nvPr/>
        </p:nvSpPr>
        <p:spPr>
          <a:xfrm>
            <a:off x="2548889" y="3583346"/>
            <a:ext cx="153802" cy="188520"/>
          </a:xfrm>
          <a:custGeom>
            <a:avLst/>
            <a:gdLst/>
            <a:ahLst/>
            <a:cxnLst/>
            <a:rect l="0" t="0" r="0" b="0"/>
            <a:pathLst>
              <a:path w="153802" h="188520">
                <a:moveTo>
                  <a:pt x="0" y="34249"/>
                </a:moveTo>
                <a:lnTo>
                  <a:pt x="0" y="29698"/>
                </a:lnTo>
                <a:lnTo>
                  <a:pt x="953" y="27405"/>
                </a:lnTo>
                <a:lnTo>
                  <a:pt x="4551" y="22317"/>
                </a:lnTo>
                <a:lnTo>
                  <a:pt x="7381" y="18648"/>
                </a:lnTo>
                <a:lnTo>
                  <a:pt x="9683" y="17181"/>
                </a:lnTo>
                <a:lnTo>
                  <a:pt x="13123" y="15250"/>
                </a:lnTo>
                <a:lnTo>
                  <a:pt x="22025" y="10565"/>
                </a:lnTo>
                <a:lnTo>
                  <a:pt x="32332" y="5307"/>
                </a:lnTo>
                <a:lnTo>
                  <a:pt x="37747" y="3524"/>
                </a:lnTo>
                <a:lnTo>
                  <a:pt x="43262" y="2336"/>
                </a:lnTo>
                <a:lnTo>
                  <a:pt x="48844" y="1544"/>
                </a:lnTo>
                <a:lnTo>
                  <a:pt x="54470" y="1015"/>
                </a:lnTo>
                <a:lnTo>
                  <a:pt x="60126" y="663"/>
                </a:lnTo>
                <a:lnTo>
                  <a:pt x="71491" y="272"/>
                </a:lnTo>
                <a:lnTo>
                  <a:pt x="95469" y="0"/>
                </a:lnTo>
                <a:lnTo>
                  <a:pt x="98889" y="939"/>
                </a:lnTo>
                <a:lnTo>
                  <a:pt x="102121" y="2517"/>
                </a:lnTo>
                <a:lnTo>
                  <a:pt x="105228" y="4522"/>
                </a:lnTo>
                <a:lnTo>
                  <a:pt x="108252" y="5858"/>
                </a:lnTo>
                <a:lnTo>
                  <a:pt x="111221" y="6749"/>
                </a:lnTo>
                <a:lnTo>
                  <a:pt x="114152" y="7343"/>
                </a:lnTo>
                <a:lnTo>
                  <a:pt x="116107" y="9644"/>
                </a:lnTo>
                <a:lnTo>
                  <a:pt x="117410" y="13083"/>
                </a:lnTo>
                <a:lnTo>
                  <a:pt x="118278" y="17281"/>
                </a:lnTo>
                <a:lnTo>
                  <a:pt x="118857" y="21032"/>
                </a:lnTo>
                <a:lnTo>
                  <a:pt x="119243" y="24485"/>
                </a:lnTo>
                <a:lnTo>
                  <a:pt x="119501" y="27739"/>
                </a:lnTo>
                <a:lnTo>
                  <a:pt x="118720" y="31814"/>
                </a:lnTo>
                <a:lnTo>
                  <a:pt x="117247" y="36436"/>
                </a:lnTo>
                <a:lnTo>
                  <a:pt x="115312" y="41422"/>
                </a:lnTo>
                <a:lnTo>
                  <a:pt x="113070" y="45698"/>
                </a:lnTo>
                <a:lnTo>
                  <a:pt x="110623" y="49502"/>
                </a:lnTo>
                <a:lnTo>
                  <a:pt x="108039" y="52990"/>
                </a:lnTo>
                <a:lnTo>
                  <a:pt x="105363" y="57220"/>
                </a:lnTo>
                <a:lnTo>
                  <a:pt x="102627" y="61945"/>
                </a:lnTo>
                <a:lnTo>
                  <a:pt x="99851" y="67001"/>
                </a:lnTo>
                <a:lnTo>
                  <a:pt x="97047" y="71323"/>
                </a:lnTo>
                <a:lnTo>
                  <a:pt x="94226" y="75158"/>
                </a:lnTo>
                <a:lnTo>
                  <a:pt x="91393" y="78666"/>
                </a:lnTo>
                <a:lnTo>
                  <a:pt x="88551" y="81958"/>
                </a:lnTo>
                <a:lnTo>
                  <a:pt x="85704" y="85105"/>
                </a:lnTo>
                <a:lnTo>
                  <a:pt x="80001" y="91141"/>
                </a:lnTo>
                <a:lnTo>
                  <a:pt x="74291" y="96999"/>
                </a:lnTo>
                <a:lnTo>
                  <a:pt x="71435" y="98942"/>
                </a:lnTo>
                <a:lnTo>
                  <a:pt x="68579" y="100238"/>
                </a:lnTo>
                <a:lnTo>
                  <a:pt x="61701" y="102317"/>
                </a:lnTo>
                <a:lnTo>
                  <a:pt x="58220" y="102601"/>
                </a:lnTo>
                <a:lnTo>
                  <a:pt x="51553" y="102825"/>
                </a:lnTo>
                <a:lnTo>
                  <a:pt x="56021" y="102827"/>
                </a:lnTo>
                <a:lnTo>
                  <a:pt x="58303" y="101875"/>
                </a:lnTo>
                <a:lnTo>
                  <a:pt x="60776" y="100288"/>
                </a:lnTo>
                <a:lnTo>
                  <a:pt x="63377" y="98277"/>
                </a:lnTo>
                <a:lnTo>
                  <a:pt x="66064" y="96937"/>
                </a:lnTo>
                <a:lnTo>
                  <a:pt x="68808" y="96043"/>
                </a:lnTo>
                <a:lnTo>
                  <a:pt x="71590" y="95448"/>
                </a:lnTo>
                <a:lnTo>
                  <a:pt x="75349" y="95051"/>
                </a:lnTo>
                <a:lnTo>
                  <a:pt x="79761" y="94786"/>
                </a:lnTo>
                <a:lnTo>
                  <a:pt x="88789" y="94491"/>
                </a:lnTo>
                <a:lnTo>
                  <a:pt x="100180" y="94326"/>
                </a:lnTo>
                <a:lnTo>
                  <a:pt x="109930" y="94287"/>
                </a:lnTo>
                <a:lnTo>
                  <a:pt x="114244" y="95229"/>
                </a:lnTo>
                <a:lnTo>
                  <a:pt x="118073" y="96810"/>
                </a:lnTo>
                <a:lnTo>
                  <a:pt x="121578" y="98816"/>
                </a:lnTo>
                <a:lnTo>
                  <a:pt x="124867" y="101106"/>
                </a:lnTo>
                <a:lnTo>
                  <a:pt x="128012" y="103585"/>
                </a:lnTo>
                <a:lnTo>
                  <a:pt x="131062" y="106191"/>
                </a:lnTo>
                <a:lnTo>
                  <a:pt x="134047" y="108880"/>
                </a:lnTo>
                <a:lnTo>
                  <a:pt x="139904" y="114408"/>
                </a:lnTo>
                <a:lnTo>
                  <a:pt x="148557" y="122875"/>
                </a:lnTo>
                <a:lnTo>
                  <a:pt x="150473" y="125718"/>
                </a:lnTo>
                <a:lnTo>
                  <a:pt x="152602" y="131417"/>
                </a:lnTo>
                <a:lnTo>
                  <a:pt x="153549" y="137124"/>
                </a:lnTo>
                <a:lnTo>
                  <a:pt x="153801" y="139980"/>
                </a:lnTo>
                <a:lnTo>
                  <a:pt x="153017" y="142836"/>
                </a:lnTo>
                <a:lnTo>
                  <a:pt x="149605" y="148550"/>
                </a:lnTo>
                <a:lnTo>
                  <a:pt x="144914" y="154264"/>
                </a:lnTo>
                <a:lnTo>
                  <a:pt x="142329" y="157121"/>
                </a:lnTo>
                <a:lnTo>
                  <a:pt x="140606" y="159979"/>
                </a:lnTo>
                <a:lnTo>
                  <a:pt x="138692" y="165694"/>
                </a:lnTo>
                <a:lnTo>
                  <a:pt x="136276" y="168551"/>
                </a:lnTo>
                <a:lnTo>
                  <a:pt x="132761" y="171408"/>
                </a:lnTo>
                <a:lnTo>
                  <a:pt x="128513" y="174266"/>
                </a:lnTo>
                <a:lnTo>
                  <a:pt x="124728" y="176171"/>
                </a:lnTo>
                <a:lnTo>
                  <a:pt x="121252" y="177441"/>
                </a:lnTo>
                <a:lnTo>
                  <a:pt x="117982" y="178287"/>
                </a:lnTo>
                <a:lnTo>
                  <a:pt x="114850" y="179805"/>
                </a:lnTo>
                <a:lnTo>
                  <a:pt x="111810" y="181768"/>
                </a:lnTo>
                <a:lnTo>
                  <a:pt x="108830" y="184030"/>
                </a:lnTo>
                <a:lnTo>
                  <a:pt x="105891" y="185538"/>
                </a:lnTo>
                <a:lnTo>
                  <a:pt x="102979" y="186543"/>
                </a:lnTo>
                <a:lnTo>
                  <a:pt x="100085" y="187213"/>
                </a:lnTo>
                <a:lnTo>
                  <a:pt x="97204" y="187660"/>
                </a:lnTo>
                <a:lnTo>
                  <a:pt x="94330" y="187958"/>
                </a:lnTo>
                <a:lnTo>
                  <a:pt x="91462" y="188157"/>
                </a:lnTo>
                <a:lnTo>
                  <a:pt x="88597" y="188289"/>
                </a:lnTo>
                <a:lnTo>
                  <a:pt x="82874" y="188436"/>
                </a:lnTo>
                <a:lnTo>
                  <a:pt x="74297" y="188519"/>
                </a:lnTo>
                <a:lnTo>
                  <a:pt x="72392" y="187578"/>
                </a:lnTo>
                <a:lnTo>
                  <a:pt x="71121" y="185998"/>
                </a:lnTo>
                <a:lnTo>
                  <a:pt x="70274" y="183993"/>
                </a:lnTo>
                <a:lnTo>
                  <a:pt x="68757" y="182655"/>
                </a:lnTo>
                <a:lnTo>
                  <a:pt x="66793" y="181764"/>
                </a:lnTo>
                <a:lnTo>
                  <a:pt x="61348" y="180333"/>
                </a:lnTo>
                <a:lnTo>
                  <a:pt x="60902" y="179263"/>
                </a:lnTo>
                <a:lnTo>
                  <a:pt x="60604" y="177598"/>
                </a:lnTo>
                <a:lnTo>
                  <a:pt x="60008" y="1714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0"/>
          <p:cNvSpPr/>
          <p:nvPr/>
        </p:nvSpPr>
        <p:spPr>
          <a:xfrm>
            <a:off x="2737484" y="3583304"/>
            <a:ext cx="188596" cy="145734"/>
          </a:xfrm>
          <a:custGeom>
            <a:avLst/>
            <a:gdLst/>
            <a:ahLst/>
            <a:cxnLst/>
            <a:rect l="0" t="0" r="0" b="0"/>
            <a:pathLst>
              <a:path w="188596" h="145734">
                <a:moveTo>
                  <a:pt x="0" y="0"/>
                </a:moveTo>
                <a:lnTo>
                  <a:pt x="8220" y="0"/>
                </a:lnTo>
                <a:lnTo>
                  <a:pt x="13019" y="4552"/>
                </a:lnTo>
                <a:lnTo>
                  <a:pt x="15347" y="5892"/>
                </a:lnTo>
                <a:lnTo>
                  <a:pt x="20474" y="7381"/>
                </a:lnTo>
                <a:lnTo>
                  <a:pt x="25927" y="10583"/>
                </a:lnTo>
                <a:lnTo>
                  <a:pt x="28715" y="12771"/>
                </a:lnTo>
                <a:lnTo>
                  <a:pt x="31526" y="15182"/>
                </a:lnTo>
                <a:lnTo>
                  <a:pt x="34353" y="17741"/>
                </a:lnTo>
                <a:lnTo>
                  <a:pt x="37189" y="20400"/>
                </a:lnTo>
                <a:lnTo>
                  <a:pt x="40986" y="23125"/>
                </a:lnTo>
                <a:lnTo>
                  <a:pt x="45421" y="25895"/>
                </a:lnTo>
                <a:lnTo>
                  <a:pt x="50284" y="28693"/>
                </a:lnTo>
                <a:lnTo>
                  <a:pt x="54477" y="31511"/>
                </a:lnTo>
                <a:lnTo>
                  <a:pt x="58226" y="34343"/>
                </a:lnTo>
                <a:lnTo>
                  <a:pt x="61678" y="37183"/>
                </a:lnTo>
                <a:lnTo>
                  <a:pt x="64931" y="40981"/>
                </a:lnTo>
                <a:lnTo>
                  <a:pt x="68053" y="45419"/>
                </a:lnTo>
                <a:lnTo>
                  <a:pt x="71086" y="50281"/>
                </a:lnTo>
                <a:lnTo>
                  <a:pt x="74061" y="54476"/>
                </a:lnTo>
                <a:lnTo>
                  <a:pt x="76996" y="58225"/>
                </a:lnTo>
                <a:lnTo>
                  <a:pt x="79906" y="61677"/>
                </a:lnTo>
                <a:lnTo>
                  <a:pt x="82799" y="64931"/>
                </a:lnTo>
                <a:lnTo>
                  <a:pt x="88552" y="71086"/>
                </a:lnTo>
                <a:lnTo>
                  <a:pt x="97146" y="79906"/>
                </a:lnTo>
                <a:lnTo>
                  <a:pt x="148559" y="131414"/>
                </a:lnTo>
                <a:lnTo>
                  <a:pt x="151427" y="133330"/>
                </a:lnTo>
                <a:lnTo>
                  <a:pt x="157154" y="135458"/>
                </a:lnTo>
                <a:lnTo>
                  <a:pt x="162874" y="138944"/>
                </a:lnTo>
                <a:lnTo>
                  <a:pt x="165733" y="141207"/>
                </a:lnTo>
                <a:lnTo>
                  <a:pt x="171449" y="143721"/>
                </a:lnTo>
                <a:lnTo>
                  <a:pt x="177165" y="144839"/>
                </a:lnTo>
                <a:lnTo>
                  <a:pt x="182880" y="145336"/>
                </a:lnTo>
                <a:lnTo>
                  <a:pt x="188595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1"/>
          <p:cNvSpPr/>
          <p:nvPr/>
        </p:nvSpPr>
        <p:spPr>
          <a:xfrm>
            <a:off x="2797492" y="3591877"/>
            <a:ext cx="128588" cy="162878"/>
          </a:xfrm>
          <a:custGeom>
            <a:avLst/>
            <a:gdLst/>
            <a:ahLst/>
            <a:cxnLst/>
            <a:rect l="0" t="0" r="0" b="0"/>
            <a:pathLst>
              <a:path w="128588" h="162878">
                <a:moveTo>
                  <a:pt x="128587" y="0"/>
                </a:moveTo>
                <a:lnTo>
                  <a:pt x="120046" y="0"/>
                </a:lnTo>
                <a:lnTo>
                  <a:pt x="120024" y="4551"/>
                </a:lnTo>
                <a:lnTo>
                  <a:pt x="119069" y="6844"/>
                </a:lnTo>
                <a:lnTo>
                  <a:pt x="113173" y="15575"/>
                </a:lnTo>
                <a:lnTo>
                  <a:pt x="110691" y="19908"/>
                </a:lnTo>
                <a:lnTo>
                  <a:pt x="105393" y="29803"/>
                </a:lnTo>
                <a:lnTo>
                  <a:pt x="99864" y="40551"/>
                </a:lnTo>
                <a:lnTo>
                  <a:pt x="96104" y="46084"/>
                </a:lnTo>
                <a:lnTo>
                  <a:pt x="91692" y="51678"/>
                </a:lnTo>
                <a:lnTo>
                  <a:pt x="86845" y="57312"/>
                </a:lnTo>
                <a:lnTo>
                  <a:pt x="81709" y="62020"/>
                </a:lnTo>
                <a:lnTo>
                  <a:pt x="76380" y="66112"/>
                </a:lnTo>
                <a:lnTo>
                  <a:pt x="70923" y="69792"/>
                </a:lnTo>
                <a:lnTo>
                  <a:pt x="66332" y="74151"/>
                </a:lnTo>
                <a:lnTo>
                  <a:pt x="62319" y="78961"/>
                </a:lnTo>
                <a:lnTo>
                  <a:pt x="58691" y="84073"/>
                </a:lnTo>
                <a:lnTo>
                  <a:pt x="55320" y="89387"/>
                </a:lnTo>
                <a:lnTo>
                  <a:pt x="52120" y="94834"/>
                </a:lnTo>
                <a:lnTo>
                  <a:pt x="49034" y="100370"/>
                </a:lnTo>
                <a:lnTo>
                  <a:pt x="45072" y="105014"/>
                </a:lnTo>
                <a:lnTo>
                  <a:pt x="40526" y="109061"/>
                </a:lnTo>
                <a:lnTo>
                  <a:pt x="35589" y="112713"/>
                </a:lnTo>
                <a:lnTo>
                  <a:pt x="31346" y="116099"/>
                </a:lnTo>
                <a:lnTo>
                  <a:pt x="27565" y="119310"/>
                </a:lnTo>
                <a:lnTo>
                  <a:pt x="24092" y="122402"/>
                </a:lnTo>
                <a:lnTo>
                  <a:pt x="20824" y="126369"/>
                </a:lnTo>
                <a:lnTo>
                  <a:pt x="17692" y="130919"/>
                </a:lnTo>
                <a:lnTo>
                  <a:pt x="14652" y="135857"/>
                </a:lnTo>
                <a:lnTo>
                  <a:pt x="12626" y="140101"/>
                </a:lnTo>
                <a:lnTo>
                  <a:pt x="11275" y="143883"/>
                </a:lnTo>
                <a:lnTo>
                  <a:pt x="10374" y="147357"/>
                </a:lnTo>
                <a:lnTo>
                  <a:pt x="8821" y="149673"/>
                </a:lnTo>
                <a:lnTo>
                  <a:pt x="6833" y="151217"/>
                </a:lnTo>
                <a:lnTo>
                  <a:pt x="4555" y="152246"/>
                </a:lnTo>
                <a:lnTo>
                  <a:pt x="3037" y="153885"/>
                </a:lnTo>
                <a:lnTo>
                  <a:pt x="2025" y="155930"/>
                </a:lnTo>
                <a:lnTo>
                  <a:pt x="0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2"/>
          <p:cNvSpPr/>
          <p:nvPr/>
        </p:nvSpPr>
        <p:spPr>
          <a:xfrm>
            <a:off x="3003232" y="3609022"/>
            <a:ext cx="222886" cy="34291"/>
          </a:xfrm>
          <a:custGeom>
            <a:avLst/>
            <a:gdLst/>
            <a:ahLst/>
            <a:cxnLst/>
            <a:rect l="0" t="0" r="0" b="0"/>
            <a:pathLst>
              <a:path w="222886" h="34291">
                <a:moveTo>
                  <a:pt x="0" y="34290"/>
                </a:moveTo>
                <a:lnTo>
                  <a:pt x="7381" y="34290"/>
                </a:lnTo>
                <a:lnTo>
                  <a:pt x="8731" y="33337"/>
                </a:lnTo>
                <a:lnTo>
                  <a:pt x="10583" y="31750"/>
                </a:lnTo>
                <a:lnTo>
                  <a:pt x="12770" y="29740"/>
                </a:lnTo>
                <a:lnTo>
                  <a:pt x="15181" y="28398"/>
                </a:lnTo>
                <a:lnTo>
                  <a:pt x="17741" y="27505"/>
                </a:lnTo>
                <a:lnTo>
                  <a:pt x="23125" y="26512"/>
                </a:lnTo>
                <a:lnTo>
                  <a:pt x="28693" y="26070"/>
                </a:lnTo>
                <a:lnTo>
                  <a:pt x="36882" y="25875"/>
                </a:lnTo>
                <a:lnTo>
                  <a:pt x="41733" y="25822"/>
                </a:lnTo>
                <a:lnTo>
                  <a:pt x="46872" y="24835"/>
                </a:lnTo>
                <a:lnTo>
                  <a:pt x="52203" y="23224"/>
                </a:lnTo>
                <a:lnTo>
                  <a:pt x="57662" y="21198"/>
                </a:lnTo>
                <a:lnTo>
                  <a:pt x="63206" y="19847"/>
                </a:lnTo>
                <a:lnTo>
                  <a:pt x="68808" y="18946"/>
                </a:lnTo>
                <a:lnTo>
                  <a:pt x="74447" y="18346"/>
                </a:lnTo>
                <a:lnTo>
                  <a:pt x="80111" y="16993"/>
                </a:lnTo>
                <a:lnTo>
                  <a:pt x="85793" y="15139"/>
                </a:lnTo>
                <a:lnTo>
                  <a:pt x="91485" y="12950"/>
                </a:lnTo>
                <a:lnTo>
                  <a:pt x="97185" y="11491"/>
                </a:lnTo>
                <a:lnTo>
                  <a:pt x="102890" y="10518"/>
                </a:lnTo>
                <a:lnTo>
                  <a:pt x="108598" y="9870"/>
                </a:lnTo>
                <a:lnTo>
                  <a:pt x="114309" y="9438"/>
                </a:lnTo>
                <a:lnTo>
                  <a:pt x="120021" y="9149"/>
                </a:lnTo>
                <a:lnTo>
                  <a:pt x="131448" y="8829"/>
                </a:lnTo>
                <a:lnTo>
                  <a:pt x="142876" y="8687"/>
                </a:lnTo>
                <a:lnTo>
                  <a:pt x="148591" y="7696"/>
                </a:lnTo>
                <a:lnTo>
                  <a:pt x="154305" y="6083"/>
                </a:lnTo>
                <a:lnTo>
                  <a:pt x="160020" y="4055"/>
                </a:lnTo>
                <a:lnTo>
                  <a:pt x="165735" y="2704"/>
                </a:lnTo>
                <a:lnTo>
                  <a:pt x="171450" y="1802"/>
                </a:lnTo>
                <a:lnTo>
                  <a:pt x="177165" y="1202"/>
                </a:lnTo>
                <a:lnTo>
                  <a:pt x="182880" y="801"/>
                </a:lnTo>
                <a:lnTo>
                  <a:pt x="188595" y="534"/>
                </a:lnTo>
                <a:lnTo>
                  <a:pt x="203200" y="158"/>
                </a:lnTo>
                <a:lnTo>
                  <a:pt x="2228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3"/>
          <p:cNvSpPr/>
          <p:nvPr/>
        </p:nvSpPr>
        <p:spPr>
          <a:xfrm>
            <a:off x="3114675" y="3557587"/>
            <a:ext cx="68580" cy="154306"/>
          </a:xfrm>
          <a:custGeom>
            <a:avLst/>
            <a:gdLst/>
            <a:ahLst/>
            <a:cxnLst/>
            <a:rect l="0" t="0" r="0" b="0"/>
            <a:pathLst>
              <a:path w="68580" h="154306">
                <a:moveTo>
                  <a:pt x="0" y="0"/>
                </a:moveTo>
                <a:lnTo>
                  <a:pt x="0" y="12771"/>
                </a:lnTo>
                <a:lnTo>
                  <a:pt x="952" y="15181"/>
                </a:lnTo>
                <a:lnTo>
                  <a:pt x="2539" y="17741"/>
                </a:lnTo>
                <a:lnTo>
                  <a:pt x="4550" y="20400"/>
                </a:lnTo>
                <a:lnTo>
                  <a:pt x="5891" y="23125"/>
                </a:lnTo>
                <a:lnTo>
                  <a:pt x="6785" y="25894"/>
                </a:lnTo>
                <a:lnTo>
                  <a:pt x="7380" y="28693"/>
                </a:lnTo>
                <a:lnTo>
                  <a:pt x="7778" y="32464"/>
                </a:lnTo>
                <a:lnTo>
                  <a:pt x="8042" y="36882"/>
                </a:lnTo>
                <a:lnTo>
                  <a:pt x="8219" y="41733"/>
                </a:lnTo>
                <a:lnTo>
                  <a:pt x="9289" y="45920"/>
                </a:lnTo>
                <a:lnTo>
                  <a:pt x="10955" y="49663"/>
                </a:lnTo>
                <a:lnTo>
                  <a:pt x="13018" y="53111"/>
                </a:lnTo>
                <a:lnTo>
                  <a:pt x="15346" y="56362"/>
                </a:lnTo>
                <a:lnTo>
                  <a:pt x="17851" y="59483"/>
                </a:lnTo>
                <a:lnTo>
                  <a:pt x="20473" y="62515"/>
                </a:lnTo>
                <a:lnTo>
                  <a:pt x="22221" y="66442"/>
                </a:lnTo>
                <a:lnTo>
                  <a:pt x="23386" y="70965"/>
                </a:lnTo>
                <a:lnTo>
                  <a:pt x="24163" y="75885"/>
                </a:lnTo>
                <a:lnTo>
                  <a:pt x="25634" y="80118"/>
                </a:lnTo>
                <a:lnTo>
                  <a:pt x="27567" y="83892"/>
                </a:lnTo>
                <a:lnTo>
                  <a:pt x="29808" y="87361"/>
                </a:lnTo>
                <a:lnTo>
                  <a:pt x="32254" y="91578"/>
                </a:lnTo>
                <a:lnTo>
                  <a:pt x="37512" y="101344"/>
                </a:lnTo>
                <a:lnTo>
                  <a:pt x="39295" y="105663"/>
                </a:lnTo>
                <a:lnTo>
                  <a:pt x="40484" y="109494"/>
                </a:lnTo>
                <a:lnTo>
                  <a:pt x="41277" y="113001"/>
                </a:lnTo>
                <a:lnTo>
                  <a:pt x="42758" y="116292"/>
                </a:lnTo>
                <a:lnTo>
                  <a:pt x="44698" y="119438"/>
                </a:lnTo>
                <a:lnTo>
                  <a:pt x="46943" y="122488"/>
                </a:lnTo>
                <a:lnTo>
                  <a:pt x="48440" y="125474"/>
                </a:lnTo>
                <a:lnTo>
                  <a:pt x="49438" y="128417"/>
                </a:lnTo>
                <a:lnTo>
                  <a:pt x="50104" y="131331"/>
                </a:lnTo>
                <a:lnTo>
                  <a:pt x="51500" y="134227"/>
                </a:lnTo>
                <a:lnTo>
                  <a:pt x="53383" y="137109"/>
                </a:lnTo>
                <a:lnTo>
                  <a:pt x="55591" y="139984"/>
                </a:lnTo>
                <a:lnTo>
                  <a:pt x="57063" y="142853"/>
                </a:lnTo>
                <a:lnTo>
                  <a:pt x="58044" y="145717"/>
                </a:lnTo>
                <a:lnTo>
                  <a:pt x="58699" y="148580"/>
                </a:lnTo>
                <a:lnTo>
                  <a:pt x="60087" y="150488"/>
                </a:lnTo>
                <a:lnTo>
                  <a:pt x="61965" y="151761"/>
                </a:lnTo>
                <a:lnTo>
                  <a:pt x="68579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4"/>
          <p:cNvSpPr/>
          <p:nvPr/>
        </p:nvSpPr>
        <p:spPr>
          <a:xfrm>
            <a:off x="3320414" y="3497942"/>
            <a:ext cx="188445" cy="196806"/>
          </a:xfrm>
          <a:custGeom>
            <a:avLst/>
            <a:gdLst/>
            <a:ahLst/>
            <a:cxnLst/>
            <a:rect l="0" t="0" r="0" b="0"/>
            <a:pathLst>
              <a:path w="188445" h="196806">
                <a:moveTo>
                  <a:pt x="0" y="25355"/>
                </a:moveTo>
                <a:lnTo>
                  <a:pt x="7381" y="17974"/>
                </a:lnTo>
                <a:lnTo>
                  <a:pt x="10583" y="17312"/>
                </a:lnTo>
                <a:lnTo>
                  <a:pt x="12771" y="17136"/>
                </a:lnTo>
                <a:lnTo>
                  <a:pt x="15182" y="16065"/>
                </a:lnTo>
                <a:lnTo>
                  <a:pt x="20400" y="12337"/>
                </a:lnTo>
                <a:lnTo>
                  <a:pt x="23125" y="10961"/>
                </a:lnTo>
                <a:lnTo>
                  <a:pt x="28693" y="9433"/>
                </a:lnTo>
                <a:lnTo>
                  <a:pt x="32464" y="9025"/>
                </a:lnTo>
                <a:lnTo>
                  <a:pt x="36883" y="8754"/>
                </a:lnTo>
                <a:lnTo>
                  <a:pt x="41734" y="8573"/>
                </a:lnTo>
                <a:lnTo>
                  <a:pt x="45920" y="7499"/>
                </a:lnTo>
                <a:lnTo>
                  <a:pt x="49664" y="5831"/>
                </a:lnTo>
                <a:lnTo>
                  <a:pt x="53112" y="3767"/>
                </a:lnTo>
                <a:lnTo>
                  <a:pt x="57315" y="2390"/>
                </a:lnTo>
                <a:lnTo>
                  <a:pt x="62023" y="1473"/>
                </a:lnTo>
                <a:lnTo>
                  <a:pt x="67066" y="861"/>
                </a:lnTo>
                <a:lnTo>
                  <a:pt x="71381" y="453"/>
                </a:lnTo>
                <a:lnTo>
                  <a:pt x="75210" y="182"/>
                </a:lnTo>
                <a:lnTo>
                  <a:pt x="78715" y="0"/>
                </a:lnTo>
                <a:lnTo>
                  <a:pt x="82005" y="832"/>
                </a:lnTo>
                <a:lnTo>
                  <a:pt x="85150" y="2339"/>
                </a:lnTo>
                <a:lnTo>
                  <a:pt x="88199" y="4296"/>
                </a:lnTo>
                <a:lnTo>
                  <a:pt x="91185" y="5601"/>
                </a:lnTo>
                <a:lnTo>
                  <a:pt x="97042" y="7050"/>
                </a:lnTo>
                <a:lnTo>
                  <a:pt x="102820" y="10235"/>
                </a:lnTo>
                <a:lnTo>
                  <a:pt x="105694" y="12417"/>
                </a:lnTo>
                <a:lnTo>
                  <a:pt x="107610" y="15778"/>
                </a:lnTo>
                <a:lnTo>
                  <a:pt x="108888" y="19923"/>
                </a:lnTo>
                <a:lnTo>
                  <a:pt x="109740" y="24591"/>
                </a:lnTo>
                <a:lnTo>
                  <a:pt x="110307" y="28655"/>
                </a:lnTo>
                <a:lnTo>
                  <a:pt x="110686" y="32318"/>
                </a:lnTo>
                <a:lnTo>
                  <a:pt x="110938" y="35712"/>
                </a:lnTo>
                <a:lnTo>
                  <a:pt x="110154" y="39880"/>
                </a:lnTo>
                <a:lnTo>
                  <a:pt x="108679" y="44563"/>
                </a:lnTo>
                <a:lnTo>
                  <a:pt x="106743" y="49591"/>
                </a:lnTo>
                <a:lnTo>
                  <a:pt x="104499" y="53895"/>
                </a:lnTo>
                <a:lnTo>
                  <a:pt x="102051" y="57716"/>
                </a:lnTo>
                <a:lnTo>
                  <a:pt x="99467" y="61217"/>
                </a:lnTo>
                <a:lnTo>
                  <a:pt x="96791" y="64503"/>
                </a:lnTo>
                <a:lnTo>
                  <a:pt x="94055" y="67646"/>
                </a:lnTo>
                <a:lnTo>
                  <a:pt x="88475" y="73679"/>
                </a:lnTo>
                <a:lnTo>
                  <a:pt x="79978" y="82430"/>
                </a:lnTo>
                <a:lnTo>
                  <a:pt x="65719" y="96783"/>
                </a:lnTo>
                <a:lnTo>
                  <a:pt x="63815" y="99643"/>
                </a:lnTo>
                <a:lnTo>
                  <a:pt x="61700" y="105362"/>
                </a:lnTo>
                <a:lnTo>
                  <a:pt x="60052" y="110931"/>
                </a:lnTo>
                <a:lnTo>
                  <a:pt x="60021" y="106485"/>
                </a:lnTo>
                <a:lnTo>
                  <a:pt x="60969" y="105159"/>
                </a:lnTo>
                <a:lnTo>
                  <a:pt x="62554" y="104276"/>
                </a:lnTo>
                <a:lnTo>
                  <a:pt x="64563" y="103686"/>
                </a:lnTo>
                <a:lnTo>
                  <a:pt x="65902" y="102341"/>
                </a:lnTo>
                <a:lnTo>
                  <a:pt x="66795" y="100491"/>
                </a:lnTo>
                <a:lnTo>
                  <a:pt x="67390" y="98306"/>
                </a:lnTo>
                <a:lnTo>
                  <a:pt x="69692" y="95897"/>
                </a:lnTo>
                <a:lnTo>
                  <a:pt x="73131" y="93338"/>
                </a:lnTo>
                <a:lnTo>
                  <a:pt x="77329" y="90679"/>
                </a:lnTo>
                <a:lnTo>
                  <a:pt x="81081" y="88907"/>
                </a:lnTo>
                <a:lnTo>
                  <a:pt x="84534" y="87726"/>
                </a:lnTo>
                <a:lnTo>
                  <a:pt x="87789" y="86938"/>
                </a:lnTo>
                <a:lnTo>
                  <a:pt x="91863" y="86413"/>
                </a:lnTo>
                <a:lnTo>
                  <a:pt x="96485" y="86063"/>
                </a:lnTo>
                <a:lnTo>
                  <a:pt x="101471" y="85829"/>
                </a:lnTo>
                <a:lnTo>
                  <a:pt x="107653" y="84721"/>
                </a:lnTo>
                <a:lnTo>
                  <a:pt x="114631" y="83030"/>
                </a:lnTo>
                <a:lnTo>
                  <a:pt x="122141" y="80950"/>
                </a:lnTo>
                <a:lnTo>
                  <a:pt x="128100" y="79564"/>
                </a:lnTo>
                <a:lnTo>
                  <a:pt x="133025" y="78639"/>
                </a:lnTo>
                <a:lnTo>
                  <a:pt x="137261" y="78023"/>
                </a:lnTo>
                <a:lnTo>
                  <a:pt x="141990" y="78564"/>
                </a:lnTo>
                <a:lnTo>
                  <a:pt x="147048" y="79878"/>
                </a:lnTo>
                <a:lnTo>
                  <a:pt x="152325" y="81706"/>
                </a:lnTo>
                <a:lnTo>
                  <a:pt x="156795" y="82925"/>
                </a:lnTo>
                <a:lnTo>
                  <a:pt x="160728" y="83738"/>
                </a:lnTo>
                <a:lnTo>
                  <a:pt x="164301" y="84279"/>
                </a:lnTo>
                <a:lnTo>
                  <a:pt x="167637" y="85593"/>
                </a:lnTo>
                <a:lnTo>
                  <a:pt x="170813" y="87421"/>
                </a:lnTo>
                <a:lnTo>
                  <a:pt x="173883" y="89592"/>
                </a:lnTo>
                <a:lnTo>
                  <a:pt x="176882" y="91040"/>
                </a:lnTo>
                <a:lnTo>
                  <a:pt x="182755" y="92648"/>
                </a:lnTo>
                <a:lnTo>
                  <a:pt x="184702" y="94030"/>
                </a:lnTo>
                <a:lnTo>
                  <a:pt x="186000" y="95903"/>
                </a:lnTo>
                <a:lnTo>
                  <a:pt x="186864" y="98105"/>
                </a:lnTo>
                <a:lnTo>
                  <a:pt x="187442" y="101477"/>
                </a:lnTo>
                <a:lnTo>
                  <a:pt x="187826" y="105631"/>
                </a:lnTo>
                <a:lnTo>
                  <a:pt x="188254" y="114373"/>
                </a:lnTo>
                <a:lnTo>
                  <a:pt x="188444" y="121433"/>
                </a:lnTo>
                <a:lnTo>
                  <a:pt x="187542" y="124650"/>
                </a:lnTo>
                <a:lnTo>
                  <a:pt x="184000" y="130764"/>
                </a:lnTo>
                <a:lnTo>
                  <a:pt x="181790" y="136656"/>
                </a:lnTo>
                <a:lnTo>
                  <a:pt x="181201" y="139561"/>
                </a:lnTo>
                <a:lnTo>
                  <a:pt x="179856" y="143402"/>
                </a:lnTo>
                <a:lnTo>
                  <a:pt x="178006" y="147868"/>
                </a:lnTo>
                <a:lnTo>
                  <a:pt x="175821" y="152751"/>
                </a:lnTo>
                <a:lnTo>
                  <a:pt x="172459" y="156958"/>
                </a:lnTo>
                <a:lnTo>
                  <a:pt x="168313" y="160715"/>
                </a:lnTo>
                <a:lnTo>
                  <a:pt x="163644" y="164173"/>
                </a:lnTo>
                <a:lnTo>
                  <a:pt x="159579" y="167430"/>
                </a:lnTo>
                <a:lnTo>
                  <a:pt x="155916" y="170555"/>
                </a:lnTo>
                <a:lnTo>
                  <a:pt x="152522" y="173590"/>
                </a:lnTo>
                <a:lnTo>
                  <a:pt x="146210" y="179502"/>
                </a:lnTo>
                <a:lnTo>
                  <a:pt x="143193" y="182412"/>
                </a:lnTo>
                <a:lnTo>
                  <a:pt x="139278" y="185305"/>
                </a:lnTo>
                <a:lnTo>
                  <a:pt x="134762" y="188186"/>
                </a:lnTo>
                <a:lnTo>
                  <a:pt x="129847" y="191059"/>
                </a:lnTo>
                <a:lnTo>
                  <a:pt x="125617" y="192974"/>
                </a:lnTo>
                <a:lnTo>
                  <a:pt x="121845" y="194251"/>
                </a:lnTo>
                <a:lnTo>
                  <a:pt x="118378" y="195103"/>
                </a:lnTo>
                <a:lnTo>
                  <a:pt x="115113" y="195670"/>
                </a:lnTo>
                <a:lnTo>
                  <a:pt x="111985" y="196048"/>
                </a:lnTo>
                <a:lnTo>
                  <a:pt x="108947" y="196301"/>
                </a:lnTo>
                <a:lnTo>
                  <a:pt x="105969" y="196469"/>
                </a:lnTo>
                <a:lnTo>
                  <a:pt x="94809" y="196792"/>
                </a:lnTo>
                <a:lnTo>
                  <a:pt x="85725" y="1968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5"/>
          <p:cNvSpPr/>
          <p:nvPr/>
        </p:nvSpPr>
        <p:spPr>
          <a:xfrm>
            <a:off x="3551872" y="3438039"/>
            <a:ext cx="162367" cy="227023"/>
          </a:xfrm>
          <a:custGeom>
            <a:avLst/>
            <a:gdLst/>
            <a:ahLst/>
            <a:cxnLst/>
            <a:rect l="0" t="0" r="0" b="0"/>
            <a:pathLst>
              <a:path w="162367" h="227023">
                <a:moveTo>
                  <a:pt x="0" y="33823"/>
                </a:moveTo>
                <a:lnTo>
                  <a:pt x="7381" y="26442"/>
                </a:lnTo>
                <a:lnTo>
                  <a:pt x="10583" y="25780"/>
                </a:lnTo>
                <a:lnTo>
                  <a:pt x="12770" y="25603"/>
                </a:lnTo>
                <a:lnTo>
                  <a:pt x="16134" y="24534"/>
                </a:lnTo>
                <a:lnTo>
                  <a:pt x="20281" y="22867"/>
                </a:lnTo>
                <a:lnTo>
                  <a:pt x="24950" y="20804"/>
                </a:lnTo>
                <a:lnTo>
                  <a:pt x="29969" y="19429"/>
                </a:lnTo>
                <a:lnTo>
                  <a:pt x="35219" y="18512"/>
                </a:lnTo>
                <a:lnTo>
                  <a:pt x="40624" y="17901"/>
                </a:lnTo>
                <a:lnTo>
                  <a:pt x="46133" y="16541"/>
                </a:lnTo>
                <a:lnTo>
                  <a:pt x="51710" y="14682"/>
                </a:lnTo>
                <a:lnTo>
                  <a:pt x="57334" y="12489"/>
                </a:lnTo>
                <a:lnTo>
                  <a:pt x="62987" y="10076"/>
                </a:lnTo>
                <a:lnTo>
                  <a:pt x="74349" y="4854"/>
                </a:lnTo>
                <a:lnTo>
                  <a:pt x="80047" y="3080"/>
                </a:lnTo>
                <a:lnTo>
                  <a:pt x="85749" y="1898"/>
                </a:lnTo>
                <a:lnTo>
                  <a:pt x="91456" y="1109"/>
                </a:lnTo>
                <a:lnTo>
                  <a:pt x="96213" y="584"/>
                </a:lnTo>
                <a:lnTo>
                  <a:pt x="100337" y="234"/>
                </a:lnTo>
                <a:lnTo>
                  <a:pt x="104039" y="0"/>
                </a:lnTo>
                <a:lnTo>
                  <a:pt x="107459" y="797"/>
                </a:lnTo>
                <a:lnTo>
                  <a:pt x="110692" y="2281"/>
                </a:lnTo>
                <a:lnTo>
                  <a:pt x="113799" y="4222"/>
                </a:lnTo>
                <a:lnTo>
                  <a:pt x="116824" y="5517"/>
                </a:lnTo>
                <a:lnTo>
                  <a:pt x="119793" y="6380"/>
                </a:lnTo>
                <a:lnTo>
                  <a:pt x="122724" y="6955"/>
                </a:lnTo>
                <a:lnTo>
                  <a:pt x="125631" y="8291"/>
                </a:lnTo>
                <a:lnTo>
                  <a:pt x="128521" y="10134"/>
                </a:lnTo>
                <a:lnTo>
                  <a:pt x="131401" y="12316"/>
                </a:lnTo>
                <a:lnTo>
                  <a:pt x="133320" y="15675"/>
                </a:lnTo>
                <a:lnTo>
                  <a:pt x="134600" y="19819"/>
                </a:lnTo>
                <a:lnTo>
                  <a:pt x="135454" y="24487"/>
                </a:lnTo>
                <a:lnTo>
                  <a:pt x="135070" y="28552"/>
                </a:lnTo>
                <a:lnTo>
                  <a:pt x="133861" y="32214"/>
                </a:lnTo>
                <a:lnTo>
                  <a:pt x="125079" y="49486"/>
                </a:lnTo>
                <a:lnTo>
                  <a:pt x="122438" y="53790"/>
                </a:lnTo>
                <a:lnTo>
                  <a:pt x="119725" y="57612"/>
                </a:lnTo>
                <a:lnTo>
                  <a:pt x="116964" y="61112"/>
                </a:lnTo>
                <a:lnTo>
                  <a:pt x="114172" y="65351"/>
                </a:lnTo>
                <a:lnTo>
                  <a:pt x="111357" y="70082"/>
                </a:lnTo>
                <a:lnTo>
                  <a:pt x="108528" y="75141"/>
                </a:lnTo>
                <a:lnTo>
                  <a:pt x="105690" y="79466"/>
                </a:lnTo>
                <a:lnTo>
                  <a:pt x="102845" y="83301"/>
                </a:lnTo>
                <a:lnTo>
                  <a:pt x="99996" y="86811"/>
                </a:lnTo>
                <a:lnTo>
                  <a:pt x="97144" y="90103"/>
                </a:lnTo>
                <a:lnTo>
                  <a:pt x="94290" y="93251"/>
                </a:lnTo>
                <a:lnTo>
                  <a:pt x="87417" y="100595"/>
                </a:lnTo>
                <a:lnTo>
                  <a:pt x="78492" y="109625"/>
                </a:lnTo>
                <a:lnTo>
                  <a:pt x="78999" y="110075"/>
                </a:lnTo>
                <a:lnTo>
                  <a:pt x="82101" y="110576"/>
                </a:lnTo>
                <a:lnTo>
                  <a:pt x="83309" y="109756"/>
                </a:lnTo>
                <a:lnTo>
                  <a:pt x="84114" y="108258"/>
                </a:lnTo>
                <a:lnTo>
                  <a:pt x="84651" y="106306"/>
                </a:lnTo>
                <a:lnTo>
                  <a:pt x="85961" y="105005"/>
                </a:lnTo>
                <a:lnTo>
                  <a:pt x="87788" y="104138"/>
                </a:lnTo>
                <a:lnTo>
                  <a:pt x="92357" y="103174"/>
                </a:lnTo>
                <a:lnTo>
                  <a:pt x="94908" y="102917"/>
                </a:lnTo>
                <a:lnTo>
                  <a:pt x="97562" y="102746"/>
                </a:lnTo>
                <a:lnTo>
                  <a:pt x="100284" y="102632"/>
                </a:lnTo>
                <a:lnTo>
                  <a:pt x="105848" y="102504"/>
                </a:lnTo>
                <a:lnTo>
                  <a:pt x="114336" y="102433"/>
                </a:lnTo>
                <a:lnTo>
                  <a:pt x="118134" y="103376"/>
                </a:lnTo>
                <a:lnTo>
                  <a:pt x="122571" y="104956"/>
                </a:lnTo>
                <a:lnTo>
                  <a:pt x="127434" y="106963"/>
                </a:lnTo>
                <a:lnTo>
                  <a:pt x="131628" y="108300"/>
                </a:lnTo>
                <a:lnTo>
                  <a:pt x="135377" y="109192"/>
                </a:lnTo>
                <a:lnTo>
                  <a:pt x="138829" y="109787"/>
                </a:lnTo>
                <a:lnTo>
                  <a:pt x="142082" y="111135"/>
                </a:lnTo>
                <a:lnTo>
                  <a:pt x="145205" y="112987"/>
                </a:lnTo>
                <a:lnTo>
                  <a:pt x="148238" y="115174"/>
                </a:lnTo>
                <a:lnTo>
                  <a:pt x="151213" y="117585"/>
                </a:lnTo>
                <a:lnTo>
                  <a:pt x="154149" y="120144"/>
                </a:lnTo>
                <a:lnTo>
                  <a:pt x="157058" y="122803"/>
                </a:lnTo>
                <a:lnTo>
                  <a:pt x="158998" y="125528"/>
                </a:lnTo>
                <a:lnTo>
                  <a:pt x="161154" y="131096"/>
                </a:lnTo>
                <a:lnTo>
                  <a:pt x="161728" y="134867"/>
                </a:lnTo>
                <a:lnTo>
                  <a:pt x="162111" y="139286"/>
                </a:lnTo>
                <a:lnTo>
                  <a:pt x="162366" y="144136"/>
                </a:lnTo>
                <a:lnTo>
                  <a:pt x="161585" y="148323"/>
                </a:lnTo>
                <a:lnTo>
                  <a:pt x="160111" y="152066"/>
                </a:lnTo>
                <a:lnTo>
                  <a:pt x="158175" y="155514"/>
                </a:lnTo>
                <a:lnTo>
                  <a:pt x="153485" y="164426"/>
                </a:lnTo>
                <a:lnTo>
                  <a:pt x="150901" y="169469"/>
                </a:lnTo>
                <a:lnTo>
                  <a:pt x="147273" y="173783"/>
                </a:lnTo>
                <a:lnTo>
                  <a:pt x="142949" y="177613"/>
                </a:lnTo>
                <a:lnTo>
                  <a:pt x="138162" y="181118"/>
                </a:lnTo>
                <a:lnTo>
                  <a:pt x="134018" y="184407"/>
                </a:lnTo>
                <a:lnTo>
                  <a:pt x="130303" y="187552"/>
                </a:lnTo>
                <a:lnTo>
                  <a:pt x="126873" y="190602"/>
                </a:lnTo>
                <a:lnTo>
                  <a:pt x="122682" y="193587"/>
                </a:lnTo>
                <a:lnTo>
                  <a:pt x="117983" y="196530"/>
                </a:lnTo>
                <a:lnTo>
                  <a:pt x="112945" y="199444"/>
                </a:lnTo>
                <a:lnTo>
                  <a:pt x="102268" y="205223"/>
                </a:lnTo>
                <a:lnTo>
                  <a:pt x="96754" y="208097"/>
                </a:lnTo>
                <a:lnTo>
                  <a:pt x="92125" y="210966"/>
                </a:lnTo>
                <a:lnTo>
                  <a:pt x="88087" y="213831"/>
                </a:lnTo>
                <a:lnTo>
                  <a:pt x="84442" y="216693"/>
                </a:lnTo>
                <a:lnTo>
                  <a:pt x="80107" y="218601"/>
                </a:lnTo>
                <a:lnTo>
                  <a:pt x="75312" y="219874"/>
                </a:lnTo>
                <a:lnTo>
                  <a:pt x="70211" y="220722"/>
                </a:lnTo>
                <a:lnTo>
                  <a:pt x="65857" y="222240"/>
                </a:lnTo>
                <a:lnTo>
                  <a:pt x="62002" y="224204"/>
                </a:lnTo>
                <a:lnTo>
                  <a:pt x="58480" y="226466"/>
                </a:lnTo>
                <a:lnTo>
                  <a:pt x="55179" y="227022"/>
                </a:lnTo>
                <a:lnTo>
                  <a:pt x="52026" y="226440"/>
                </a:lnTo>
                <a:lnTo>
                  <a:pt x="48972" y="225099"/>
                </a:lnTo>
                <a:lnTo>
                  <a:pt x="45983" y="224206"/>
                </a:lnTo>
                <a:lnTo>
                  <a:pt x="43038" y="223610"/>
                </a:lnTo>
                <a:lnTo>
                  <a:pt x="40122" y="223213"/>
                </a:lnTo>
                <a:lnTo>
                  <a:pt x="37225" y="222948"/>
                </a:lnTo>
                <a:lnTo>
                  <a:pt x="34342" y="222771"/>
                </a:lnTo>
                <a:lnTo>
                  <a:pt x="25717" y="2224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549265" y="2614612"/>
            <a:ext cx="3461337" cy="2039741"/>
            <a:chOff x="5549265" y="2614612"/>
            <a:chExt cx="3461337" cy="2039741"/>
          </a:xfrm>
        </p:grpSpPr>
        <p:sp>
          <p:nvSpPr>
            <p:cNvPr id="16" name="SMARTPenAnnotation296"/>
            <p:cNvSpPr/>
            <p:nvPr/>
          </p:nvSpPr>
          <p:spPr>
            <a:xfrm>
              <a:off x="5583567" y="2614612"/>
              <a:ext cx="197156" cy="342901"/>
            </a:xfrm>
            <a:custGeom>
              <a:avLst/>
              <a:gdLst/>
              <a:ahLst/>
              <a:cxnLst/>
              <a:rect l="0" t="0" r="0" b="0"/>
              <a:pathLst>
                <a:path w="197156" h="342901">
                  <a:moveTo>
                    <a:pt x="120003" y="0"/>
                  </a:moveTo>
                  <a:lnTo>
                    <a:pt x="112621" y="0"/>
                  </a:lnTo>
                  <a:lnTo>
                    <a:pt x="107232" y="4551"/>
                  </a:lnTo>
                  <a:lnTo>
                    <a:pt x="104822" y="5892"/>
                  </a:lnTo>
                  <a:lnTo>
                    <a:pt x="99603" y="7381"/>
                  </a:lnTo>
                  <a:lnTo>
                    <a:pt x="94109" y="8043"/>
                  </a:lnTo>
                  <a:lnTo>
                    <a:pt x="91310" y="8220"/>
                  </a:lnTo>
                  <a:lnTo>
                    <a:pt x="87539" y="9290"/>
                  </a:lnTo>
                  <a:lnTo>
                    <a:pt x="83120" y="10956"/>
                  </a:lnTo>
                  <a:lnTo>
                    <a:pt x="78269" y="13019"/>
                  </a:lnTo>
                  <a:lnTo>
                    <a:pt x="74083" y="15347"/>
                  </a:lnTo>
                  <a:lnTo>
                    <a:pt x="70340" y="17851"/>
                  </a:lnTo>
                  <a:lnTo>
                    <a:pt x="66891" y="20473"/>
                  </a:lnTo>
                  <a:lnTo>
                    <a:pt x="63640" y="22221"/>
                  </a:lnTo>
                  <a:lnTo>
                    <a:pt x="57488" y="24164"/>
                  </a:lnTo>
                  <a:lnTo>
                    <a:pt x="51578" y="27567"/>
                  </a:lnTo>
                  <a:lnTo>
                    <a:pt x="45777" y="32254"/>
                  </a:lnTo>
                  <a:lnTo>
                    <a:pt x="40023" y="37513"/>
                  </a:lnTo>
                  <a:lnTo>
                    <a:pt x="36203" y="40249"/>
                  </a:lnTo>
                  <a:lnTo>
                    <a:pt x="31751" y="43025"/>
                  </a:lnTo>
                  <a:lnTo>
                    <a:pt x="26878" y="45828"/>
                  </a:lnTo>
                  <a:lnTo>
                    <a:pt x="23630" y="49602"/>
                  </a:lnTo>
                  <a:lnTo>
                    <a:pt x="21464" y="54023"/>
                  </a:lnTo>
                  <a:lnTo>
                    <a:pt x="18105" y="63063"/>
                  </a:lnTo>
                  <a:lnTo>
                    <a:pt x="13437" y="70255"/>
                  </a:lnTo>
                  <a:lnTo>
                    <a:pt x="8188" y="76627"/>
                  </a:lnTo>
                  <a:lnTo>
                    <a:pt x="5455" y="79660"/>
                  </a:lnTo>
                  <a:lnTo>
                    <a:pt x="3632" y="82634"/>
                  </a:lnTo>
                  <a:lnTo>
                    <a:pt x="1607" y="88479"/>
                  </a:lnTo>
                  <a:lnTo>
                    <a:pt x="467" y="97124"/>
                  </a:lnTo>
                  <a:lnTo>
                    <a:pt x="201" y="105396"/>
                  </a:lnTo>
                  <a:lnTo>
                    <a:pt x="0" y="135642"/>
                  </a:lnTo>
                  <a:lnTo>
                    <a:pt x="948" y="139958"/>
                  </a:lnTo>
                  <a:lnTo>
                    <a:pt x="4542" y="147294"/>
                  </a:lnTo>
                  <a:lnTo>
                    <a:pt x="9314" y="156269"/>
                  </a:lnTo>
                  <a:lnTo>
                    <a:pt x="14611" y="165655"/>
                  </a:lnTo>
                  <a:lnTo>
                    <a:pt x="20139" y="173002"/>
                  </a:lnTo>
                  <a:lnTo>
                    <a:pt x="25772" y="179443"/>
                  </a:lnTo>
                  <a:lnTo>
                    <a:pt x="28607" y="182493"/>
                  </a:lnTo>
                  <a:lnTo>
                    <a:pt x="32402" y="184527"/>
                  </a:lnTo>
                  <a:lnTo>
                    <a:pt x="36837" y="185883"/>
                  </a:lnTo>
                  <a:lnTo>
                    <a:pt x="41699" y="186787"/>
                  </a:lnTo>
                  <a:lnTo>
                    <a:pt x="45892" y="187390"/>
                  </a:lnTo>
                  <a:lnTo>
                    <a:pt x="49641" y="187792"/>
                  </a:lnTo>
                  <a:lnTo>
                    <a:pt x="53093" y="188059"/>
                  </a:lnTo>
                  <a:lnTo>
                    <a:pt x="56346" y="188238"/>
                  </a:lnTo>
                  <a:lnTo>
                    <a:pt x="62501" y="188436"/>
                  </a:lnTo>
                  <a:lnTo>
                    <a:pt x="75872" y="188548"/>
                  </a:lnTo>
                  <a:lnTo>
                    <a:pt x="80105" y="187611"/>
                  </a:lnTo>
                  <a:lnTo>
                    <a:pt x="83878" y="186034"/>
                  </a:lnTo>
                  <a:lnTo>
                    <a:pt x="87348" y="184030"/>
                  </a:lnTo>
                  <a:lnTo>
                    <a:pt x="96282" y="179264"/>
                  </a:lnTo>
                  <a:lnTo>
                    <a:pt x="101331" y="176659"/>
                  </a:lnTo>
                  <a:lnTo>
                    <a:pt x="105650" y="173018"/>
                  </a:lnTo>
                  <a:lnTo>
                    <a:pt x="109482" y="168685"/>
                  </a:lnTo>
                  <a:lnTo>
                    <a:pt x="112989" y="163892"/>
                  </a:lnTo>
                  <a:lnTo>
                    <a:pt x="116279" y="158791"/>
                  </a:lnTo>
                  <a:lnTo>
                    <a:pt x="119425" y="153486"/>
                  </a:lnTo>
                  <a:lnTo>
                    <a:pt x="122475" y="148044"/>
                  </a:lnTo>
                  <a:lnTo>
                    <a:pt x="126413" y="142511"/>
                  </a:lnTo>
                  <a:lnTo>
                    <a:pt x="130944" y="136917"/>
                  </a:lnTo>
                  <a:lnTo>
                    <a:pt x="135869" y="131283"/>
                  </a:lnTo>
                  <a:lnTo>
                    <a:pt x="140105" y="125622"/>
                  </a:lnTo>
                  <a:lnTo>
                    <a:pt x="143882" y="119943"/>
                  </a:lnTo>
                  <a:lnTo>
                    <a:pt x="147352" y="114252"/>
                  </a:lnTo>
                  <a:lnTo>
                    <a:pt x="150618" y="109506"/>
                  </a:lnTo>
                  <a:lnTo>
                    <a:pt x="153748" y="105389"/>
                  </a:lnTo>
                  <a:lnTo>
                    <a:pt x="159765" y="97322"/>
                  </a:lnTo>
                  <a:lnTo>
                    <a:pt x="165615" y="87387"/>
                  </a:lnTo>
                  <a:lnTo>
                    <a:pt x="168850" y="79161"/>
                  </a:lnTo>
                  <a:lnTo>
                    <a:pt x="170287" y="71378"/>
                  </a:lnTo>
                  <a:lnTo>
                    <a:pt x="170927" y="61569"/>
                  </a:lnTo>
                  <a:lnTo>
                    <a:pt x="171337" y="52484"/>
                  </a:lnTo>
                  <a:lnTo>
                    <a:pt x="171393" y="47774"/>
                  </a:lnTo>
                  <a:lnTo>
                    <a:pt x="170455" y="45184"/>
                  </a:lnTo>
                  <a:lnTo>
                    <a:pt x="166873" y="39767"/>
                  </a:lnTo>
                  <a:lnTo>
                    <a:pt x="164585" y="37941"/>
                  </a:lnTo>
                  <a:lnTo>
                    <a:pt x="162107" y="36724"/>
                  </a:lnTo>
                  <a:lnTo>
                    <a:pt x="159502" y="35913"/>
                  </a:lnTo>
                  <a:lnTo>
                    <a:pt x="157766" y="34420"/>
                  </a:lnTo>
                  <a:lnTo>
                    <a:pt x="156608" y="32471"/>
                  </a:lnTo>
                  <a:lnTo>
                    <a:pt x="155836" y="30220"/>
                  </a:lnTo>
                  <a:lnTo>
                    <a:pt x="154369" y="28719"/>
                  </a:lnTo>
                  <a:lnTo>
                    <a:pt x="152439" y="27719"/>
                  </a:lnTo>
                  <a:lnTo>
                    <a:pt x="150199" y="27051"/>
                  </a:lnTo>
                  <a:lnTo>
                    <a:pt x="148706" y="27559"/>
                  </a:lnTo>
                  <a:lnTo>
                    <a:pt x="147711" y="28851"/>
                  </a:lnTo>
                  <a:lnTo>
                    <a:pt x="147047" y="30664"/>
                  </a:lnTo>
                  <a:lnTo>
                    <a:pt x="145653" y="31872"/>
                  </a:lnTo>
                  <a:lnTo>
                    <a:pt x="143770" y="32678"/>
                  </a:lnTo>
                  <a:lnTo>
                    <a:pt x="141563" y="33216"/>
                  </a:lnTo>
                  <a:lnTo>
                    <a:pt x="140090" y="34526"/>
                  </a:lnTo>
                  <a:lnTo>
                    <a:pt x="139110" y="36353"/>
                  </a:lnTo>
                  <a:lnTo>
                    <a:pt x="137535" y="41577"/>
                  </a:lnTo>
                  <a:lnTo>
                    <a:pt x="137224" y="50405"/>
                  </a:lnTo>
                  <a:lnTo>
                    <a:pt x="137158" y="70361"/>
                  </a:lnTo>
                  <a:lnTo>
                    <a:pt x="139692" y="79214"/>
                  </a:lnTo>
                  <a:lnTo>
                    <a:pt x="143041" y="89499"/>
                  </a:lnTo>
                  <a:lnTo>
                    <a:pt x="143934" y="94908"/>
                  </a:lnTo>
                  <a:lnTo>
                    <a:pt x="144530" y="100420"/>
                  </a:lnTo>
                  <a:lnTo>
                    <a:pt x="145879" y="105999"/>
                  </a:lnTo>
                  <a:lnTo>
                    <a:pt x="147731" y="111624"/>
                  </a:lnTo>
                  <a:lnTo>
                    <a:pt x="149918" y="117278"/>
                  </a:lnTo>
                  <a:lnTo>
                    <a:pt x="154888" y="131181"/>
                  </a:lnTo>
                  <a:lnTo>
                    <a:pt x="157548" y="138889"/>
                  </a:lnTo>
                  <a:lnTo>
                    <a:pt x="159320" y="145933"/>
                  </a:lnTo>
                  <a:lnTo>
                    <a:pt x="160502" y="152534"/>
                  </a:lnTo>
                  <a:lnTo>
                    <a:pt x="161290" y="158839"/>
                  </a:lnTo>
                  <a:lnTo>
                    <a:pt x="162767" y="164948"/>
                  </a:lnTo>
                  <a:lnTo>
                    <a:pt x="164705" y="170925"/>
                  </a:lnTo>
                  <a:lnTo>
                    <a:pt x="166949" y="176815"/>
                  </a:lnTo>
                  <a:lnTo>
                    <a:pt x="169398" y="182647"/>
                  </a:lnTo>
                  <a:lnTo>
                    <a:pt x="171983" y="188440"/>
                  </a:lnTo>
                  <a:lnTo>
                    <a:pt x="174659" y="194206"/>
                  </a:lnTo>
                  <a:lnTo>
                    <a:pt x="176442" y="200908"/>
                  </a:lnTo>
                  <a:lnTo>
                    <a:pt x="177631" y="208234"/>
                  </a:lnTo>
                  <a:lnTo>
                    <a:pt x="178425" y="215975"/>
                  </a:lnTo>
                  <a:lnTo>
                    <a:pt x="179906" y="223041"/>
                  </a:lnTo>
                  <a:lnTo>
                    <a:pt x="181845" y="229657"/>
                  </a:lnTo>
                  <a:lnTo>
                    <a:pt x="184091" y="235972"/>
                  </a:lnTo>
                  <a:lnTo>
                    <a:pt x="185588" y="242087"/>
                  </a:lnTo>
                  <a:lnTo>
                    <a:pt x="186586" y="248069"/>
                  </a:lnTo>
                  <a:lnTo>
                    <a:pt x="187252" y="253962"/>
                  </a:lnTo>
                  <a:lnTo>
                    <a:pt x="187695" y="259795"/>
                  </a:lnTo>
                  <a:lnTo>
                    <a:pt x="187991" y="265590"/>
                  </a:lnTo>
                  <a:lnTo>
                    <a:pt x="188320" y="277107"/>
                  </a:lnTo>
                  <a:lnTo>
                    <a:pt x="188572" y="310963"/>
                  </a:lnTo>
                  <a:lnTo>
                    <a:pt x="188583" y="341451"/>
                  </a:lnTo>
                  <a:lnTo>
                    <a:pt x="189535" y="341934"/>
                  </a:lnTo>
                  <a:lnTo>
                    <a:pt x="195368" y="342709"/>
                  </a:lnTo>
                  <a:lnTo>
                    <a:pt x="197155" y="34290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97"/>
            <p:cNvSpPr/>
            <p:nvPr/>
          </p:nvSpPr>
          <p:spPr>
            <a:xfrm>
              <a:off x="5849302" y="2726055"/>
              <a:ext cx="162878" cy="222885"/>
            </a:xfrm>
            <a:custGeom>
              <a:avLst/>
              <a:gdLst/>
              <a:ahLst/>
              <a:cxnLst/>
              <a:rect l="0" t="0" r="0" b="0"/>
              <a:pathLst>
                <a:path w="162878" h="222885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7381" y="11931"/>
                  </a:lnTo>
                  <a:lnTo>
                    <a:pt x="10583" y="17368"/>
                  </a:lnTo>
                  <a:lnTo>
                    <a:pt x="15181" y="23911"/>
                  </a:lnTo>
                  <a:lnTo>
                    <a:pt x="17741" y="28323"/>
                  </a:lnTo>
                  <a:lnTo>
                    <a:pt x="20400" y="33170"/>
                  </a:lnTo>
                  <a:lnTo>
                    <a:pt x="23125" y="37353"/>
                  </a:lnTo>
                  <a:lnTo>
                    <a:pt x="25894" y="41094"/>
                  </a:lnTo>
                  <a:lnTo>
                    <a:pt x="28693" y="44541"/>
                  </a:lnTo>
                  <a:lnTo>
                    <a:pt x="31511" y="48744"/>
                  </a:lnTo>
                  <a:lnTo>
                    <a:pt x="34342" y="53451"/>
                  </a:lnTo>
                  <a:lnTo>
                    <a:pt x="37182" y="58494"/>
                  </a:lnTo>
                  <a:lnTo>
                    <a:pt x="40028" y="62808"/>
                  </a:lnTo>
                  <a:lnTo>
                    <a:pt x="42878" y="66637"/>
                  </a:lnTo>
                  <a:lnTo>
                    <a:pt x="45731" y="70142"/>
                  </a:lnTo>
                  <a:lnTo>
                    <a:pt x="48584" y="74384"/>
                  </a:lnTo>
                  <a:lnTo>
                    <a:pt x="51440" y="79116"/>
                  </a:lnTo>
                  <a:lnTo>
                    <a:pt x="54295" y="84177"/>
                  </a:lnTo>
                  <a:lnTo>
                    <a:pt x="58104" y="89455"/>
                  </a:lnTo>
                  <a:lnTo>
                    <a:pt x="62549" y="94879"/>
                  </a:lnTo>
                  <a:lnTo>
                    <a:pt x="71615" y="105033"/>
                  </a:lnTo>
                  <a:lnTo>
                    <a:pt x="78819" y="112721"/>
                  </a:lnTo>
                  <a:lnTo>
                    <a:pt x="82073" y="117057"/>
                  </a:lnTo>
                  <a:lnTo>
                    <a:pt x="85195" y="121853"/>
                  </a:lnTo>
                  <a:lnTo>
                    <a:pt x="88230" y="126955"/>
                  </a:lnTo>
                  <a:lnTo>
                    <a:pt x="92157" y="132262"/>
                  </a:lnTo>
                  <a:lnTo>
                    <a:pt x="96681" y="137704"/>
                  </a:lnTo>
                  <a:lnTo>
                    <a:pt x="105834" y="147879"/>
                  </a:lnTo>
                  <a:lnTo>
                    <a:pt x="113078" y="155577"/>
                  </a:lnTo>
                  <a:lnTo>
                    <a:pt x="122510" y="165265"/>
                  </a:lnTo>
                  <a:lnTo>
                    <a:pt x="125489" y="169231"/>
                  </a:lnTo>
                  <a:lnTo>
                    <a:pt x="128427" y="173781"/>
                  </a:lnTo>
                  <a:lnTo>
                    <a:pt x="131337" y="178719"/>
                  </a:lnTo>
                  <a:lnTo>
                    <a:pt x="134231" y="182963"/>
                  </a:lnTo>
                  <a:lnTo>
                    <a:pt x="137112" y="186745"/>
                  </a:lnTo>
                  <a:lnTo>
                    <a:pt x="139986" y="190219"/>
                  </a:lnTo>
                  <a:lnTo>
                    <a:pt x="142854" y="193488"/>
                  </a:lnTo>
                  <a:lnTo>
                    <a:pt x="145718" y="196619"/>
                  </a:lnTo>
                  <a:lnTo>
                    <a:pt x="148581" y="199660"/>
                  </a:lnTo>
                  <a:lnTo>
                    <a:pt x="150489" y="202639"/>
                  </a:lnTo>
                  <a:lnTo>
                    <a:pt x="152609" y="208489"/>
                  </a:lnTo>
                  <a:lnTo>
                    <a:pt x="154127" y="210430"/>
                  </a:lnTo>
                  <a:lnTo>
                    <a:pt x="156091" y="211724"/>
                  </a:lnTo>
                  <a:lnTo>
                    <a:pt x="158354" y="212587"/>
                  </a:lnTo>
                  <a:lnTo>
                    <a:pt x="159862" y="214114"/>
                  </a:lnTo>
                  <a:lnTo>
                    <a:pt x="160867" y="216085"/>
                  </a:lnTo>
                  <a:lnTo>
                    <a:pt x="162877" y="2228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98"/>
            <p:cNvSpPr/>
            <p:nvPr/>
          </p:nvSpPr>
          <p:spPr>
            <a:xfrm>
              <a:off x="5900737" y="2717482"/>
              <a:ext cx="102871" cy="205741"/>
            </a:xfrm>
            <a:custGeom>
              <a:avLst/>
              <a:gdLst/>
              <a:ahLst/>
              <a:cxnLst/>
              <a:rect l="0" t="0" r="0" b="0"/>
              <a:pathLst>
                <a:path w="102871" h="205741">
                  <a:moveTo>
                    <a:pt x="102870" y="0"/>
                  </a:moveTo>
                  <a:lnTo>
                    <a:pt x="102870" y="4551"/>
                  </a:lnTo>
                  <a:lnTo>
                    <a:pt x="101918" y="6844"/>
                  </a:lnTo>
                  <a:lnTo>
                    <a:pt x="100330" y="9325"/>
                  </a:lnTo>
                  <a:lnTo>
                    <a:pt x="98320" y="11932"/>
                  </a:lnTo>
                  <a:lnTo>
                    <a:pt x="96026" y="15575"/>
                  </a:lnTo>
                  <a:lnTo>
                    <a:pt x="93545" y="19908"/>
                  </a:lnTo>
                  <a:lnTo>
                    <a:pt x="90938" y="24702"/>
                  </a:lnTo>
                  <a:lnTo>
                    <a:pt x="89201" y="29803"/>
                  </a:lnTo>
                  <a:lnTo>
                    <a:pt x="88042" y="35109"/>
                  </a:lnTo>
                  <a:lnTo>
                    <a:pt x="87269" y="40551"/>
                  </a:lnTo>
                  <a:lnTo>
                    <a:pt x="84849" y="46084"/>
                  </a:lnTo>
                  <a:lnTo>
                    <a:pt x="81331" y="51678"/>
                  </a:lnTo>
                  <a:lnTo>
                    <a:pt x="77081" y="57312"/>
                  </a:lnTo>
                  <a:lnTo>
                    <a:pt x="73295" y="63925"/>
                  </a:lnTo>
                  <a:lnTo>
                    <a:pt x="69819" y="71192"/>
                  </a:lnTo>
                  <a:lnTo>
                    <a:pt x="66548" y="78894"/>
                  </a:lnTo>
                  <a:lnTo>
                    <a:pt x="62463" y="85934"/>
                  </a:lnTo>
                  <a:lnTo>
                    <a:pt x="57834" y="92531"/>
                  </a:lnTo>
                  <a:lnTo>
                    <a:pt x="52844" y="98835"/>
                  </a:lnTo>
                  <a:lnTo>
                    <a:pt x="48564" y="105895"/>
                  </a:lnTo>
                  <a:lnTo>
                    <a:pt x="44759" y="113459"/>
                  </a:lnTo>
                  <a:lnTo>
                    <a:pt x="37990" y="128531"/>
                  </a:lnTo>
                  <a:lnTo>
                    <a:pt x="28825" y="147727"/>
                  </a:lnTo>
                  <a:lnTo>
                    <a:pt x="22971" y="159636"/>
                  </a:lnTo>
                  <a:lnTo>
                    <a:pt x="20077" y="164527"/>
                  </a:lnTo>
                  <a:lnTo>
                    <a:pt x="17194" y="168740"/>
                  </a:lnTo>
                  <a:lnTo>
                    <a:pt x="14320" y="172500"/>
                  </a:lnTo>
                  <a:lnTo>
                    <a:pt x="12405" y="176913"/>
                  </a:lnTo>
                  <a:lnTo>
                    <a:pt x="11127" y="181759"/>
                  </a:lnTo>
                  <a:lnTo>
                    <a:pt x="10276" y="186895"/>
                  </a:lnTo>
                  <a:lnTo>
                    <a:pt x="8756" y="190320"/>
                  </a:lnTo>
                  <a:lnTo>
                    <a:pt x="6790" y="192602"/>
                  </a:lnTo>
                  <a:lnTo>
                    <a:pt x="4526" y="194124"/>
                  </a:lnTo>
                  <a:lnTo>
                    <a:pt x="3017" y="196091"/>
                  </a:lnTo>
                  <a:lnTo>
                    <a:pt x="2012" y="198355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99"/>
            <p:cNvSpPr/>
            <p:nvPr/>
          </p:nvSpPr>
          <p:spPr>
            <a:xfrm>
              <a:off x="6097904" y="2786062"/>
              <a:ext cx="188597" cy="25719"/>
            </a:xfrm>
            <a:custGeom>
              <a:avLst/>
              <a:gdLst/>
              <a:ahLst/>
              <a:cxnLst/>
              <a:rect l="0" t="0" r="0" b="0"/>
              <a:pathLst>
                <a:path w="188597" h="25719">
                  <a:moveTo>
                    <a:pt x="0" y="25718"/>
                  </a:moveTo>
                  <a:lnTo>
                    <a:pt x="57656" y="25718"/>
                  </a:lnTo>
                  <a:lnTo>
                    <a:pt x="63203" y="24765"/>
                  </a:lnTo>
                  <a:lnTo>
                    <a:pt x="68806" y="23178"/>
                  </a:lnTo>
                  <a:lnTo>
                    <a:pt x="74445" y="21167"/>
                  </a:lnTo>
                  <a:lnTo>
                    <a:pt x="80110" y="19826"/>
                  </a:lnTo>
                  <a:lnTo>
                    <a:pt x="85792" y="18932"/>
                  </a:lnTo>
                  <a:lnTo>
                    <a:pt x="91485" y="18337"/>
                  </a:lnTo>
                  <a:lnTo>
                    <a:pt x="96233" y="17940"/>
                  </a:lnTo>
                  <a:lnTo>
                    <a:pt x="100350" y="17675"/>
                  </a:lnTo>
                  <a:lnTo>
                    <a:pt x="104048" y="17498"/>
                  </a:lnTo>
                  <a:lnTo>
                    <a:pt x="109370" y="16428"/>
                  </a:lnTo>
                  <a:lnTo>
                    <a:pt x="115776" y="14762"/>
                  </a:lnTo>
                  <a:lnTo>
                    <a:pt x="122904" y="12699"/>
                  </a:lnTo>
                  <a:lnTo>
                    <a:pt x="128609" y="11323"/>
                  </a:lnTo>
                  <a:lnTo>
                    <a:pt x="133364" y="10407"/>
                  </a:lnTo>
                  <a:lnTo>
                    <a:pt x="137487" y="9795"/>
                  </a:lnTo>
                  <a:lnTo>
                    <a:pt x="143093" y="9388"/>
                  </a:lnTo>
                  <a:lnTo>
                    <a:pt x="149689" y="9116"/>
                  </a:lnTo>
                  <a:lnTo>
                    <a:pt x="156942" y="8935"/>
                  </a:lnTo>
                  <a:lnTo>
                    <a:pt x="162731" y="7862"/>
                  </a:lnTo>
                  <a:lnTo>
                    <a:pt x="167543" y="6194"/>
                  </a:lnTo>
                  <a:lnTo>
                    <a:pt x="171703" y="4129"/>
                  </a:lnTo>
                  <a:lnTo>
                    <a:pt x="175428" y="2753"/>
                  </a:lnTo>
                  <a:lnTo>
                    <a:pt x="178865" y="1835"/>
                  </a:lnTo>
                  <a:lnTo>
                    <a:pt x="18859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300"/>
            <p:cNvSpPr/>
            <p:nvPr/>
          </p:nvSpPr>
          <p:spPr>
            <a:xfrm>
              <a:off x="6440819" y="2640340"/>
              <a:ext cx="197154" cy="351463"/>
            </a:xfrm>
            <a:custGeom>
              <a:avLst/>
              <a:gdLst/>
              <a:ahLst/>
              <a:cxnLst/>
              <a:rect l="0" t="0" r="0" b="0"/>
              <a:pathLst>
                <a:path w="197154" h="351463">
                  <a:moveTo>
                    <a:pt x="120000" y="25707"/>
                  </a:moveTo>
                  <a:lnTo>
                    <a:pt x="120000" y="4469"/>
                  </a:lnTo>
                  <a:lnTo>
                    <a:pt x="119048" y="2976"/>
                  </a:lnTo>
                  <a:lnTo>
                    <a:pt x="117461" y="1980"/>
                  </a:lnTo>
                  <a:lnTo>
                    <a:pt x="112619" y="383"/>
                  </a:lnTo>
                  <a:lnTo>
                    <a:pt x="107230" y="106"/>
                  </a:lnTo>
                  <a:lnTo>
                    <a:pt x="94106" y="5"/>
                  </a:lnTo>
                  <a:lnTo>
                    <a:pt x="91308" y="0"/>
                  </a:lnTo>
                  <a:lnTo>
                    <a:pt x="87537" y="949"/>
                  </a:lnTo>
                  <a:lnTo>
                    <a:pt x="83119" y="2534"/>
                  </a:lnTo>
                  <a:lnTo>
                    <a:pt x="78267" y="4543"/>
                  </a:lnTo>
                  <a:lnTo>
                    <a:pt x="74081" y="6835"/>
                  </a:lnTo>
                  <a:lnTo>
                    <a:pt x="70337" y="9316"/>
                  </a:lnTo>
                  <a:lnTo>
                    <a:pt x="66889" y="11922"/>
                  </a:lnTo>
                  <a:lnTo>
                    <a:pt x="62686" y="14612"/>
                  </a:lnTo>
                  <a:lnTo>
                    <a:pt x="57978" y="17358"/>
                  </a:lnTo>
                  <a:lnTo>
                    <a:pt x="52935" y="20141"/>
                  </a:lnTo>
                  <a:lnTo>
                    <a:pt x="48620" y="23901"/>
                  </a:lnTo>
                  <a:lnTo>
                    <a:pt x="44791" y="28313"/>
                  </a:lnTo>
                  <a:lnTo>
                    <a:pt x="41286" y="33159"/>
                  </a:lnTo>
                  <a:lnTo>
                    <a:pt x="37044" y="37343"/>
                  </a:lnTo>
                  <a:lnTo>
                    <a:pt x="32311" y="41084"/>
                  </a:lnTo>
                  <a:lnTo>
                    <a:pt x="27251" y="44531"/>
                  </a:lnTo>
                  <a:lnTo>
                    <a:pt x="22925" y="48734"/>
                  </a:lnTo>
                  <a:lnTo>
                    <a:pt x="19089" y="53441"/>
                  </a:lnTo>
                  <a:lnTo>
                    <a:pt x="15579" y="58484"/>
                  </a:lnTo>
                  <a:lnTo>
                    <a:pt x="12286" y="63751"/>
                  </a:lnTo>
                  <a:lnTo>
                    <a:pt x="9138" y="69167"/>
                  </a:lnTo>
                  <a:lnTo>
                    <a:pt x="4053" y="79313"/>
                  </a:lnTo>
                  <a:lnTo>
                    <a:pt x="1794" y="86997"/>
                  </a:lnTo>
                  <a:lnTo>
                    <a:pt x="789" y="96127"/>
                  </a:lnTo>
                  <a:lnTo>
                    <a:pt x="343" y="106535"/>
                  </a:lnTo>
                  <a:lnTo>
                    <a:pt x="56" y="126198"/>
                  </a:lnTo>
                  <a:lnTo>
                    <a:pt x="0" y="139537"/>
                  </a:lnTo>
                  <a:lnTo>
                    <a:pt x="947" y="142551"/>
                  </a:lnTo>
                  <a:lnTo>
                    <a:pt x="5880" y="151344"/>
                  </a:lnTo>
                  <a:lnTo>
                    <a:pt x="8717" y="159982"/>
                  </a:lnTo>
                  <a:lnTo>
                    <a:pt x="12756" y="165712"/>
                  </a:lnTo>
                  <a:lnTo>
                    <a:pt x="15167" y="167621"/>
                  </a:lnTo>
                  <a:lnTo>
                    <a:pt x="17727" y="168894"/>
                  </a:lnTo>
                  <a:lnTo>
                    <a:pt x="23110" y="170308"/>
                  </a:lnTo>
                  <a:lnTo>
                    <a:pt x="28679" y="170937"/>
                  </a:lnTo>
                  <a:lnTo>
                    <a:pt x="32449" y="171104"/>
                  </a:lnTo>
                  <a:lnTo>
                    <a:pt x="41719" y="171291"/>
                  </a:lnTo>
                  <a:lnTo>
                    <a:pt x="45905" y="170388"/>
                  </a:lnTo>
                  <a:lnTo>
                    <a:pt x="49649" y="168833"/>
                  </a:lnTo>
                  <a:lnTo>
                    <a:pt x="53097" y="166845"/>
                  </a:lnTo>
                  <a:lnTo>
                    <a:pt x="56348" y="164566"/>
                  </a:lnTo>
                  <a:lnTo>
                    <a:pt x="62501" y="159495"/>
                  </a:lnTo>
                  <a:lnTo>
                    <a:pt x="66427" y="156809"/>
                  </a:lnTo>
                  <a:lnTo>
                    <a:pt x="70950" y="154066"/>
                  </a:lnTo>
                  <a:lnTo>
                    <a:pt x="75870" y="151284"/>
                  </a:lnTo>
                  <a:lnTo>
                    <a:pt x="80103" y="148478"/>
                  </a:lnTo>
                  <a:lnTo>
                    <a:pt x="83877" y="145654"/>
                  </a:lnTo>
                  <a:lnTo>
                    <a:pt x="87346" y="142819"/>
                  </a:lnTo>
                  <a:lnTo>
                    <a:pt x="90611" y="139025"/>
                  </a:lnTo>
                  <a:lnTo>
                    <a:pt x="93740" y="134589"/>
                  </a:lnTo>
                  <a:lnTo>
                    <a:pt x="96778" y="129728"/>
                  </a:lnTo>
                  <a:lnTo>
                    <a:pt x="100709" y="124582"/>
                  </a:lnTo>
                  <a:lnTo>
                    <a:pt x="105234" y="119246"/>
                  </a:lnTo>
                  <a:lnTo>
                    <a:pt x="114390" y="109190"/>
                  </a:lnTo>
                  <a:lnTo>
                    <a:pt x="121634" y="101545"/>
                  </a:lnTo>
                  <a:lnTo>
                    <a:pt x="124900" y="97221"/>
                  </a:lnTo>
                  <a:lnTo>
                    <a:pt x="128029" y="92433"/>
                  </a:lnTo>
                  <a:lnTo>
                    <a:pt x="134047" y="82033"/>
                  </a:lnTo>
                  <a:lnTo>
                    <a:pt x="139896" y="71061"/>
                  </a:lnTo>
                  <a:lnTo>
                    <a:pt x="148544" y="54174"/>
                  </a:lnTo>
                  <a:lnTo>
                    <a:pt x="154276" y="45344"/>
                  </a:lnTo>
                  <a:lnTo>
                    <a:pt x="157139" y="41656"/>
                  </a:lnTo>
                  <a:lnTo>
                    <a:pt x="160319" y="35018"/>
                  </a:lnTo>
                  <a:lnTo>
                    <a:pt x="161167" y="31914"/>
                  </a:lnTo>
                  <a:lnTo>
                    <a:pt x="164649" y="25926"/>
                  </a:lnTo>
                  <a:lnTo>
                    <a:pt x="170095" y="18871"/>
                  </a:lnTo>
                  <a:lnTo>
                    <a:pt x="171495" y="18292"/>
                  </a:lnTo>
                  <a:lnTo>
                    <a:pt x="177063" y="17478"/>
                  </a:lnTo>
                  <a:lnTo>
                    <a:pt x="178699" y="17287"/>
                  </a:lnTo>
                  <a:lnTo>
                    <a:pt x="179135" y="18189"/>
                  </a:lnTo>
                  <a:lnTo>
                    <a:pt x="179749" y="24009"/>
                  </a:lnTo>
                  <a:lnTo>
                    <a:pt x="179957" y="34508"/>
                  </a:lnTo>
                  <a:lnTo>
                    <a:pt x="179998" y="50306"/>
                  </a:lnTo>
                  <a:lnTo>
                    <a:pt x="182544" y="60770"/>
                  </a:lnTo>
                  <a:lnTo>
                    <a:pt x="184556" y="66227"/>
                  </a:lnTo>
                  <a:lnTo>
                    <a:pt x="185898" y="72723"/>
                  </a:lnTo>
                  <a:lnTo>
                    <a:pt x="186792" y="79911"/>
                  </a:lnTo>
                  <a:lnTo>
                    <a:pt x="187388" y="87560"/>
                  </a:lnTo>
                  <a:lnTo>
                    <a:pt x="187786" y="94565"/>
                  </a:lnTo>
                  <a:lnTo>
                    <a:pt x="188227" y="107428"/>
                  </a:lnTo>
                  <a:lnTo>
                    <a:pt x="189298" y="114478"/>
                  </a:lnTo>
                  <a:lnTo>
                    <a:pt x="190964" y="122035"/>
                  </a:lnTo>
                  <a:lnTo>
                    <a:pt x="193027" y="129931"/>
                  </a:lnTo>
                  <a:lnTo>
                    <a:pt x="194403" y="138052"/>
                  </a:lnTo>
                  <a:lnTo>
                    <a:pt x="195319" y="146324"/>
                  </a:lnTo>
                  <a:lnTo>
                    <a:pt x="195930" y="154696"/>
                  </a:lnTo>
                  <a:lnTo>
                    <a:pt x="196338" y="164087"/>
                  </a:lnTo>
                  <a:lnTo>
                    <a:pt x="196791" y="184682"/>
                  </a:lnTo>
                  <a:lnTo>
                    <a:pt x="197153" y="3514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301"/>
            <p:cNvSpPr/>
            <p:nvPr/>
          </p:nvSpPr>
          <p:spPr>
            <a:xfrm>
              <a:off x="6800850" y="2760345"/>
              <a:ext cx="214313" cy="34291"/>
            </a:xfrm>
            <a:custGeom>
              <a:avLst/>
              <a:gdLst/>
              <a:ahLst/>
              <a:cxnLst/>
              <a:rect l="0" t="0" r="0" b="0"/>
              <a:pathLst>
                <a:path w="214313" h="34291">
                  <a:moveTo>
                    <a:pt x="0" y="34290"/>
                  </a:moveTo>
                  <a:lnTo>
                    <a:pt x="33170" y="34290"/>
                  </a:lnTo>
                  <a:lnTo>
                    <a:pt x="39258" y="33337"/>
                  </a:lnTo>
                  <a:lnTo>
                    <a:pt x="46174" y="31750"/>
                  </a:lnTo>
                  <a:lnTo>
                    <a:pt x="53643" y="29739"/>
                  </a:lnTo>
                  <a:lnTo>
                    <a:pt x="60527" y="28398"/>
                  </a:lnTo>
                  <a:lnTo>
                    <a:pt x="67021" y="27504"/>
                  </a:lnTo>
                  <a:lnTo>
                    <a:pt x="73255" y="26909"/>
                  </a:lnTo>
                  <a:lnTo>
                    <a:pt x="80269" y="25559"/>
                  </a:lnTo>
                  <a:lnTo>
                    <a:pt x="87803" y="23707"/>
                  </a:lnTo>
                  <a:lnTo>
                    <a:pt x="95683" y="21519"/>
                  </a:lnTo>
                  <a:lnTo>
                    <a:pt x="112058" y="16549"/>
                  </a:lnTo>
                  <a:lnTo>
                    <a:pt x="120425" y="13890"/>
                  </a:lnTo>
                  <a:lnTo>
                    <a:pt x="127909" y="12117"/>
                  </a:lnTo>
                  <a:lnTo>
                    <a:pt x="134802" y="10936"/>
                  </a:lnTo>
                  <a:lnTo>
                    <a:pt x="141303" y="10148"/>
                  </a:lnTo>
                  <a:lnTo>
                    <a:pt x="148494" y="8670"/>
                  </a:lnTo>
                  <a:lnTo>
                    <a:pt x="156147" y="6732"/>
                  </a:lnTo>
                  <a:lnTo>
                    <a:pt x="164105" y="4488"/>
                  </a:lnTo>
                  <a:lnTo>
                    <a:pt x="171315" y="2992"/>
                  </a:lnTo>
                  <a:lnTo>
                    <a:pt x="178028" y="1995"/>
                  </a:lnTo>
                  <a:lnTo>
                    <a:pt x="184408" y="1330"/>
                  </a:lnTo>
                  <a:lnTo>
                    <a:pt x="189614" y="886"/>
                  </a:lnTo>
                  <a:lnTo>
                    <a:pt x="194036" y="591"/>
                  </a:lnTo>
                  <a:lnTo>
                    <a:pt x="201490" y="262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302"/>
            <p:cNvSpPr/>
            <p:nvPr/>
          </p:nvSpPr>
          <p:spPr>
            <a:xfrm>
              <a:off x="6843712" y="2880360"/>
              <a:ext cx="222886" cy="8542"/>
            </a:xfrm>
            <a:custGeom>
              <a:avLst/>
              <a:gdLst/>
              <a:ahLst/>
              <a:cxnLst/>
              <a:rect l="0" t="0" r="0" b="0"/>
              <a:pathLst>
                <a:path w="222886" h="8542">
                  <a:moveTo>
                    <a:pt x="0" y="0"/>
                  </a:moveTo>
                  <a:lnTo>
                    <a:pt x="4551" y="4551"/>
                  </a:lnTo>
                  <a:lnTo>
                    <a:pt x="6844" y="5891"/>
                  </a:lnTo>
                  <a:lnTo>
                    <a:pt x="9326" y="6785"/>
                  </a:lnTo>
                  <a:lnTo>
                    <a:pt x="11932" y="7380"/>
                  </a:lnTo>
                  <a:lnTo>
                    <a:pt x="15574" y="7778"/>
                  </a:lnTo>
                  <a:lnTo>
                    <a:pt x="19908" y="8042"/>
                  </a:lnTo>
                  <a:lnTo>
                    <a:pt x="28851" y="8337"/>
                  </a:lnTo>
                  <a:lnTo>
                    <a:pt x="36000" y="8467"/>
                  </a:lnTo>
                  <a:lnTo>
                    <a:pt x="54482" y="8541"/>
                  </a:lnTo>
                  <a:lnTo>
                    <a:pt x="61086" y="7599"/>
                  </a:lnTo>
                  <a:lnTo>
                    <a:pt x="67394" y="6018"/>
                  </a:lnTo>
                  <a:lnTo>
                    <a:pt x="73505" y="4012"/>
                  </a:lnTo>
                  <a:lnTo>
                    <a:pt x="80435" y="2675"/>
                  </a:lnTo>
                  <a:lnTo>
                    <a:pt x="87914" y="1783"/>
                  </a:lnTo>
                  <a:lnTo>
                    <a:pt x="95757" y="1189"/>
                  </a:lnTo>
                  <a:lnTo>
                    <a:pt x="103842" y="792"/>
                  </a:lnTo>
                  <a:lnTo>
                    <a:pt x="120447" y="352"/>
                  </a:lnTo>
                  <a:lnTo>
                    <a:pt x="159556" y="30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303"/>
            <p:cNvSpPr/>
            <p:nvPr/>
          </p:nvSpPr>
          <p:spPr>
            <a:xfrm>
              <a:off x="7195184" y="2683235"/>
              <a:ext cx="171299" cy="274278"/>
            </a:xfrm>
            <a:custGeom>
              <a:avLst/>
              <a:gdLst/>
              <a:ahLst/>
              <a:cxnLst/>
              <a:rect l="0" t="0" r="0" b="0"/>
              <a:pathLst>
                <a:path w="171299" h="274278">
                  <a:moveTo>
                    <a:pt x="0" y="34247"/>
                  </a:moveTo>
                  <a:lnTo>
                    <a:pt x="7381" y="26866"/>
                  </a:lnTo>
                  <a:lnTo>
                    <a:pt x="10583" y="26204"/>
                  </a:lnTo>
                  <a:lnTo>
                    <a:pt x="12772" y="26027"/>
                  </a:lnTo>
                  <a:lnTo>
                    <a:pt x="16134" y="24958"/>
                  </a:lnTo>
                  <a:lnTo>
                    <a:pt x="20282" y="23292"/>
                  </a:lnTo>
                  <a:lnTo>
                    <a:pt x="24951" y="21228"/>
                  </a:lnTo>
                  <a:lnTo>
                    <a:pt x="35220" y="16396"/>
                  </a:lnTo>
                  <a:lnTo>
                    <a:pt x="57334" y="5533"/>
                  </a:lnTo>
                  <a:lnTo>
                    <a:pt x="62988" y="3674"/>
                  </a:lnTo>
                  <a:lnTo>
                    <a:pt x="68662" y="2435"/>
                  </a:lnTo>
                  <a:lnTo>
                    <a:pt x="74350" y="1609"/>
                  </a:lnTo>
                  <a:lnTo>
                    <a:pt x="80047" y="1058"/>
                  </a:lnTo>
                  <a:lnTo>
                    <a:pt x="85750" y="691"/>
                  </a:lnTo>
                  <a:lnTo>
                    <a:pt x="91457" y="446"/>
                  </a:lnTo>
                  <a:lnTo>
                    <a:pt x="105418" y="175"/>
                  </a:lnTo>
                  <a:lnTo>
                    <a:pt x="133113" y="0"/>
                  </a:lnTo>
                  <a:lnTo>
                    <a:pt x="138273" y="938"/>
                  </a:lnTo>
                  <a:lnTo>
                    <a:pt x="142665" y="2516"/>
                  </a:lnTo>
                  <a:lnTo>
                    <a:pt x="146545" y="4521"/>
                  </a:lnTo>
                  <a:lnTo>
                    <a:pt x="150084" y="6809"/>
                  </a:lnTo>
                  <a:lnTo>
                    <a:pt x="153396" y="9288"/>
                  </a:lnTo>
                  <a:lnTo>
                    <a:pt x="156557" y="11893"/>
                  </a:lnTo>
                  <a:lnTo>
                    <a:pt x="158664" y="14582"/>
                  </a:lnTo>
                  <a:lnTo>
                    <a:pt x="160069" y="17327"/>
                  </a:lnTo>
                  <a:lnTo>
                    <a:pt x="161005" y="20109"/>
                  </a:lnTo>
                  <a:lnTo>
                    <a:pt x="160677" y="22917"/>
                  </a:lnTo>
                  <a:lnTo>
                    <a:pt x="159506" y="25741"/>
                  </a:lnTo>
                  <a:lnTo>
                    <a:pt x="155664" y="32372"/>
                  </a:lnTo>
                  <a:lnTo>
                    <a:pt x="150782" y="41669"/>
                  </a:lnTo>
                  <a:lnTo>
                    <a:pt x="147194" y="46815"/>
                  </a:lnTo>
                  <a:lnTo>
                    <a:pt x="142897" y="52150"/>
                  </a:lnTo>
                  <a:lnTo>
                    <a:pt x="138128" y="57613"/>
                  </a:lnTo>
                  <a:lnTo>
                    <a:pt x="133043" y="63159"/>
                  </a:lnTo>
                  <a:lnTo>
                    <a:pt x="122313" y="74402"/>
                  </a:lnTo>
                  <a:lnTo>
                    <a:pt x="116785" y="79114"/>
                  </a:lnTo>
                  <a:lnTo>
                    <a:pt x="111194" y="83209"/>
                  </a:lnTo>
                  <a:lnTo>
                    <a:pt x="105563" y="86891"/>
                  </a:lnTo>
                  <a:lnTo>
                    <a:pt x="99903" y="91250"/>
                  </a:lnTo>
                  <a:lnTo>
                    <a:pt x="94225" y="96062"/>
                  </a:lnTo>
                  <a:lnTo>
                    <a:pt x="83788" y="105535"/>
                  </a:lnTo>
                  <a:lnTo>
                    <a:pt x="75974" y="112921"/>
                  </a:lnTo>
                  <a:lnTo>
                    <a:pt x="71605" y="116224"/>
                  </a:lnTo>
                  <a:lnTo>
                    <a:pt x="66787" y="119378"/>
                  </a:lnTo>
                  <a:lnTo>
                    <a:pt x="61669" y="122434"/>
                  </a:lnTo>
                  <a:lnTo>
                    <a:pt x="57305" y="124471"/>
                  </a:lnTo>
                  <a:lnTo>
                    <a:pt x="53444" y="125829"/>
                  </a:lnTo>
                  <a:lnTo>
                    <a:pt x="49917" y="126734"/>
                  </a:lnTo>
                  <a:lnTo>
                    <a:pt x="47566" y="128290"/>
                  </a:lnTo>
                  <a:lnTo>
                    <a:pt x="45998" y="130280"/>
                  </a:lnTo>
                  <a:lnTo>
                    <a:pt x="43047" y="136717"/>
                  </a:lnTo>
                  <a:lnTo>
                    <a:pt x="47468" y="136999"/>
                  </a:lnTo>
                  <a:lnTo>
                    <a:pt x="57496" y="137094"/>
                  </a:lnTo>
                  <a:lnTo>
                    <a:pt x="117309" y="137117"/>
                  </a:lnTo>
                  <a:lnTo>
                    <a:pt x="122973" y="138070"/>
                  </a:lnTo>
                  <a:lnTo>
                    <a:pt x="128655" y="139657"/>
                  </a:lnTo>
                  <a:lnTo>
                    <a:pt x="134348" y="141668"/>
                  </a:lnTo>
                  <a:lnTo>
                    <a:pt x="139096" y="143961"/>
                  </a:lnTo>
                  <a:lnTo>
                    <a:pt x="143213" y="146442"/>
                  </a:lnTo>
                  <a:lnTo>
                    <a:pt x="146911" y="149049"/>
                  </a:lnTo>
                  <a:lnTo>
                    <a:pt x="150328" y="151739"/>
                  </a:lnTo>
                  <a:lnTo>
                    <a:pt x="153559" y="154485"/>
                  </a:lnTo>
                  <a:lnTo>
                    <a:pt x="156665" y="157268"/>
                  </a:lnTo>
                  <a:lnTo>
                    <a:pt x="162657" y="162901"/>
                  </a:lnTo>
                  <a:lnTo>
                    <a:pt x="165588" y="165736"/>
                  </a:lnTo>
                  <a:lnTo>
                    <a:pt x="167542" y="168579"/>
                  </a:lnTo>
                  <a:lnTo>
                    <a:pt x="169713" y="174278"/>
                  </a:lnTo>
                  <a:lnTo>
                    <a:pt x="170936" y="182841"/>
                  </a:lnTo>
                  <a:lnTo>
                    <a:pt x="171298" y="191411"/>
                  </a:lnTo>
                  <a:lnTo>
                    <a:pt x="168843" y="199665"/>
                  </a:lnTo>
                  <a:lnTo>
                    <a:pt x="166855" y="204533"/>
                  </a:lnTo>
                  <a:lnTo>
                    <a:pt x="162106" y="212482"/>
                  </a:lnTo>
                  <a:lnTo>
                    <a:pt x="159506" y="215935"/>
                  </a:lnTo>
                  <a:lnTo>
                    <a:pt x="155868" y="220143"/>
                  </a:lnTo>
                  <a:lnTo>
                    <a:pt x="151537" y="224852"/>
                  </a:lnTo>
                  <a:lnTo>
                    <a:pt x="146744" y="229897"/>
                  </a:lnTo>
                  <a:lnTo>
                    <a:pt x="141645" y="234213"/>
                  </a:lnTo>
                  <a:lnTo>
                    <a:pt x="136340" y="238043"/>
                  </a:lnTo>
                  <a:lnTo>
                    <a:pt x="130899" y="241548"/>
                  </a:lnTo>
                  <a:lnTo>
                    <a:pt x="125366" y="244838"/>
                  </a:lnTo>
                  <a:lnTo>
                    <a:pt x="119773" y="247983"/>
                  </a:lnTo>
                  <a:lnTo>
                    <a:pt x="108478" y="254019"/>
                  </a:lnTo>
                  <a:lnTo>
                    <a:pt x="97108" y="259876"/>
                  </a:lnTo>
                  <a:lnTo>
                    <a:pt x="92361" y="261819"/>
                  </a:lnTo>
                  <a:lnTo>
                    <a:pt x="88245" y="263114"/>
                  </a:lnTo>
                  <a:lnTo>
                    <a:pt x="84547" y="263978"/>
                  </a:lnTo>
                  <a:lnTo>
                    <a:pt x="80178" y="265506"/>
                  </a:lnTo>
                  <a:lnTo>
                    <a:pt x="75359" y="267477"/>
                  </a:lnTo>
                  <a:lnTo>
                    <a:pt x="70243" y="269744"/>
                  </a:lnTo>
                  <a:lnTo>
                    <a:pt x="65878" y="271255"/>
                  </a:lnTo>
                  <a:lnTo>
                    <a:pt x="62017" y="272262"/>
                  </a:lnTo>
                  <a:lnTo>
                    <a:pt x="58490" y="272934"/>
                  </a:lnTo>
                  <a:lnTo>
                    <a:pt x="54233" y="273382"/>
                  </a:lnTo>
                  <a:lnTo>
                    <a:pt x="49490" y="273680"/>
                  </a:lnTo>
                  <a:lnTo>
                    <a:pt x="37293" y="274159"/>
                  </a:lnTo>
                  <a:lnTo>
                    <a:pt x="27174" y="274267"/>
                  </a:lnTo>
                  <a:lnTo>
                    <a:pt x="17146" y="2742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304"/>
            <p:cNvSpPr/>
            <p:nvPr/>
          </p:nvSpPr>
          <p:spPr>
            <a:xfrm>
              <a:off x="7435224" y="2786062"/>
              <a:ext cx="137152" cy="162878"/>
            </a:xfrm>
            <a:custGeom>
              <a:avLst/>
              <a:gdLst/>
              <a:ahLst/>
              <a:cxnLst/>
              <a:rect l="0" t="0" r="0" b="0"/>
              <a:pathLst>
                <a:path w="137152" h="162878">
                  <a:moveTo>
                    <a:pt x="8563" y="0"/>
                  </a:moveTo>
                  <a:lnTo>
                    <a:pt x="95" y="0"/>
                  </a:lnTo>
                  <a:lnTo>
                    <a:pt x="22" y="4551"/>
                  </a:lnTo>
                  <a:lnTo>
                    <a:pt x="0" y="11932"/>
                  </a:lnTo>
                  <a:lnTo>
                    <a:pt x="949" y="13670"/>
                  </a:lnTo>
                  <a:lnTo>
                    <a:pt x="2535" y="14828"/>
                  </a:lnTo>
                  <a:lnTo>
                    <a:pt x="4544" y="15600"/>
                  </a:lnTo>
                  <a:lnTo>
                    <a:pt x="5883" y="17068"/>
                  </a:lnTo>
                  <a:lnTo>
                    <a:pt x="6777" y="18999"/>
                  </a:lnTo>
                  <a:lnTo>
                    <a:pt x="7372" y="21238"/>
                  </a:lnTo>
                  <a:lnTo>
                    <a:pt x="10574" y="26267"/>
                  </a:lnTo>
                  <a:lnTo>
                    <a:pt x="12761" y="28941"/>
                  </a:lnTo>
                  <a:lnTo>
                    <a:pt x="15172" y="32629"/>
                  </a:lnTo>
                  <a:lnTo>
                    <a:pt x="17731" y="36993"/>
                  </a:lnTo>
                  <a:lnTo>
                    <a:pt x="20390" y="41807"/>
                  </a:lnTo>
                  <a:lnTo>
                    <a:pt x="23116" y="45969"/>
                  </a:lnTo>
                  <a:lnTo>
                    <a:pt x="25885" y="49696"/>
                  </a:lnTo>
                  <a:lnTo>
                    <a:pt x="28683" y="53133"/>
                  </a:lnTo>
                  <a:lnTo>
                    <a:pt x="31502" y="56377"/>
                  </a:lnTo>
                  <a:lnTo>
                    <a:pt x="34333" y="59492"/>
                  </a:lnTo>
                  <a:lnTo>
                    <a:pt x="40018" y="65493"/>
                  </a:lnTo>
                  <a:lnTo>
                    <a:pt x="45721" y="71336"/>
                  </a:lnTo>
                  <a:lnTo>
                    <a:pt x="49528" y="74227"/>
                  </a:lnTo>
                  <a:lnTo>
                    <a:pt x="53970" y="77107"/>
                  </a:lnTo>
                  <a:lnTo>
                    <a:pt x="58837" y="79980"/>
                  </a:lnTo>
                  <a:lnTo>
                    <a:pt x="63034" y="82847"/>
                  </a:lnTo>
                  <a:lnTo>
                    <a:pt x="66785" y="85712"/>
                  </a:lnTo>
                  <a:lnTo>
                    <a:pt x="70238" y="88573"/>
                  </a:lnTo>
                  <a:lnTo>
                    <a:pt x="74444" y="91434"/>
                  </a:lnTo>
                  <a:lnTo>
                    <a:pt x="79154" y="94294"/>
                  </a:lnTo>
                  <a:lnTo>
                    <a:pt x="84199" y="97153"/>
                  </a:lnTo>
                  <a:lnTo>
                    <a:pt x="87562" y="100011"/>
                  </a:lnTo>
                  <a:lnTo>
                    <a:pt x="89804" y="102869"/>
                  </a:lnTo>
                  <a:lnTo>
                    <a:pt x="91298" y="105727"/>
                  </a:lnTo>
                  <a:lnTo>
                    <a:pt x="94200" y="109537"/>
                  </a:lnTo>
                  <a:lnTo>
                    <a:pt x="98040" y="113982"/>
                  </a:lnTo>
                  <a:lnTo>
                    <a:pt x="102505" y="118851"/>
                  </a:lnTo>
                  <a:lnTo>
                    <a:pt x="106433" y="122096"/>
                  </a:lnTo>
                  <a:lnTo>
                    <a:pt x="110005" y="124260"/>
                  </a:lnTo>
                  <a:lnTo>
                    <a:pt x="113338" y="125703"/>
                  </a:lnTo>
                  <a:lnTo>
                    <a:pt x="116513" y="127617"/>
                  </a:lnTo>
                  <a:lnTo>
                    <a:pt x="119583" y="129845"/>
                  </a:lnTo>
                  <a:lnTo>
                    <a:pt x="122581" y="132284"/>
                  </a:lnTo>
                  <a:lnTo>
                    <a:pt x="124580" y="134862"/>
                  </a:lnTo>
                  <a:lnTo>
                    <a:pt x="125912" y="137533"/>
                  </a:lnTo>
                  <a:lnTo>
                    <a:pt x="126802" y="140266"/>
                  </a:lnTo>
                  <a:lnTo>
                    <a:pt x="128346" y="143041"/>
                  </a:lnTo>
                  <a:lnTo>
                    <a:pt x="130328" y="145843"/>
                  </a:lnTo>
                  <a:lnTo>
                    <a:pt x="132603" y="148664"/>
                  </a:lnTo>
                  <a:lnTo>
                    <a:pt x="134118" y="151497"/>
                  </a:lnTo>
                  <a:lnTo>
                    <a:pt x="135130" y="154338"/>
                  </a:lnTo>
                  <a:lnTo>
                    <a:pt x="137151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05"/>
            <p:cNvSpPr/>
            <p:nvPr/>
          </p:nvSpPr>
          <p:spPr>
            <a:xfrm>
              <a:off x="7469505" y="2794635"/>
              <a:ext cx="128588" cy="128588"/>
            </a:xfrm>
            <a:custGeom>
              <a:avLst/>
              <a:gdLst/>
              <a:ahLst/>
              <a:cxnLst/>
              <a:rect l="0" t="0" r="0" b="0"/>
              <a:pathLst>
                <a:path w="128588" h="128588">
                  <a:moveTo>
                    <a:pt x="128587" y="0"/>
                  </a:moveTo>
                  <a:lnTo>
                    <a:pt x="128587" y="4551"/>
                  </a:lnTo>
                  <a:lnTo>
                    <a:pt x="127635" y="5891"/>
                  </a:lnTo>
                  <a:lnTo>
                    <a:pt x="126047" y="6785"/>
                  </a:lnTo>
                  <a:lnTo>
                    <a:pt x="124036" y="7380"/>
                  </a:lnTo>
                  <a:lnTo>
                    <a:pt x="121744" y="7778"/>
                  </a:lnTo>
                  <a:lnTo>
                    <a:pt x="119262" y="8042"/>
                  </a:lnTo>
                  <a:lnTo>
                    <a:pt x="116655" y="8219"/>
                  </a:lnTo>
                  <a:lnTo>
                    <a:pt x="113965" y="10242"/>
                  </a:lnTo>
                  <a:lnTo>
                    <a:pt x="111219" y="13495"/>
                  </a:lnTo>
                  <a:lnTo>
                    <a:pt x="108436" y="17569"/>
                  </a:lnTo>
                  <a:lnTo>
                    <a:pt x="105628" y="21238"/>
                  </a:lnTo>
                  <a:lnTo>
                    <a:pt x="102804" y="24636"/>
                  </a:lnTo>
                  <a:lnTo>
                    <a:pt x="99968" y="27854"/>
                  </a:lnTo>
                  <a:lnTo>
                    <a:pt x="96173" y="30951"/>
                  </a:lnTo>
                  <a:lnTo>
                    <a:pt x="91738" y="33969"/>
                  </a:lnTo>
                  <a:lnTo>
                    <a:pt x="86876" y="36933"/>
                  </a:lnTo>
                  <a:lnTo>
                    <a:pt x="81729" y="40815"/>
                  </a:lnTo>
                  <a:lnTo>
                    <a:pt x="76394" y="45307"/>
                  </a:lnTo>
                  <a:lnTo>
                    <a:pt x="66338" y="54426"/>
                  </a:lnTo>
                  <a:lnTo>
                    <a:pt x="58693" y="61654"/>
                  </a:lnTo>
                  <a:lnTo>
                    <a:pt x="23253" y="96770"/>
                  </a:lnTo>
                  <a:lnTo>
                    <a:pt x="20264" y="98803"/>
                  </a:lnTo>
                  <a:lnTo>
                    <a:pt x="17319" y="100159"/>
                  </a:lnTo>
                  <a:lnTo>
                    <a:pt x="14404" y="101062"/>
                  </a:lnTo>
                  <a:lnTo>
                    <a:pt x="11508" y="102617"/>
                  </a:lnTo>
                  <a:lnTo>
                    <a:pt x="8624" y="104606"/>
                  </a:lnTo>
                  <a:lnTo>
                    <a:pt x="5749" y="106885"/>
                  </a:lnTo>
                  <a:lnTo>
                    <a:pt x="3833" y="109356"/>
                  </a:lnTo>
                  <a:lnTo>
                    <a:pt x="2555" y="111957"/>
                  </a:lnTo>
                  <a:lnTo>
                    <a:pt x="149" y="119543"/>
                  </a:lnTo>
                  <a:lnTo>
                    <a:pt x="66" y="122345"/>
                  </a:lnTo>
                  <a:lnTo>
                    <a:pt x="0" y="1285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06"/>
            <p:cNvSpPr/>
            <p:nvPr/>
          </p:nvSpPr>
          <p:spPr>
            <a:xfrm>
              <a:off x="7760969" y="2803207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8573"/>
                  </a:moveTo>
                  <a:lnTo>
                    <a:pt x="9102" y="4022"/>
                  </a:lnTo>
                  <a:lnTo>
                    <a:pt x="12736" y="2681"/>
                  </a:lnTo>
                  <a:lnTo>
                    <a:pt x="16111" y="1787"/>
                  </a:lnTo>
                  <a:lnTo>
                    <a:pt x="23820" y="353"/>
                  </a:lnTo>
                  <a:lnTo>
                    <a:pt x="29707" y="105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07"/>
            <p:cNvSpPr/>
            <p:nvPr/>
          </p:nvSpPr>
          <p:spPr>
            <a:xfrm>
              <a:off x="7807466" y="2726055"/>
              <a:ext cx="47802" cy="240031"/>
            </a:xfrm>
            <a:custGeom>
              <a:avLst/>
              <a:gdLst/>
              <a:ahLst/>
              <a:cxnLst/>
              <a:rect l="0" t="0" r="0" b="0"/>
              <a:pathLst>
                <a:path w="47802" h="240031">
                  <a:moveTo>
                    <a:pt x="4939" y="0"/>
                  </a:moveTo>
                  <a:lnTo>
                    <a:pt x="4939" y="7380"/>
                  </a:lnTo>
                  <a:lnTo>
                    <a:pt x="3986" y="9683"/>
                  </a:lnTo>
                  <a:lnTo>
                    <a:pt x="2399" y="13122"/>
                  </a:lnTo>
                  <a:lnTo>
                    <a:pt x="387" y="17321"/>
                  </a:lnTo>
                  <a:lnTo>
                    <a:pt x="0" y="21072"/>
                  </a:lnTo>
                  <a:lnTo>
                    <a:pt x="693" y="24525"/>
                  </a:lnTo>
                  <a:lnTo>
                    <a:pt x="2109" y="27780"/>
                  </a:lnTo>
                  <a:lnTo>
                    <a:pt x="3052" y="31855"/>
                  </a:lnTo>
                  <a:lnTo>
                    <a:pt x="3681" y="36476"/>
                  </a:lnTo>
                  <a:lnTo>
                    <a:pt x="4100" y="41462"/>
                  </a:lnTo>
                  <a:lnTo>
                    <a:pt x="4380" y="45739"/>
                  </a:lnTo>
                  <a:lnTo>
                    <a:pt x="4690" y="53031"/>
                  </a:lnTo>
                  <a:lnTo>
                    <a:pt x="5726" y="57261"/>
                  </a:lnTo>
                  <a:lnTo>
                    <a:pt x="7368" y="61986"/>
                  </a:lnTo>
                  <a:lnTo>
                    <a:pt x="9416" y="67042"/>
                  </a:lnTo>
                  <a:lnTo>
                    <a:pt x="10781" y="72317"/>
                  </a:lnTo>
                  <a:lnTo>
                    <a:pt x="11691" y="77739"/>
                  </a:lnTo>
                  <a:lnTo>
                    <a:pt x="12298" y="83258"/>
                  </a:lnTo>
                  <a:lnTo>
                    <a:pt x="13655" y="88843"/>
                  </a:lnTo>
                  <a:lnTo>
                    <a:pt x="15512" y="94471"/>
                  </a:lnTo>
                  <a:lnTo>
                    <a:pt x="17702" y="100128"/>
                  </a:lnTo>
                  <a:lnTo>
                    <a:pt x="19163" y="105804"/>
                  </a:lnTo>
                  <a:lnTo>
                    <a:pt x="20136" y="111494"/>
                  </a:lnTo>
                  <a:lnTo>
                    <a:pt x="20786" y="117191"/>
                  </a:lnTo>
                  <a:lnTo>
                    <a:pt x="22171" y="122895"/>
                  </a:lnTo>
                  <a:lnTo>
                    <a:pt x="24047" y="128602"/>
                  </a:lnTo>
                  <a:lnTo>
                    <a:pt x="26250" y="134312"/>
                  </a:lnTo>
                  <a:lnTo>
                    <a:pt x="27719" y="140024"/>
                  </a:lnTo>
                  <a:lnTo>
                    <a:pt x="28698" y="145737"/>
                  </a:lnTo>
                  <a:lnTo>
                    <a:pt x="29350" y="151450"/>
                  </a:lnTo>
                  <a:lnTo>
                    <a:pt x="29786" y="157164"/>
                  </a:lnTo>
                  <a:lnTo>
                    <a:pt x="30076" y="162878"/>
                  </a:lnTo>
                  <a:lnTo>
                    <a:pt x="30269" y="168593"/>
                  </a:lnTo>
                  <a:lnTo>
                    <a:pt x="31351" y="174308"/>
                  </a:lnTo>
                  <a:lnTo>
                    <a:pt x="33024" y="180023"/>
                  </a:lnTo>
                  <a:lnTo>
                    <a:pt x="35093" y="185738"/>
                  </a:lnTo>
                  <a:lnTo>
                    <a:pt x="36471" y="190500"/>
                  </a:lnTo>
                  <a:lnTo>
                    <a:pt x="37390" y="194627"/>
                  </a:lnTo>
                  <a:lnTo>
                    <a:pt x="38412" y="201753"/>
                  </a:lnTo>
                  <a:lnTo>
                    <a:pt x="38866" y="208095"/>
                  </a:lnTo>
                  <a:lnTo>
                    <a:pt x="39939" y="211120"/>
                  </a:lnTo>
                  <a:lnTo>
                    <a:pt x="41608" y="214089"/>
                  </a:lnTo>
                  <a:lnTo>
                    <a:pt x="43672" y="217021"/>
                  </a:lnTo>
                  <a:lnTo>
                    <a:pt x="45048" y="219928"/>
                  </a:lnTo>
                  <a:lnTo>
                    <a:pt x="45966" y="222819"/>
                  </a:lnTo>
                  <a:lnTo>
                    <a:pt x="46985" y="228570"/>
                  </a:lnTo>
                  <a:lnTo>
                    <a:pt x="47439" y="234302"/>
                  </a:lnTo>
                  <a:lnTo>
                    <a:pt x="47801" y="240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08"/>
            <p:cNvSpPr/>
            <p:nvPr/>
          </p:nvSpPr>
          <p:spPr>
            <a:xfrm>
              <a:off x="8043862" y="2691872"/>
              <a:ext cx="218583" cy="239924"/>
            </a:xfrm>
            <a:custGeom>
              <a:avLst/>
              <a:gdLst/>
              <a:ahLst/>
              <a:cxnLst/>
              <a:rect l="0" t="0" r="0" b="0"/>
              <a:pathLst>
                <a:path w="218583" h="239924">
                  <a:moveTo>
                    <a:pt x="0" y="17038"/>
                  </a:moveTo>
                  <a:lnTo>
                    <a:pt x="4551" y="12487"/>
                  </a:lnTo>
                  <a:lnTo>
                    <a:pt x="6844" y="11146"/>
                  </a:lnTo>
                  <a:lnTo>
                    <a:pt x="11932" y="9657"/>
                  </a:lnTo>
                  <a:lnTo>
                    <a:pt x="15574" y="9260"/>
                  </a:lnTo>
                  <a:lnTo>
                    <a:pt x="19907" y="8995"/>
                  </a:lnTo>
                  <a:lnTo>
                    <a:pt x="24702" y="8818"/>
                  </a:lnTo>
                  <a:lnTo>
                    <a:pt x="28851" y="7748"/>
                  </a:lnTo>
                  <a:lnTo>
                    <a:pt x="32569" y="6082"/>
                  </a:lnTo>
                  <a:lnTo>
                    <a:pt x="36000" y="4019"/>
                  </a:lnTo>
                  <a:lnTo>
                    <a:pt x="41146" y="2643"/>
                  </a:lnTo>
                  <a:lnTo>
                    <a:pt x="47432" y="1726"/>
                  </a:lnTo>
                  <a:lnTo>
                    <a:pt x="54481" y="1115"/>
                  </a:lnTo>
                  <a:lnTo>
                    <a:pt x="61086" y="708"/>
                  </a:lnTo>
                  <a:lnTo>
                    <a:pt x="73505" y="255"/>
                  </a:lnTo>
                  <a:lnTo>
                    <a:pt x="91205" y="0"/>
                  </a:lnTo>
                  <a:lnTo>
                    <a:pt x="97951" y="917"/>
                  </a:lnTo>
                  <a:lnTo>
                    <a:pt x="105306" y="2480"/>
                  </a:lnTo>
                  <a:lnTo>
                    <a:pt x="113067" y="4475"/>
                  </a:lnTo>
                  <a:lnTo>
                    <a:pt x="119193" y="6758"/>
                  </a:lnTo>
                  <a:lnTo>
                    <a:pt x="124229" y="9232"/>
                  </a:lnTo>
                  <a:lnTo>
                    <a:pt x="128539" y="11834"/>
                  </a:lnTo>
                  <a:lnTo>
                    <a:pt x="133318" y="13568"/>
                  </a:lnTo>
                  <a:lnTo>
                    <a:pt x="138409" y="14725"/>
                  </a:lnTo>
                  <a:lnTo>
                    <a:pt x="143708" y="15496"/>
                  </a:lnTo>
                  <a:lnTo>
                    <a:pt x="147241" y="16962"/>
                  </a:lnTo>
                  <a:lnTo>
                    <a:pt x="149595" y="18892"/>
                  </a:lnTo>
                  <a:lnTo>
                    <a:pt x="151166" y="21131"/>
                  </a:lnTo>
                  <a:lnTo>
                    <a:pt x="152212" y="24529"/>
                  </a:lnTo>
                  <a:lnTo>
                    <a:pt x="152910" y="28700"/>
                  </a:lnTo>
                  <a:lnTo>
                    <a:pt x="153374" y="33385"/>
                  </a:lnTo>
                  <a:lnTo>
                    <a:pt x="153684" y="37461"/>
                  </a:lnTo>
                  <a:lnTo>
                    <a:pt x="154030" y="44529"/>
                  </a:lnTo>
                  <a:lnTo>
                    <a:pt x="152216" y="48701"/>
                  </a:lnTo>
                  <a:lnTo>
                    <a:pt x="149103" y="53386"/>
                  </a:lnTo>
                  <a:lnTo>
                    <a:pt x="145121" y="58415"/>
                  </a:lnTo>
                  <a:lnTo>
                    <a:pt x="140563" y="63672"/>
                  </a:lnTo>
                  <a:lnTo>
                    <a:pt x="135619" y="69083"/>
                  </a:lnTo>
                  <a:lnTo>
                    <a:pt x="122099" y="83258"/>
                  </a:lnTo>
                  <a:lnTo>
                    <a:pt x="118547" y="86902"/>
                  </a:lnTo>
                  <a:lnTo>
                    <a:pt x="113321" y="91236"/>
                  </a:lnTo>
                  <a:lnTo>
                    <a:pt x="106980" y="96031"/>
                  </a:lnTo>
                  <a:lnTo>
                    <a:pt x="99895" y="101132"/>
                  </a:lnTo>
                  <a:lnTo>
                    <a:pt x="94219" y="105486"/>
                  </a:lnTo>
                  <a:lnTo>
                    <a:pt x="89483" y="109340"/>
                  </a:lnTo>
                  <a:lnTo>
                    <a:pt x="85372" y="112863"/>
                  </a:lnTo>
                  <a:lnTo>
                    <a:pt x="80728" y="116164"/>
                  </a:lnTo>
                  <a:lnTo>
                    <a:pt x="75726" y="119317"/>
                  </a:lnTo>
                  <a:lnTo>
                    <a:pt x="70486" y="122371"/>
                  </a:lnTo>
                  <a:lnTo>
                    <a:pt x="65088" y="125360"/>
                  </a:lnTo>
                  <a:lnTo>
                    <a:pt x="46166" y="135325"/>
                  </a:lnTo>
                  <a:lnTo>
                    <a:pt x="41791" y="136285"/>
                  </a:lnTo>
                  <a:lnTo>
                    <a:pt x="35771" y="136901"/>
                  </a:lnTo>
                  <a:lnTo>
                    <a:pt x="41801" y="137039"/>
                  </a:lnTo>
                  <a:lnTo>
                    <a:pt x="47099" y="132498"/>
                  </a:lnTo>
                  <a:lnTo>
                    <a:pt x="54701" y="125120"/>
                  </a:lnTo>
                  <a:lnTo>
                    <a:pt x="59327" y="123382"/>
                  </a:lnTo>
                  <a:lnTo>
                    <a:pt x="65269" y="122224"/>
                  </a:lnTo>
                  <a:lnTo>
                    <a:pt x="72088" y="121452"/>
                  </a:lnTo>
                  <a:lnTo>
                    <a:pt x="78539" y="119985"/>
                  </a:lnTo>
                  <a:lnTo>
                    <a:pt x="84744" y="118054"/>
                  </a:lnTo>
                  <a:lnTo>
                    <a:pt x="90787" y="115814"/>
                  </a:lnTo>
                  <a:lnTo>
                    <a:pt x="97672" y="114321"/>
                  </a:lnTo>
                  <a:lnTo>
                    <a:pt x="105120" y="113326"/>
                  </a:lnTo>
                  <a:lnTo>
                    <a:pt x="112942" y="112662"/>
                  </a:lnTo>
                  <a:lnTo>
                    <a:pt x="120062" y="112220"/>
                  </a:lnTo>
                  <a:lnTo>
                    <a:pt x="133054" y="111728"/>
                  </a:lnTo>
                  <a:lnTo>
                    <a:pt x="151078" y="111452"/>
                  </a:lnTo>
                  <a:lnTo>
                    <a:pt x="168484" y="111370"/>
                  </a:lnTo>
                  <a:lnTo>
                    <a:pt x="174234" y="112311"/>
                  </a:lnTo>
                  <a:lnTo>
                    <a:pt x="179974" y="113891"/>
                  </a:lnTo>
                  <a:lnTo>
                    <a:pt x="185706" y="115896"/>
                  </a:lnTo>
                  <a:lnTo>
                    <a:pt x="191431" y="117233"/>
                  </a:lnTo>
                  <a:lnTo>
                    <a:pt x="197153" y="118125"/>
                  </a:lnTo>
                  <a:lnTo>
                    <a:pt x="202874" y="118719"/>
                  </a:lnTo>
                  <a:lnTo>
                    <a:pt x="206686" y="120068"/>
                  </a:lnTo>
                  <a:lnTo>
                    <a:pt x="209229" y="121919"/>
                  </a:lnTo>
                  <a:lnTo>
                    <a:pt x="215347" y="129076"/>
                  </a:lnTo>
                  <a:lnTo>
                    <a:pt x="217859" y="131735"/>
                  </a:lnTo>
                  <a:lnTo>
                    <a:pt x="218582" y="135412"/>
                  </a:lnTo>
                  <a:lnTo>
                    <a:pt x="218111" y="139769"/>
                  </a:lnTo>
                  <a:lnTo>
                    <a:pt x="216845" y="144579"/>
                  </a:lnTo>
                  <a:lnTo>
                    <a:pt x="216001" y="148737"/>
                  </a:lnTo>
                  <a:lnTo>
                    <a:pt x="215063" y="155898"/>
                  </a:lnTo>
                  <a:lnTo>
                    <a:pt x="213861" y="159141"/>
                  </a:lnTo>
                  <a:lnTo>
                    <a:pt x="209984" y="165285"/>
                  </a:lnTo>
                  <a:lnTo>
                    <a:pt x="206664" y="169209"/>
                  </a:lnTo>
                  <a:lnTo>
                    <a:pt x="202547" y="173730"/>
                  </a:lnTo>
                  <a:lnTo>
                    <a:pt x="197896" y="178649"/>
                  </a:lnTo>
                  <a:lnTo>
                    <a:pt x="192891" y="182881"/>
                  </a:lnTo>
                  <a:lnTo>
                    <a:pt x="187649" y="186655"/>
                  </a:lnTo>
                  <a:lnTo>
                    <a:pt x="182249" y="190123"/>
                  </a:lnTo>
                  <a:lnTo>
                    <a:pt x="176745" y="193388"/>
                  </a:lnTo>
                  <a:lnTo>
                    <a:pt x="171169" y="196517"/>
                  </a:lnTo>
                  <a:lnTo>
                    <a:pt x="165548" y="199556"/>
                  </a:lnTo>
                  <a:lnTo>
                    <a:pt x="160848" y="202534"/>
                  </a:lnTo>
                  <a:lnTo>
                    <a:pt x="156762" y="205472"/>
                  </a:lnTo>
                  <a:lnTo>
                    <a:pt x="153086" y="208383"/>
                  </a:lnTo>
                  <a:lnTo>
                    <a:pt x="148730" y="211276"/>
                  </a:lnTo>
                  <a:lnTo>
                    <a:pt x="143921" y="214157"/>
                  </a:lnTo>
                  <a:lnTo>
                    <a:pt x="138809" y="217031"/>
                  </a:lnTo>
                  <a:lnTo>
                    <a:pt x="128050" y="222763"/>
                  </a:lnTo>
                  <a:lnTo>
                    <a:pt x="122515" y="225626"/>
                  </a:lnTo>
                  <a:lnTo>
                    <a:pt x="117872" y="228486"/>
                  </a:lnTo>
                  <a:lnTo>
                    <a:pt x="113823" y="231346"/>
                  </a:lnTo>
                  <a:lnTo>
                    <a:pt x="110172" y="234205"/>
                  </a:lnTo>
                  <a:lnTo>
                    <a:pt x="105834" y="236111"/>
                  </a:lnTo>
                  <a:lnTo>
                    <a:pt x="101036" y="237381"/>
                  </a:lnTo>
                  <a:lnTo>
                    <a:pt x="95932" y="238228"/>
                  </a:lnTo>
                  <a:lnTo>
                    <a:pt x="91578" y="238793"/>
                  </a:lnTo>
                  <a:lnTo>
                    <a:pt x="87722" y="239170"/>
                  </a:lnTo>
                  <a:lnTo>
                    <a:pt x="80897" y="239588"/>
                  </a:lnTo>
                  <a:lnTo>
                    <a:pt x="74689" y="239774"/>
                  </a:lnTo>
                  <a:lnTo>
                    <a:pt x="60007" y="23992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09"/>
            <p:cNvSpPr/>
            <p:nvPr/>
          </p:nvSpPr>
          <p:spPr>
            <a:xfrm>
              <a:off x="8249602" y="2641638"/>
              <a:ext cx="299384" cy="288817"/>
            </a:xfrm>
            <a:custGeom>
              <a:avLst/>
              <a:gdLst/>
              <a:ahLst/>
              <a:cxnLst/>
              <a:rect l="0" t="0" r="0" b="0"/>
              <a:pathLst>
                <a:path w="299384" h="288817">
                  <a:moveTo>
                    <a:pt x="0" y="41554"/>
                  </a:moveTo>
                  <a:lnTo>
                    <a:pt x="0" y="37003"/>
                  </a:lnTo>
                  <a:lnTo>
                    <a:pt x="952" y="35663"/>
                  </a:lnTo>
                  <a:lnTo>
                    <a:pt x="2540" y="34769"/>
                  </a:lnTo>
                  <a:lnTo>
                    <a:pt x="9684" y="32264"/>
                  </a:lnTo>
                  <a:lnTo>
                    <a:pt x="17321" y="28536"/>
                  </a:lnTo>
                  <a:lnTo>
                    <a:pt x="24526" y="23703"/>
                  </a:lnTo>
                  <a:lnTo>
                    <a:pt x="27781" y="21081"/>
                  </a:lnTo>
                  <a:lnTo>
                    <a:pt x="31856" y="19333"/>
                  </a:lnTo>
                  <a:lnTo>
                    <a:pt x="36477" y="18168"/>
                  </a:lnTo>
                  <a:lnTo>
                    <a:pt x="41464" y="17390"/>
                  </a:lnTo>
                  <a:lnTo>
                    <a:pt x="47645" y="15920"/>
                  </a:lnTo>
                  <a:lnTo>
                    <a:pt x="54623" y="13987"/>
                  </a:lnTo>
                  <a:lnTo>
                    <a:pt x="62133" y="11746"/>
                  </a:lnTo>
                  <a:lnTo>
                    <a:pt x="69997" y="10252"/>
                  </a:lnTo>
                  <a:lnTo>
                    <a:pt x="78098" y="9256"/>
                  </a:lnTo>
                  <a:lnTo>
                    <a:pt x="86355" y="8592"/>
                  </a:lnTo>
                  <a:lnTo>
                    <a:pt x="94717" y="7197"/>
                  </a:lnTo>
                  <a:lnTo>
                    <a:pt x="103150" y="5314"/>
                  </a:lnTo>
                  <a:lnTo>
                    <a:pt x="111629" y="3107"/>
                  </a:lnTo>
                  <a:lnTo>
                    <a:pt x="120139" y="1635"/>
                  </a:lnTo>
                  <a:lnTo>
                    <a:pt x="128671" y="654"/>
                  </a:lnTo>
                  <a:lnTo>
                    <a:pt x="137216" y="0"/>
                  </a:lnTo>
                  <a:lnTo>
                    <a:pt x="144817" y="516"/>
                  </a:lnTo>
                  <a:lnTo>
                    <a:pt x="151789" y="1813"/>
                  </a:lnTo>
                  <a:lnTo>
                    <a:pt x="158343" y="3630"/>
                  </a:lnTo>
                  <a:lnTo>
                    <a:pt x="173245" y="8189"/>
                  </a:lnTo>
                  <a:lnTo>
                    <a:pt x="181219" y="10738"/>
                  </a:lnTo>
                  <a:lnTo>
                    <a:pt x="187488" y="12438"/>
                  </a:lnTo>
                  <a:lnTo>
                    <a:pt x="192619" y="13571"/>
                  </a:lnTo>
                  <a:lnTo>
                    <a:pt x="196994" y="14326"/>
                  </a:lnTo>
                  <a:lnTo>
                    <a:pt x="204392" y="17705"/>
                  </a:lnTo>
                  <a:lnTo>
                    <a:pt x="210856" y="22382"/>
                  </a:lnTo>
                  <a:lnTo>
                    <a:pt x="216905" y="27636"/>
                  </a:lnTo>
                  <a:lnTo>
                    <a:pt x="218898" y="31323"/>
                  </a:lnTo>
                  <a:lnTo>
                    <a:pt x="220227" y="35685"/>
                  </a:lnTo>
                  <a:lnTo>
                    <a:pt x="221112" y="40499"/>
                  </a:lnTo>
                  <a:lnTo>
                    <a:pt x="220751" y="44661"/>
                  </a:lnTo>
                  <a:lnTo>
                    <a:pt x="219557" y="48388"/>
                  </a:lnTo>
                  <a:lnTo>
                    <a:pt x="210797" y="65764"/>
                  </a:lnTo>
                  <a:lnTo>
                    <a:pt x="205448" y="73904"/>
                  </a:lnTo>
                  <a:lnTo>
                    <a:pt x="198942" y="81649"/>
                  </a:lnTo>
                  <a:lnTo>
                    <a:pt x="189701" y="91442"/>
                  </a:lnTo>
                  <a:lnTo>
                    <a:pt x="173789" y="107665"/>
                  </a:lnTo>
                  <a:lnTo>
                    <a:pt x="168247" y="112298"/>
                  </a:lnTo>
                  <a:lnTo>
                    <a:pt x="162648" y="116339"/>
                  </a:lnTo>
                  <a:lnTo>
                    <a:pt x="157009" y="119986"/>
                  </a:lnTo>
                  <a:lnTo>
                    <a:pt x="148204" y="126578"/>
                  </a:lnTo>
                  <a:lnTo>
                    <a:pt x="140164" y="132682"/>
                  </a:lnTo>
                  <a:lnTo>
                    <a:pt x="135353" y="135644"/>
                  </a:lnTo>
                  <a:lnTo>
                    <a:pt x="130240" y="138570"/>
                  </a:lnTo>
                  <a:lnTo>
                    <a:pt x="122020" y="141823"/>
                  </a:lnTo>
                  <a:lnTo>
                    <a:pt x="111497" y="144411"/>
                  </a:lnTo>
                  <a:lnTo>
                    <a:pt x="244069" y="144424"/>
                  </a:lnTo>
                  <a:lnTo>
                    <a:pt x="250343" y="145377"/>
                  </a:lnTo>
                  <a:lnTo>
                    <a:pt x="256430" y="146964"/>
                  </a:lnTo>
                  <a:lnTo>
                    <a:pt x="262393" y="148975"/>
                  </a:lnTo>
                  <a:lnTo>
                    <a:pt x="268274" y="151268"/>
                  </a:lnTo>
                  <a:lnTo>
                    <a:pt x="274099" y="153749"/>
                  </a:lnTo>
                  <a:lnTo>
                    <a:pt x="279888" y="156356"/>
                  </a:lnTo>
                  <a:lnTo>
                    <a:pt x="284700" y="159999"/>
                  </a:lnTo>
                  <a:lnTo>
                    <a:pt x="288859" y="164332"/>
                  </a:lnTo>
                  <a:lnTo>
                    <a:pt x="295070" y="173275"/>
                  </a:lnTo>
                  <a:lnTo>
                    <a:pt x="297829" y="180424"/>
                  </a:lnTo>
                  <a:lnTo>
                    <a:pt x="299056" y="189317"/>
                  </a:lnTo>
                  <a:lnTo>
                    <a:pt x="299383" y="194355"/>
                  </a:lnTo>
                  <a:lnTo>
                    <a:pt x="298649" y="199619"/>
                  </a:lnTo>
                  <a:lnTo>
                    <a:pt x="297207" y="205033"/>
                  </a:lnTo>
                  <a:lnTo>
                    <a:pt x="295293" y="210547"/>
                  </a:lnTo>
                  <a:lnTo>
                    <a:pt x="292112" y="215176"/>
                  </a:lnTo>
                  <a:lnTo>
                    <a:pt x="283498" y="222860"/>
                  </a:lnTo>
                  <a:lnTo>
                    <a:pt x="279486" y="227194"/>
                  </a:lnTo>
                  <a:lnTo>
                    <a:pt x="275859" y="231989"/>
                  </a:lnTo>
                  <a:lnTo>
                    <a:pt x="272489" y="237091"/>
                  </a:lnTo>
                  <a:lnTo>
                    <a:pt x="267384" y="241444"/>
                  </a:lnTo>
                  <a:lnTo>
                    <a:pt x="261125" y="245299"/>
                  </a:lnTo>
                  <a:lnTo>
                    <a:pt x="235095" y="258330"/>
                  </a:lnTo>
                  <a:lnTo>
                    <a:pt x="228168" y="261319"/>
                  </a:lnTo>
                  <a:lnTo>
                    <a:pt x="220691" y="264264"/>
                  </a:lnTo>
                  <a:lnTo>
                    <a:pt x="204766" y="270076"/>
                  </a:lnTo>
                  <a:lnTo>
                    <a:pt x="188162" y="275835"/>
                  </a:lnTo>
                  <a:lnTo>
                    <a:pt x="180686" y="277751"/>
                  </a:lnTo>
                  <a:lnTo>
                    <a:pt x="173797" y="279029"/>
                  </a:lnTo>
                  <a:lnTo>
                    <a:pt x="167300" y="279880"/>
                  </a:lnTo>
                  <a:lnTo>
                    <a:pt x="161064" y="281401"/>
                  </a:lnTo>
                  <a:lnTo>
                    <a:pt x="155001" y="283367"/>
                  </a:lnTo>
                  <a:lnTo>
                    <a:pt x="149054" y="285630"/>
                  </a:lnTo>
                  <a:lnTo>
                    <a:pt x="143184" y="287139"/>
                  </a:lnTo>
                  <a:lnTo>
                    <a:pt x="137366" y="288145"/>
                  </a:lnTo>
                  <a:lnTo>
                    <a:pt x="131583" y="288816"/>
                  </a:lnTo>
                  <a:lnTo>
                    <a:pt x="125822" y="288310"/>
                  </a:lnTo>
                  <a:lnTo>
                    <a:pt x="120077" y="287021"/>
                  </a:lnTo>
                  <a:lnTo>
                    <a:pt x="114341" y="285208"/>
                  </a:lnTo>
                  <a:lnTo>
                    <a:pt x="105429" y="283195"/>
                  </a:lnTo>
                  <a:lnTo>
                    <a:pt x="96496" y="281902"/>
                  </a:lnTo>
                  <a:lnTo>
                    <a:pt x="87888" y="281647"/>
                  </a:lnTo>
                  <a:lnTo>
                    <a:pt x="77153" y="28158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10"/>
            <p:cNvSpPr/>
            <p:nvPr/>
          </p:nvSpPr>
          <p:spPr>
            <a:xfrm>
              <a:off x="6200775" y="3154680"/>
              <a:ext cx="308610" cy="34291"/>
            </a:xfrm>
            <a:custGeom>
              <a:avLst/>
              <a:gdLst/>
              <a:ahLst/>
              <a:cxnLst/>
              <a:rect l="0" t="0" r="0" b="0"/>
              <a:pathLst>
                <a:path w="308610" h="34291">
                  <a:moveTo>
                    <a:pt x="0" y="34290"/>
                  </a:moveTo>
                  <a:lnTo>
                    <a:pt x="7380" y="26909"/>
                  </a:lnTo>
                  <a:lnTo>
                    <a:pt x="10583" y="26246"/>
                  </a:lnTo>
                  <a:lnTo>
                    <a:pt x="17740" y="25874"/>
                  </a:lnTo>
                  <a:lnTo>
                    <a:pt x="24077" y="25787"/>
                  </a:lnTo>
                  <a:lnTo>
                    <a:pt x="49114" y="25726"/>
                  </a:lnTo>
                  <a:lnTo>
                    <a:pt x="55603" y="24771"/>
                  </a:lnTo>
                  <a:lnTo>
                    <a:pt x="62786" y="23181"/>
                  </a:lnTo>
                  <a:lnTo>
                    <a:pt x="70432" y="21169"/>
                  </a:lnTo>
                  <a:lnTo>
                    <a:pt x="78387" y="19827"/>
                  </a:lnTo>
                  <a:lnTo>
                    <a:pt x="86548" y="18933"/>
                  </a:lnTo>
                  <a:lnTo>
                    <a:pt x="94846" y="18337"/>
                  </a:lnTo>
                  <a:lnTo>
                    <a:pt x="103235" y="16987"/>
                  </a:lnTo>
                  <a:lnTo>
                    <a:pt x="111686" y="15135"/>
                  </a:lnTo>
                  <a:lnTo>
                    <a:pt x="120177" y="12947"/>
                  </a:lnTo>
                  <a:lnTo>
                    <a:pt x="128696" y="11489"/>
                  </a:lnTo>
                  <a:lnTo>
                    <a:pt x="137232" y="10517"/>
                  </a:lnTo>
                  <a:lnTo>
                    <a:pt x="145781" y="9868"/>
                  </a:lnTo>
                  <a:lnTo>
                    <a:pt x="155289" y="9436"/>
                  </a:lnTo>
                  <a:lnTo>
                    <a:pt x="176015" y="8956"/>
                  </a:lnTo>
                  <a:lnTo>
                    <a:pt x="185923" y="7876"/>
                  </a:lnTo>
                  <a:lnTo>
                    <a:pt x="195386" y="6203"/>
                  </a:lnTo>
                  <a:lnTo>
                    <a:pt x="204552" y="4135"/>
                  </a:lnTo>
                  <a:lnTo>
                    <a:pt x="213520" y="2757"/>
                  </a:lnTo>
                  <a:lnTo>
                    <a:pt x="222357" y="1838"/>
                  </a:lnTo>
                  <a:lnTo>
                    <a:pt x="231106" y="1225"/>
                  </a:lnTo>
                  <a:lnTo>
                    <a:pt x="238843" y="817"/>
                  </a:lnTo>
                  <a:lnTo>
                    <a:pt x="252520" y="363"/>
                  </a:lnTo>
                  <a:lnTo>
                    <a:pt x="276822" y="71"/>
                  </a:lnTo>
                  <a:lnTo>
                    <a:pt x="30860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11"/>
            <p:cNvSpPr/>
            <p:nvPr/>
          </p:nvSpPr>
          <p:spPr>
            <a:xfrm>
              <a:off x="6321152" y="3094672"/>
              <a:ext cx="102508" cy="257176"/>
            </a:xfrm>
            <a:custGeom>
              <a:avLst/>
              <a:gdLst/>
              <a:ahLst/>
              <a:cxnLst/>
              <a:rect l="0" t="0" r="0" b="0"/>
              <a:pathLst>
                <a:path w="102508" h="257176">
                  <a:moveTo>
                    <a:pt x="16782" y="0"/>
                  </a:moveTo>
                  <a:lnTo>
                    <a:pt x="3764" y="0"/>
                  </a:lnTo>
                  <a:lnTo>
                    <a:pt x="2389" y="953"/>
                  </a:lnTo>
                  <a:lnTo>
                    <a:pt x="1471" y="2540"/>
                  </a:lnTo>
                  <a:lnTo>
                    <a:pt x="0" y="7381"/>
                  </a:lnTo>
                  <a:lnTo>
                    <a:pt x="2338" y="13123"/>
                  </a:lnTo>
                  <a:lnTo>
                    <a:pt x="4296" y="17321"/>
                  </a:lnTo>
                  <a:lnTo>
                    <a:pt x="6470" y="24526"/>
                  </a:lnTo>
                  <a:lnTo>
                    <a:pt x="8389" y="31855"/>
                  </a:lnTo>
                  <a:lnTo>
                    <a:pt x="10235" y="36477"/>
                  </a:lnTo>
                  <a:lnTo>
                    <a:pt x="12417" y="41463"/>
                  </a:lnTo>
                  <a:lnTo>
                    <a:pt x="17383" y="52083"/>
                  </a:lnTo>
                  <a:lnTo>
                    <a:pt x="20040" y="57582"/>
                  </a:lnTo>
                  <a:lnTo>
                    <a:pt x="22764" y="64105"/>
                  </a:lnTo>
                  <a:lnTo>
                    <a:pt x="25533" y="71312"/>
                  </a:lnTo>
                  <a:lnTo>
                    <a:pt x="28331" y="78974"/>
                  </a:lnTo>
                  <a:lnTo>
                    <a:pt x="31149" y="85987"/>
                  </a:lnTo>
                  <a:lnTo>
                    <a:pt x="33981" y="92567"/>
                  </a:lnTo>
                  <a:lnTo>
                    <a:pt x="36820" y="98859"/>
                  </a:lnTo>
                  <a:lnTo>
                    <a:pt x="39666" y="105911"/>
                  </a:lnTo>
                  <a:lnTo>
                    <a:pt x="45368" y="121366"/>
                  </a:lnTo>
                  <a:lnTo>
                    <a:pt x="47270" y="128536"/>
                  </a:lnTo>
                  <a:lnTo>
                    <a:pt x="48537" y="135221"/>
                  </a:lnTo>
                  <a:lnTo>
                    <a:pt x="49383" y="141582"/>
                  </a:lnTo>
                  <a:lnTo>
                    <a:pt x="50898" y="148681"/>
                  </a:lnTo>
                  <a:lnTo>
                    <a:pt x="52862" y="156271"/>
                  </a:lnTo>
                  <a:lnTo>
                    <a:pt x="55123" y="164188"/>
                  </a:lnTo>
                  <a:lnTo>
                    <a:pt x="57583" y="171371"/>
                  </a:lnTo>
                  <a:lnTo>
                    <a:pt x="60175" y="178065"/>
                  </a:lnTo>
                  <a:lnTo>
                    <a:pt x="62856" y="184432"/>
                  </a:lnTo>
                  <a:lnTo>
                    <a:pt x="65596" y="190582"/>
                  </a:lnTo>
                  <a:lnTo>
                    <a:pt x="71180" y="202496"/>
                  </a:lnTo>
                  <a:lnTo>
                    <a:pt x="73050" y="207388"/>
                  </a:lnTo>
                  <a:lnTo>
                    <a:pt x="75128" y="215362"/>
                  </a:lnTo>
                  <a:lnTo>
                    <a:pt x="76635" y="218822"/>
                  </a:lnTo>
                  <a:lnTo>
                    <a:pt x="78591" y="222082"/>
                  </a:lnTo>
                  <a:lnTo>
                    <a:pt x="80849" y="225207"/>
                  </a:lnTo>
                  <a:lnTo>
                    <a:pt x="83306" y="229196"/>
                  </a:lnTo>
                  <a:lnTo>
                    <a:pt x="85896" y="233760"/>
                  </a:lnTo>
                  <a:lnTo>
                    <a:pt x="88576" y="238707"/>
                  </a:lnTo>
                  <a:lnTo>
                    <a:pt x="90362" y="242958"/>
                  </a:lnTo>
                  <a:lnTo>
                    <a:pt x="92347" y="250221"/>
                  </a:lnTo>
                  <a:lnTo>
                    <a:pt x="93829" y="252539"/>
                  </a:lnTo>
                  <a:lnTo>
                    <a:pt x="95769" y="254085"/>
                  </a:lnTo>
                  <a:lnTo>
                    <a:pt x="102507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12"/>
            <p:cNvSpPr/>
            <p:nvPr/>
          </p:nvSpPr>
          <p:spPr>
            <a:xfrm>
              <a:off x="6620985" y="3026457"/>
              <a:ext cx="197010" cy="325391"/>
            </a:xfrm>
            <a:custGeom>
              <a:avLst/>
              <a:gdLst/>
              <a:ahLst/>
              <a:cxnLst/>
              <a:rect l="0" t="0" r="0" b="0"/>
              <a:pathLst>
                <a:path w="197010" h="325391">
                  <a:moveTo>
                    <a:pt x="94140" y="25353"/>
                  </a:moveTo>
                  <a:lnTo>
                    <a:pt x="94140" y="9752"/>
                  </a:lnTo>
                  <a:lnTo>
                    <a:pt x="93188" y="9237"/>
                  </a:lnTo>
                  <a:lnTo>
                    <a:pt x="89589" y="8665"/>
                  </a:lnTo>
                  <a:lnTo>
                    <a:pt x="88248" y="7560"/>
                  </a:lnTo>
                  <a:lnTo>
                    <a:pt x="87355" y="5871"/>
                  </a:lnTo>
                  <a:lnTo>
                    <a:pt x="85920" y="867"/>
                  </a:lnTo>
                  <a:lnTo>
                    <a:pt x="84850" y="456"/>
                  </a:lnTo>
                  <a:lnTo>
                    <a:pt x="81121" y="0"/>
                  </a:lnTo>
                  <a:lnTo>
                    <a:pt x="78793" y="831"/>
                  </a:lnTo>
                  <a:lnTo>
                    <a:pt x="70013" y="6551"/>
                  </a:lnTo>
                  <a:lnTo>
                    <a:pt x="65673" y="9008"/>
                  </a:lnTo>
                  <a:lnTo>
                    <a:pt x="60875" y="11599"/>
                  </a:lnTo>
                  <a:lnTo>
                    <a:pt x="56722" y="14279"/>
                  </a:lnTo>
                  <a:lnTo>
                    <a:pt x="53002" y="17017"/>
                  </a:lnTo>
                  <a:lnTo>
                    <a:pt x="49569" y="19796"/>
                  </a:lnTo>
                  <a:lnTo>
                    <a:pt x="46329" y="23553"/>
                  </a:lnTo>
                  <a:lnTo>
                    <a:pt x="40188" y="32808"/>
                  </a:lnTo>
                  <a:lnTo>
                    <a:pt x="36264" y="37943"/>
                  </a:lnTo>
                  <a:lnTo>
                    <a:pt x="31743" y="43271"/>
                  </a:lnTo>
                  <a:lnTo>
                    <a:pt x="26825" y="48728"/>
                  </a:lnTo>
                  <a:lnTo>
                    <a:pt x="22593" y="54271"/>
                  </a:lnTo>
                  <a:lnTo>
                    <a:pt x="18819" y="59872"/>
                  </a:lnTo>
                  <a:lnTo>
                    <a:pt x="15351" y="65511"/>
                  </a:lnTo>
                  <a:lnTo>
                    <a:pt x="12086" y="72127"/>
                  </a:lnTo>
                  <a:lnTo>
                    <a:pt x="8958" y="79396"/>
                  </a:lnTo>
                  <a:lnTo>
                    <a:pt x="5919" y="87099"/>
                  </a:lnTo>
                  <a:lnTo>
                    <a:pt x="3893" y="93187"/>
                  </a:lnTo>
                  <a:lnTo>
                    <a:pt x="1643" y="102491"/>
                  </a:lnTo>
                  <a:lnTo>
                    <a:pt x="643" y="112341"/>
                  </a:lnTo>
                  <a:lnTo>
                    <a:pt x="198" y="122117"/>
                  </a:lnTo>
                  <a:lnTo>
                    <a:pt x="0" y="129636"/>
                  </a:lnTo>
                  <a:lnTo>
                    <a:pt x="900" y="132975"/>
                  </a:lnTo>
                  <a:lnTo>
                    <a:pt x="5765" y="142225"/>
                  </a:lnTo>
                  <a:lnTo>
                    <a:pt x="7237" y="148099"/>
                  </a:lnTo>
                  <a:lnTo>
                    <a:pt x="8582" y="150046"/>
                  </a:lnTo>
                  <a:lnTo>
                    <a:pt x="10431" y="151344"/>
                  </a:lnTo>
                  <a:lnTo>
                    <a:pt x="15692" y="153427"/>
                  </a:lnTo>
                  <a:lnTo>
                    <a:pt x="17077" y="152646"/>
                  </a:lnTo>
                  <a:lnTo>
                    <a:pt x="21155" y="149237"/>
                  </a:lnTo>
                  <a:lnTo>
                    <a:pt x="24527" y="147947"/>
                  </a:lnTo>
                  <a:lnTo>
                    <a:pt x="28681" y="147087"/>
                  </a:lnTo>
                  <a:lnTo>
                    <a:pt x="33356" y="146514"/>
                  </a:lnTo>
                  <a:lnTo>
                    <a:pt x="37424" y="145180"/>
                  </a:lnTo>
                  <a:lnTo>
                    <a:pt x="41090" y="143337"/>
                  </a:lnTo>
                  <a:lnTo>
                    <a:pt x="44486" y="141156"/>
                  </a:lnTo>
                  <a:lnTo>
                    <a:pt x="47702" y="137798"/>
                  </a:lnTo>
                  <a:lnTo>
                    <a:pt x="56779" y="124921"/>
                  </a:lnTo>
                  <a:lnTo>
                    <a:pt x="62613" y="117865"/>
                  </a:lnTo>
                  <a:lnTo>
                    <a:pt x="66454" y="114650"/>
                  </a:lnTo>
                  <a:lnTo>
                    <a:pt x="70920" y="111554"/>
                  </a:lnTo>
                  <a:lnTo>
                    <a:pt x="75803" y="108538"/>
                  </a:lnTo>
                  <a:lnTo>
                    <a:pt x="79057" y="104622"/>
                  </a:lnTo>
                  <a:lnTo>
                    <a:pt x="81227" y="100106"/>
                  </a:lnTo>
                  <a:lnTo>
                    <a:pt x="84590" y="90962"/>
                  </a:lnTo>
                  <a:lnTo>
                    <a:pt x="89261" y="83722"/>
                  </a:lnTo>
                  <a:lnTo>
                    <a:pt x="91971" y="77330"/>
                  </a:lnTo>
                  <a:lnTo>
                    <a:pt x="93497" y="68376"/>
                  </a:lnTo>
                  <a:lnTo>
                    <a:pt x="93712" y="65465"/>
                  </a:lnTo>
                  <a:lnTo>
                    <a:pt x="94807" y="62572"/>
                  </a:lnTo>
                  <a:lnTo>
                    <a:pt x="100869" y="53624"/>
                  </a:lnTo>
                  <a:lnTo>
                    <a:pt x="102680" y="51115"/>
                  </a:lnTo>
                  <a:lnTo>
                    <a:pt x="102710" y="63006"/>
                  </a:lnTo>
                  <a:lnTo>
                    <a:pt x="103663" y="65695"/>
                  </a:lnTo>
                  <a:lnTo>
                    <a:pt x="112037" y="79394"/>
                  </a:lnTo>
                  <a:lnTo>
                    <a:pt x="114644" y="84240"/>
                  </a:lnTo>
                  <a:lnTo>
                    <a:pt x="116382" y="89376"/>
                  </a:lnTo>
                  <a:lnTo>
                    <a:pt x="117540" y="94705"/>
                  </a:lnTo>
                  <a:lnTo>
                    <a:pt x="118312" y="100162"/>
                  </a:lnTo>
                  <a:lnTo>
                    <a:pt x="119780" y="105706"/>
                  </a:lnTo>
                  <a:lnTo>
                    <a:pt x="121711" y="111306"/>
                  </a:lnTo>
                  <a:lnTo>
                    <a:pt x="123950" y="116945"/>
                  </a:lnTo>
                  <a:lnTo>
                    <a:pt x="125444" y="122609"/>
                  </a:lnTo>
                  <a:lnTo>
                    <a:pt x="126438" y="128290"/>
                  </a:lnTo>
                  <a:lnTo>
                    <a:pt x="127103" y="133983"/>
                  </a:lnTo>
                  <a:lnTo>
                    <a:pt x="128498" y="140635"/>
                  </a:lnTo>
                  <a:lnTo>
                    <a:pt x="130380" y="147928"/>
                  </a:lnTo>
                  <a:lnTo>
                    <a:pt x="132587" y="155647"/>
                  </a:lnTo>
                  <a:lnTo>
                    <a:pt x="134059" y="163650"/>
                  </a:lnTo>
                  <a:lnTo>
                    <a:pt x="135040" y="171844"/>
                  </a:lnTo>
                  <a:lnTo>
                    <a:pt x="135694" y="180163"/>
                  </a:lnTo>
                  <a:lnTo>
                    <a:pt x="137083" y="187615"/>
                  </a:lnTo>
                  <a:lnTo>
                    <a:pt x="138961" y="194487"/>
                  </a:lnTo>
                  <a:lnTo>
                    <a:pt x="141165" y="200974"/>
                  </a:lnTo>
                  <a:lnTo>
                    <a:pt x="142635" y="207204"/>
                  </a:lnTo>
                  <a:lnTo>
                    <a:pt x="143615" y="213262"/>
                  </a:lnTo>
                  <a:lnTo>
                    <a:pt x="144268" y="219205"/>
                  </a:lnTo>
                  <a:lnTo>
                    <a:pt x="145657" y="225073"/>
                  </a:lnTo>
                  <a:lnTo>
                    <a:pt x="147534" y="230889"/>
                  </a:lnTo>
                  <a:lnTo>
                    <a:pt x="149738" y="236672"/>
                  </a:lnTo>
                  <a:lnTo>
                    <a:pt x="151208" y="242432"/>
                  </a:lnTo>
                  <a:lnTo>
                    <a:pt x="152188" y="248178"/>
                  </a:lnTo>
                  <a:lnTo>
                    <a:pt x="152841" y="253912"/>
                  </a:lnTo>
                  <a:lnTo>
                    <a:pt x="156106" y="262825"/>
                  </a:lnTo>
                  <a:lnTo>
                    <a:pt x="158311" y="266535"/>
                  </a:lnTo>
                  <a:lnTo>
                    <a:pt x="160760" y="275737"/>
                  </a:lnTo>
                  <a:lnTo>
                    <a:pt x="161414" y="280858"/>
                  </a:lnTo>
                  <a:lnTo>
                    <a:pt x="164679" y="289088"/>
                  </a:lnTo>
                  <a:lnTo>
                    <a:pt x="168353" y="295921"/>
                  </a:lnTo>
                  <a:lnTo>
                    <a:pt x="171374" y="305123"/>
                  </a:lnTo>
                  <a:lnTo>
                    <a:pt x="175455" y="310985"/>
                  </a:lnTo>
                  <a:lnTo>
                    <a:pt x="177878" y="312929"/>
                  </a:lnTo>
                  <a:lnTo>
                    <a:pt x="180445" y="314225"/>
                  </a:lnTo>
                  <a:lnTo>
                    <a:pt x="183109" y="315089"/>
                  </a:lnTo>
                  <a:lnTo>
                    <a:pt x="188609" y="318589"/>
                  </a:lnTo>
                  <a:lnTo>
                    <a:pt x="197009" y="3253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13"/>
            <p:cNvSpPr/>
            <p:nvPr/>
          </p:nvSpPr>
          <p:spPr>
            <a:xfrm>
              <a:off x="7923847" y="3137535"/>
              <a:ext cx="308611" cy="1"/>
            </a:xfrm>
            <a:custGeom>
              <a:avLst/>
              <a:gdLst/>
              <a:ahLst/>
              <a:cxnLst/>
              <a:rect l="0" t="0" r="0" b="0"/>
              <a:pathLst>
                <a:path w="308611" h="1">
                  <a:moveTo>
                    <a:pt x="0" y="0"/>
                  </a:moveTo>
                  <a:lnTo>
                    <a:pt x="30861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14"/>
            <p:cNvSpPr/>
            <p:nvPr/>
          </p:nvSpPr>
          <p:spPr>
            <a:xfrm>
              <a:off x="8061017" y="3043237"/>
              <a:ext cx="68571" cy="231459"/>
            </a:xfrm>
            <a:custGeom>
              <a:avLst/>
              <a:gdLst/>
              <a:ahLst/>
              <a:cxnLst/>
              <a:rect l="0" t="0" r="0" b="0"/>
              <a:pathLst>
                <a:path w="68571" h="231459">
                  <a:moveTo>
                    <a:pt x="8563" y="0"/>
                  </a:moveTo>
                  <a:lnTo>
                    <a:pt x="344" y="0"/>
                  </a:lnTo>
                  <a:lnTo>
                    <a:pt x="60" y="6844"/>
                  </a:lnTo>
                  <a:lnTo>
                    <a:pt x="0" y="20151"/>
                  </a:lnTo>
                  <a:lnTo>
                    <a:pt x="949" y="22959"/>
                  </a:lnTo>
                  <a:lnTo>
                    <a:pt x="2534" y="25784"/>
                  </a:lnTo>
                  <a:lnTo>
                    <a:pt x="4543" y="28619"/>
                  </a:lnTo>
                  <a:lnTo>
                    <a:pt x="6836" y="32414"/>
                  </a:lnTo>
                  <a:lnTo>
                    <a:pt x="9316" y="36850"/>
                  </a:lnTo>
                  <a:lnTo>
                    <a:pt x="11922" y="41711"/>
                  </a:lnTo>
                  <a:lnTo>
                    <a:pt x="13659" y="46858"/>
                  </a:lnTo>
                  <a:lnTo>
                    <a:pt x="14818" y="52194"/>
                  </a:lnTo>
                  <a:lnTo>
                    <a:pt x="15590" y="57656"/>
                  </a:lnTo>
                  <a:lnTo>
                    <a:pt x="17058" y="63202"/>
                  </a:lnTo>
                  <a:lnTo>
                    <a:pt x="18989" y="68805"/>
                  </a:lnTo>
                  <a:lnTo>
                    <a:pt x="21229" y="74445"/>
                  </a:lnTo>
                  <a:lnTo>
                    <a:pt x="22722" y="80110"/>
                  </a:lnTo>
                  <a:lnTo>
                    <a:pt x="23717" y="85792"/>
                  </a:lnTo>
                  <a:lnTo>
                    <a:pt x="24380" y="91485"/>
                  </a:lnTo>
                  <a:lnTo>
                    <a:pt x="24823" y="97185"/>
                  </a:lnTo>
                  <a:lnTo>
                    <a:pt x="25118" y="102890"/>
                  </a:lnTo>
                  <a:lnTo>
                    <a:pt x="25314" y="108598"/>
                  </a:lnTo>
                  <a:lnTo>
                    <a:pt x="26398" y="114309"/>
                  </a:lnTo>
                  <a:lnTo>
                    <a:pt x="28072" y="120021"/>
                  </a:lnTo>
                  <a:lnTo>
                    <a:pt x="30142" y="125734"/>
                  </a:lnTo>
                  <a:lnTo>
                    <a:pt x="31522" y="130495"/>
                  </a:lnTo>
                  <a:lnTo>
                    <a:pt x="32441" y="134622"/>
                  </a:lnTo>
                  <a:lnTo>
                    <a:pt x="33054" y="138325"/>
                  </a:lnTo>
                  <a:lnTo>
                    <a:pt x="34415" y="142699"/>
                  </a:lnTo>
                  <a:lnTo>
                    <a:pt x="36276" y="147520"/>
                  </a:lnTo>
                  <a:lnTo>
                    <a:pt x="38468" y="152640"/>
                  </a:lnTo>
                  <a:lnTo>
                    <a:pt x="39930" y="157005"/>
                  </a:lnTo>
                  <a:lnTo>
                    <a:pt x="40904" y="160867"/>
                  </a:lnTo>
                  <a:lnTo>
                    <a:pt x="41554" y="164395"/>
                  </a:lnTo>
                  <a:lnTo>
                    <a:pt x="41986" y="168652"/>
                  </a:lnTo>
                  <a:lnTo>
                    <a:pt x="42275" y="173395"/>
                  </a:lnTo>
                  <a:lnTo>
                    <a:pt x="42468" y="178462"/>
                  </a:lnTo>
                  <a:lnTo>
                    <a:pt x="43548" y="182792"/>
                  </a:lnTo>
                  <a:lnTo>
                    <a:pt x="45222" y="186631"/>
                  </a:lnTo>
                  <a:lnTo>
                    <a:pt x="47289" y="190143"/>
                  </a:lnTo>
                  <a:lnTo>
                    <a:pt x="49621" y="193437"/>
                  </a:lnTo>
                  <a:lnTo>
                    <a:pt x="52127" y="196586"/>
                  </a:lnTo>
                  <a:lnTo>
                    <a:pt x="54751" y="199637"/>
                  </a:lnTo>
                  <a:lnTo>
                    <a:pt x="56499" y="202624"/>
                  </a:lnTo>
                  <a:lnTo>
                    <a:pt x="58443" y="208483"/>
                  </a:lnTo>
                  <a:lnTo>
                    <a:pt x="59914" y="211379"/>
                  </a:lnTo>
                  <a:lnTo>
                    <a:pt x="61846" y="214262"/>
                  </a:lnTo>
                  <a:lnTo>
                    <a:pt x="64088" y="217136"/>
                  </a:lnTo>
                  <a:lnTo>
                    <a:pt x="65583" y="220005"/>
                  </a:lnTo>
                  <a:lnTo>
                    <a:pt x="67242" y="225732"/>
                  </a:lnTo>
                  <a:lnTo>
                    <a:pt x="68570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15"/>
            <p:cNvSpPr/>
            <p:nvPr/>
          </p:nvSpPr>
          <p:spPr>
            <a:xfrm>
              <a:off x="8326904" y="3008990"/>
              <a:ext cx="188447" cy="308568"/>
            </a:xfrm>
            <a:custGeom>
              <a:avLst/>
              <a:gdLst/>
              <a:ahLst/>
              <a:cxnLst/>
              <a:rect l="0" t="0" r="0" b="0"/>
              <a:pathLst>
                <a:path w="188447" h="308568">
                  <a:moveTo>
                    <a:pt x="137011" y="42820"/>
                  </a:moveTo>
                  <a:lnTo>
                    <a:pt x="137011" y="5564"/>
                  </a:lnTo>
                  <a:lnTo>
                    <a:pt x="136058" y="3695"/>
                  </a:lnTo>
                  <a:lnTo>
                    <a:pt x="134471" y="2449"/>
                  </a:lnTo>
                  <a:lnTo>
                    <a:pt x="132460" y="1618"/>
                  </a:lnTo>
                  <a:lnTo>
                    <a:pt x="127686" y="695"/>
                  </a:lnTo>
                  <a:lnTo>
                    <a:pt x="122388" y="285"/>
                  </a:lnTo>
                  <a:lnTo>
                    <a:pt x="116859" y="103"/>
                  </a:lnTo>
                  <a:lnTo>
                    <a:pt x="108391" y="0"/>
                  </a:lnTo>
                  <a:lnTo>
                    <a:pt x="104596" y="938"/>
                  </a:lnTo>
                  <a:lnTo>
                    <a:pt x="100161" y="2516"/>
                  </a:lnTo>
                  <a:lnTo>
                    <a:pt x="95299" y="4521"/>
                  </a:lnTo>
                  <a:lnTo>
                    <a:pt x="90153" y="6810"/>
                  </a:lnTo>
                  <a:lnTo>
                    <a:pt x="79355" y="11893"/>
                  </a:lnTo>
                  <a:lnTo>
                    <a:pt x="73808" y="15534"/>
                  </a:lnTo>
                  <a:lnTo>
                    <a:pt x="68206" y="19867"/>
                  </a:lnTo>
                  <a:lnTo>
                    <a:pt x="62566" y="24660"/>
                  </a:lnTo>
                  <a:lnTo>
                    <a:pt x="56901" y="28808"/>
                  </a:lnTo>
                  <a:lnTo>
                    <a:pt x="51220" y="32526"/>
                  </a:lnTo>
                  <a:lnTo>
                    <a:pt x="45527" y="35958"/>
                  </a:lnTo>
                  <a:lnTo>
                    <a:pt x="40779" y="40150"/>
                  </a:lnTo>
                  <a:lnTo>
                    <a:pt x="36662" y="44850"/>
                  </a:lnTo>
                  <a:lnTo>
                    <a:pt x="32964" y="49888"/>
                  </a:lnTo>
                  <a:lnTo>
                    <a:pt x="29546" y="55152"/>
                  </a:lnTo>
                  <a:lnTo>
                    <a:pt x="26315" y="60566"/>
                  </a:lnTo>
                  <a:lnTo>
                    <a:pt x="23208" y="66081"/>
                  </a:lnTo>
                  <a:lnTo>
                    <a:pt x="17217" y="77288"/>
                  </a:lnTo>
                  <a:lnTo>
                    <a:pt x="5609" y="100005"/>
                  </a:lnTo>
                  <a:lnTo>
                    <a:pt x="2410" y="108875"/>
                  </a:lnTo>
                  <a:lnTo>
                    <a:pt x="988" y="115993"/>
                  </a:lnTo>
                  <a:lnTo>
                    <a:pt x="187" y="125355"/>
                  </a:lnTo>
                  <a:lnTo>
                    <a:pt x="0" y="131254"/>
                  </a:lnTo>
                  <a:lnTo>
                    <a:pt x="903" y="134161"/>
                  </a:lnTo>
                  <a:lnTo>
                    <a:pt x="4445" y="139931"/>
                  </a:lnTo>
                  <a:lnTo>
                    <a:pt x="9195" y="145670"/>
                  </a:lnTo>
                  <a:lnTo>
                    <a:pt x="15454" y="152565"/>
                  </a:lnTo>
                  <a:lnTo>
                    <a:pt x="16921" y="153131"/>
                  </a:lnTo>
                  <a:lnTo>
                    <a:pt x="21089" y="153759"/>
                  </a:lnTo>
                  <a:lnTo>
                    <a:pt x="24487" y="152974"/>
                  </a:lnTo>
                  <a:lnTo>
                    <a:pt x="28658" y="151499"/>
                  </a:lnTo>
                  <a:lnTo>
                    <a:pt x="33343" y="149562"/>
                  </a:lnTo>
                  <a:lnTo>
                    <a:pt x="37419" y="148271"/>
                  </a:lnTo>
                  <a:lnTo>
                    <a:pt x="41089" y="147411"/>
                  </a:lnTo>
                  <a:lnTo>
                    <a:pt x="44488" y="146837"/>
                  </a:lnTo>
                  <a:lnTo>
                    <a:pt x="47707" y="145502"/>
                  </a:lnTo>
                  <a:lnTo>
                    <a:pt x="50804" y="143660"/>
                  </a:lnTo>
                  <a:lnTo>
                    <a:pt x="53822" y="141479"/>
                  </a:lnTo>
                  <a:lnTo>
                    <a:pt x="56787" y="139072"/>
                  </a:lnTo>
                  <a:lnTo>
                    <a:pt x="62621" y="133859"/>
                  </a:lnTo>
                  <a:lnTo>
                    <a:pt x="66462" y="131135"/>
                  </a:lnTo>
                  <a:lnTo>
                    <a:pt x="70929" y="128366"/>
                  </a:lnTo>
                  <a:lnTo>
                    <a:pt x="75811" y="125568"/>
                  </a:lnTo>
                  <a:lnTo>
                    <a:pt x="86315" y="119919"/>
                  </a:lnTo>
                  <a:lnTo>
                    <a:pt x="91784" y="117079"/>
                  </a:lnTo>
                  <a:lnTo>
                    <a:pt x="96382" y="113281"/>
                  </a:lnTo>
                  <a:lnTo>
                    <a:pt x="100400" y="108844"/>
                  </a:lnTo>
                  <a:lnTo>
                    <a:pt x="104030" y="103981"/>
                  </a:lnTo>
                  <a:lnTo>
                    <a:pt x="107405" y="98834"/>
                  </a:lnTo>
                  <a:lnTo>
                    <a:pt x="110605" y="93497"/>
                  </a:lnTo>
                  <a:lnTo>
                    <a:pt x="113693" y="88035"/>
                  </a:lnTo>
                  <a:lnTo>
                    <a:pt x="116702" y="83441"/>
                  </a:lnTo>
                  <a:lnTo>
                    <a:pt x="122588" y="75796"/>
                  </a:lnTo>
                  <a:lnTo>
                    <a:pt x="125838" y="69223"/>
                  </a:lnTo>
                  <a:lnTo>
                    <a:pt x="127668" y="60168"/>
                  </a:lnTo>
                  <a:lnTo>
                    <a:pt x="127924" y="57242"/>
                  </a:lnTo>
                  <a:lnTo>
                    <a:pt x="129048" y="54340"/>
                  </a:lnTo>
                  <a:lnTo>
                    <a:pt x="134228" y="45704"/>
                  </a:lnTo>
                  <a:lnTo>
                    <a:pt x="136461" y="36792"/>
                  </a:lnTo>
                  <a:lnTo>
                    <a:pt x="136766" y="34426"/>
                  </a:lnTo>
                  <a:lnTo>
                    <a:pt x="136978" y="27015"/>
                  </a:lnTo>
                  <a:lnTo>
                    <a:pt x="137942" y="27521"/>
                  </a:lnTo>
                  <a:lnTo>
                    <a:pt x="143792" y="32636"/>
                  </a:lnTo>
                  <a:lnTo>
                    <a:pt x="144389" y="33173"/>
                  </a:lnTo>
                  <a:lnTo>
                    <a:pt x="144787" y="34484"/>
                  </a:lnTo>
                  <a:lnTo>
                    <a:pt x="145347" y="41831"/>
                  </a:lnTo>
                  <a:lnTo>
                    <a:pt x="145537" y="58358"/>
                  </a:lnTo>
                  <a:lnTo>
                    <a:pt x="145552" y="61751"/>
                  </a:lnTo>
                  <a:lnTo>
                    <a:pt x="143030" y="70601"/>
                  </a:lnTo>
                  <a:lnTo>
                    <a:pt x="141024" y="75628"/>
                  </a:lnTo>
                  <a:lnTo>
                    <a:pt x="140638" y="81837"/>
                  </a:lnTo>
                  <a:lnTo>
                    <a:pt x="141334" y="88834"/>
                  </a:lnTo>
                  <a:lnTo>
                    <a:pt x="142751" y="96356"/>
                  </a:lnTo>
                  <a:lnTo>
                    <a:pt x="143694" y="103275"/>
                  </a:lnTo>
                  <a:lnTo>
                    <a:pt x="144324" y="109794"/>
                  </a:lnTo>
                  <a:lnTo>
                    <a:pt x="144744" y="116044"/>
                  </a:lnTo>
                  <a:lnTo>
                    <a:pt x="145024" y="122116"/>
                  </a:lnTo>
                  <a:lnTo>
                    <a:pt x="145334" y="133942"/>
                  </a:lnTo>
                  <a:lnTo>
                    <a:pt x="145561" y="175903"/>
                  </a:lnTo>
                  <a:lnTo>
                    <a:pt x="146521" y="182024"/>
                  </a:lnTo>
                  <a:lnTo>
                    <a:pt x="148113" y="188010"/>
                  </a:lnTo>
                  <a:lnTo>
                    <a:pt x="150128" y="193906"/>
                  </a:lnTo>
                  <a:lnTo>
                    <a:pt x="154906" y="202996"/>
                  </a:lnTo>
                  <a:lnTo>
                    <a:pt x="160204" y="211164"/>
                  </a:lnTo>
                  <a:lnTo>
                    <a:pt x="162950" y="216010"/>
                  </a:lnTo>
                  <a:lnTo>
                    <a:pt x="165734" y="221145"/>
                  </a:lnTo>
                  <a:lnTo>
                    <a:pt x="167590" y="226473"/>
                  </a:lnTo>
                  <a:lnTo>
                    <a:pt x="168827" y="231930"/>
                  </a:lnTo>
                  <a:lnTo>
                    <a:pt x="169651" y="237473"/>
                  </a:lnTo>
                  <a:lnTo>
                    <a:pt x="173108" y="246172"/>
                  </a:lnTo>
                  <a:lnTo>
                    <a:pt x="177819" y="254166"/>
                  </a:lnTo>
                  <a:lnTo>
                    <a:pt x="183088" y="264069"/>
                  </a:lnTo>
                  <a:lnTo>
                    <a:pt x="186065" y="272280"/>
                  </a:lnTo>
                  <a:lnTo>
                    <a:pt x="187387" y="279105"/>
                  </a:lnTo>
                  <a:lnTo>
                    <a:pt x="188236" y="288707"/>
                  </a:lnTo>
                  <a:lnTo>
                    <a:pt x="188427" y="297969"/>
                  </a:lnTo>
                  <a:lnTo>
                    <a:pt x="188446" y="3085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16"/>
            <p:cNvSpPr/>
            <p:nvPr/>
          </p:nvSpPr>
          <p:spPr>
            <a:xfrm>
              <a:off x="5695146" y="3489048"/>
              <a:ext cx="205592" cy="351432"/>
            </a:xfrm>
            <a:custGeom>
              <a:avLst/>
              <a:gdLst/>
              <a:ahLst/>
              <a:cxnLst/>
              <a:rect l="0" t="0" r="0" b="0"/>
              <a:pathLst>
                <a:path w="205592" h="351432">
                  <a:moveTo>
                    <a:pt x="128438" y="25677"/>
                  </a:moveTo>
                  <a:lnTo>
                    <a:pt x="135820" y="18296"/>
                  </a:lnTo>
                  <a:lnTo>
                    <a:pt x="136482" y="15093"/>
                  </a:lnTo>
                  <a:lnTo>
                    <a:pt x="136658" y="12906"/>
                  </a:lnTo>
                  <a:lnTo>
                    <a:pt x="135823" y="10496"/>
                  </a:lnTo>
                  <a:lnTo>
                    <a:pt x="129599" y="1535"/>
                  </a:lnTo>
                  <a:lnTo>
                    <a:pt x="128260" y="1010"/>
                  </a:lnTo>
                  <a:lnTo>
                    <a:pt x="122777" y="270"/>
                  </a:lnTo>
                  <a:lnTo>
                    <a:pt x="118823" y="51"/>
                  </a:lnTo>
                  <a:lnTo>
                    <a:pt x="111148" y="0"/>
                  </a:lnTo>
                  <a:lnTo>
                    <a:pt x="107387" y="939"/>
                  </a:lnTo>
                  <a:lnTo>
                    <a:pt x="103927" y="2517"/>
                  </a:lnTo>
                  <a:lnTo>
                    <a:pt x="100667" y="4522"/>
                  </a:lnTo>
                  <a:lnTo>
                    <a:pt x="96590" y="6811"/>
                  </a:lnTo>
                  <a:lnTo>
                    <a:pt x="86978" y="11894"/>
                  </a:lnTo>
                  <a:lnTo>
                    <a:pt x="82701" y="14583"/>
                  </a:lnTo>
                  <a:lnTo>
                    <a:pt x="78897" y="17329"/>
                  </a:lnTo>
                  <a:lnTo>
                    <a:pt x="75408" y="20111"/>
                  </a:lnTo>
                  <a:lnTo>
                    <a:pt x="71177" y="22919"/>
                  </a:lnTo>
                  <a:lnTo>
                    <a:pt x="66452" y="25743"/>
                  </a:lnTo>
                  <a:lnTo>
                    <a:pt x="61397" y="28578"/>
                  </a:lnTo>
                  <a:lnTo>
                    <a:pt x="56121" y="32373"/>
                  </a:lnTo>
                  <a:lnTo>
                    <a:pt x="50700" y="36809"/>
                  </a:lnTo>
                  <a:lnTo>
                    <a:pt x="40548" y="45864"/>
                  </a:lnTo>
                  <a:lnTo>
                    <a:pt x="32861" y="53064"/>
                  </a:lnTo>
                  <a:lnTo>
                    <a:pt x="23178" y="62472"/>
                  </a:lnTo>
                  <a:lnTo>
                    <a:pt x="17204" y="70923"/>
                  </a:lnTo>
                  <a:lnTo>
                    <a:pt x="11373" y="80076"/>
                  </a:lnTo>
                  <a:lnTo>
                    <a:pt x="5607" y="87319"/>
                  </a:lnTo>
                  <a:lnTo>
                    <a:pt x="3688" y="91536"/>
                  </a:lnTo>
                  <a:lnTo>
                    <a:pt x="1557" y="101303"/>
                  </a:lnTo>
                  <a:lnTo>
                    <a:pt x="609" y="109453"/>
                  </a:lnTo>
                  <a:lnTo>
                    <a:pt x="76" y="119397"/>
                  </a:lnTo>
                  <a:lnTo>
                    <a:pt x="0" y="122447"/>
                  </a:lnTo>
                  <a:lnTo>
                    <a:pt x="2458" y="130915"/>
                  </a:lnTo>
                  <a:lnTo>
                    <a:pt x="4446" y="135841"/>
                  </a:lnTo>
                  <a:lnTo>
                    <a:pt x="6724" y="139124"/>
                  </a:lnTo>
                  <a:lnTo>
                    <a:pt x="9196" y="141314"/>
                  </a:lnTo>
                  <a:lnTo>
                    <a:pt x="14482" y="144698"/>
                  </a:lnTo>
                  <a:lnTo>
                    <a:pt x="20006" y="149378"/>
                  </a:lnTo>
                  <a:lnTo>
                    <a:pt x="22813" y="151006"/>
                  </a:lnTo>
                  <a:lnTo>
                    <a:pt x="28471" y="152816"/>
                  </a:lnTo>
                  <a:lnTo>
                    <a:pt x="32266" y="153299"/>
                  </a:lnTo>
                  <a:lnTo>
                    <a:pt x="36701" y="153621"/>
                  </a:lnTo>
                  <a:lnTo>
                    <a:pt x="45757" y="153978"/>
                  </a:lnTo>
                  <a:lnTo>
                    <a:pt x="52956" y="154137"/>
                  </a:lnTo>
                  <a:lnTo>
                    <a:pt x="56209" y="153227"/>
                  </a:lnTo>
                  <a:lnTo>
                    <a:pt x="62364" y="149676"/>
                  </a:lnTo>
                  <a:lnTo>
                    <a:pt x="66291" y="147395"/>
                  </a:lnTo>
                  <a:lnTo>
                    <a:pt x="75735" y="142321"/>
                  </a:lnTo>
                  <a:lnTo>
                    <a:pt x="79968" y="139635"/>
                  </a:lnTo>
                  <a:lnTo>
                    <a:pt x="83742" y="136891"/>
                  </a:lnTo>
                  <a:lnTo>
                    <a:pt x="87211" y="134110"/>
                  </a:lnTo>
                  <a:lnTo>
                    <a:pt x="91428" y="130350"/>
                  </a:lnTo>
                  <a:lnTo>
                    <a:pt x="101195" y="121093"/>
                  </a:lnTo>
                  <a:lnTo>
                    <a:pt x="105513" y="115005"/>
                  </a:lnTo>
                  <a:lnTo>
                    <a:pt x="109345" y="108089"/>
                  </a:lnTo>
                  <a:lnTo>
                    <a:pt x="112852" y="100621"/>
                  </a:lnTo>
                  <a:lnTo>
                    <a:pt x="117095" y="94689"/>
                  </a:lnTo>
                  <a:lnTo>
                    <a:pt x="121829" y="89783"/>
                  </a:lnTo>
                  <a:lnTo>
                    <a:pt x="126890" y="85559"/>
                  </a:lnTo>
                  <a:lnTo>
                    <a:pt x="131216" y="80838"/>
                  </a:lnTo>
                  <a:lnTo>
                    <a:pt x="135053" y="75786"/>
                  </a:lnTo>
                  <a:lnTo>
                    <a:pt x="138563" y="70513"/>
                  </a:lnTo>
                  <a:lnTo>
                    <a:pt x="141855" y="65093"/>
                  </a:lnTo>
                  <a:lnTo>
                    <a:pt x="145003" y="59574"/>
                  </a:lnTo>
                  <a:lnTo>
                    <a:pt x="151041" y="48362"/>
                  </a:lnTo>
                  <a:lnTo>
                    <a:pt x="156899" y="37029"/>
                  </a:lnTo>
                  <a:lnTo>
                    <a:pt x="160138" y="28182"/>
                  </a:lnTo>
                  <a:lnTo>
                    <a:pt x="161961" y="17846"/>
                  </a:lnTo>
                  <a:lnTo>
                    <a:pt x="162627" y="8806"/>
                  </a:lnTo>
                  <a:lnTo>
                    <a:pt x="162715" y="1312"/>
                  </a:lnTo>
                  <a:lnTo>
                    <a:pt x="162729" y="54464"/>
                  </a:lnTo>
                  <a:lnTo>
                    <a:pt x="163681" y="61060"/>
                  </a:lnTo>
                  <a:lnTo>
                    <a:pt x="165269" y="67363"/>
                  </a:lnTo>
                  <a:lnTo>
                    <a:pt x="167279" y="73470"/>
                  </a:lnTo>
                  <a:lnTo>
                    <a:pt x="168620" y="80399"/>
                  </a:lnTo>
                  <a:lnTo>
                    <a:pt x="169514" y="87876"/>
                  </a:lnTo>
                  <a:lnTo>
                    <a:pt x="170109" y="95718"/>
                  </a:lnTo>
                  <a:lnTo>
                    <a:pt x="170507" y="104755"/>
                  </a:lnTo>
                  <a:lnTo>
                    <a:pt x="170948" y="124958"/>
                  </a:lnTo>
                  <a:lnTo>
                    <a:pt x="171292" y="212987"/>
                  </a:lnTo>
                  <a:lnTo>
                    <a:pt x="172248" y="221987"/>
                  </a:lnTo>
                  <a:lnTo>
                    <a:pt x="173837" y="230845"/>
                  </a:lnTo>
                  <a:lnTo>
                    <a:pt x="175849" y="239608"/>
                  </a:lnTo>
                  <a:lnTo>
                    <a:pt x="177191" y="247355"/>
                  </a:lnTo>
                  <a:lnTo>
                    <a:pt x="178085" y="254425"/>
                  </a:lnTo>
                  <a:lnTo>
                    <a:pt x="178681" y="261043"/>
                  </a:lnTo>
                  <a:lnTo>
                    <a:pt x="179079" y="268312"/>
                  </a:lnTo>
                  <a:lnTo>
                    <a:pt x="179520" y="284010"/>
                  </a:lnTo>
                  <a:lnTo>
                    <a:pt x="180591" y="290291"/>
                  </a:lnTo>
                  <a:lnTo>
                    <a:pt x="184320" y="299811"/>
                  </a:lnTo>
                  <a:lnTo>
                    <a:pt x="186612" y="309756"/>
                  </a:lnTo>
                  <a:lnTo>
                    <a:pt x="187224" y="315076"/>
                  </a:lnTo>
                  <a:lnTo>
                    <a:pt x="190443" y="323526"/>
                  </a:lnTo>
                  <a:lnTo>
                    <a:pt x="194096" y="330457"/>
                  </a:lnTo>
                  <a:lnTo>
                    <a:pt x="197105" y="339714"/>
                  </a:lnTo>
                  <a:lnTo>
                    <a:pt x="202653" y="347536"/>
                  </a:lnTo>
                  <a:lnTo>
                    <a:pt x="205591" y="35143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17"/>
            <p:cNvSpPr/>
            <p:nvPr/>
          </p:nvSpPr>
          <p:spPr>
            <a:xfrm>
              <a:off x="6012179" y="3609022"/>
              <a:ext cx="137162" cy="188596"/>
            </a:xfrm>
            <a:custGeom>
              <a:avLst/>
              <a:gdLst/>
              <a:ahLst/>
              <a:cxnLst/>
              <a:rect l="0" t="0" r="0" b="0"/>
              <a:pathLst>
                <a:path w="137162" h="188596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9325" y="2540"/>
                  </a:lnTo>
                  <a:lnTo>
                    <a:pt x="11932" y="4551"/>
                  </a:lnTo>
                  <a:lnTo>
                    <a:pt x="14622" y="6844"/>
                  </a:lnTo>
                  <a:lnTo>
                    <a:pt x="17368" y="9325"/>
                  </a:lnTo>
                  <a:lnTo>
                    <a:pt x="22959" y="14622"/>
                  </a:lnTo>
                  <a:lnTo>
                    <a:pt x="41712" y="33170"/>
                  </a:lnTo>
                  <a:lnTo>
                    <a:pt x="45905" y="38306"/>
                  </a:lnTo>
                  <a:lnTo>
                    <a:pt x="49654" y="43635"/>
                  </a:lnTo>
                  <a:lnTo>
                    <a:pt x="53106" y="49092"/>
                  </a:lnTo>
                  <a:lnTo>
                    <a:pt x="56359" y="53683"/>
                  </a:lnTo>
                  <a:lnTo>
                    <a:pt x="59480" y="57696"/>
                  </a:lnTo>
                  <a:lnTo>
                    <a:pt x="62514" y="61324"/>
                  </a:lnTo>
                  <a:lnTo>
                    <a:pt x="66441" y="65648"/>
                  </a:lnTo>
                  <a:lnTo>
                    <a:pt x="75885" y="75532"/>
                  </a:lnTo>
                  <a:lnTo>
                    <a:pt x="80118" y="80835"/>
                  </a:lnTo>
                  <a:lnTo>
                    <a:pt x="83891" y="86275"/>
                  </a:lnTo>
                  <a:lnTo>
                    <a:pt x="87361" y="91807"/>
                  </a:lnTo>
                  <a:lnTo>
                    <a:pt x="90626" y="96447"/>
                  </a:lnTo>
                  <a:lnTo>
                    <a:pt x="93755" y="100493"/>
                  </a:lnTo>
                  <a:lnTo>
                    <a:pt x="96793" y="104143"/>
                  </a:lnTo>
                  <a:lnTo>
                    <a:pt x="99771" y="108481"/>
                  </a:lnTo>
                  <a:lnTo>
                    <a:pt x="102710" y="113278"/>
                  </a:lnTo>
                  <a:lnTo>
                    <a:pt x="105621" y="118381"/>
                  </a:lnTo>
                  <a:lnTo>
                    <a:pt x="107562" y="123688"/>
                  </a:lnTo>
                  <a:lnTo>
                    <a:pt x="108856" y="129131"/>
                  </a:lnTo>
                  <a:lnTo>
                    <a:pt x="109718" y="134665"/>
                  </a:lnTo>
                  <a:lnTo>
                    <a:pt x="111245" y="139307"/>
                  </a:lnTo>
                  <a:lnTo>
                    <a:pt x="113216" y="143354"/>
                  </a:lnTo>
                  <a:lnTo>
                    <a:pt x="115483" y="147004"/>
                  </a:lnTo>
                  <a:lnTo>
                    <a:pt x="117946" y="150390"/>
                  </a:lnTo>
                  <a:lnTo>
                    <a:pt x="120541" y="153600"/>
                  </a:lnTo>
                  <a:lnTo>
                    <a:pt x="123224" y="156693"/>
                  </a:lnTo>
                  <a:lnTo>
                    <a:pt x="125012" y="159707"/>
                  </a:lnTo>
                  <a:lnTo>
                    <a:pt x="126998" y="165596"/>
                  </a:lnTo>
                  <a:lnTo>
                    <a:pt x="130422" y="171388"/>
                  </a:lnTo>
                  <a:lnTo>
                    <a:pt x="132668" y="174266"/>
                  </a:lnTo>
                  <a:lnTo>
                    <a:pt x="135164" y="180004"/>
                  </a:lnTo>
                  <a:lnTo>
                    <a:pt x="137161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18"/>
            <p:cNvSpPr/>
            <p:nvPr/>
          </p:nvSpPr>
          <p:spPr>
            <a:xfrm>
              <a:off x="5995034" y="3574732"/>
              <a:ext cx="120017" cy="162879"/>
            </a:xfrm>
            <a:custGeom>
              <a:avLst/>
              <a:gdLst/>
              <a:ahLst/>
              <a:cxnLst/>
              <a:rect l="0" t="0" r="0" b="0"/>
              <a:pathLst>
                <a:path w="120017" h="162879">
                  <a:moveTo>
                    <a:pt x="120016" y="0"/>
                  </a:moveTo>
                  <a:lnTo>
                    <a:pt x="120016" y="4551"/>
                  </a:lnTo>
                  <a:lnTo>
                    <a:pt x="119063" y="6844"/>
                  </a:lnTo>
                  <a:lnTo>
                    <a:pt x="115465" y="11932"/>
                  </a:lnTo>
                  <a:lnTo>
                    <a:pt x="113172" y="14622"/>
                  </a:lnTo>
                  <a:lnTo>
                    <a:pt x="110690" y="17368"/>
                  </a:lnTo>
                  <a:lnTo>
                    <a:pt x="108084" y="20151"/>
                  </a:lnTo>
                  <a:lnTo>
                    <a:pt x="105394" y="23912"/>
                  </a:lnTo>
                  <a:lnTo>
                    <a:pt x="102648" y="28324"/>
                  </a:lnTo>
                  <a:lnTo>
                    <a:pt x="99864" y="33170"/>
                  </a:lnTo>
                  <a:lnTo>
                    <a:pt x="96104" y="38306"/>
                  </a:lnTo>
                  <a:lnTo>
                    <a:pt x="91692" y="43635"/>
                  </a:lnTo>
                  <a:lnTo>
                    <a:pt x="86846" y="49092"/>
                  </a:lnTo>
                  <a:lnTo>
                    <a:pt x="82662" y="55589"/>
                  </a:lnTo>
                  <a:lnTo>
                    <a:pt x="78921" y="62776"/>
                  </a:lnTo>
                  <a:lnTo>
                    <a:pt x="75474" y="70426"/>
                  </a:lnTo>
                  <a:lnTo>
                    <a:pt x="71272" y="77431"/>
                  </a:lnTo>
                  <a:lnTo>
                    <a:pt x="66564" y="84005"/>
                  </a:lnTo>
                  <a:lnTo>
                    <a:pt x="61522" y="90293"/>
                  </a:lnTo>
                  <a:lnTo>
                    <a:pt x="57207" y="96391"/>
                  </a:lnTo>
                  <a:lnTo>
                    <a:pt x="53378" y="102361"/>
                  </a:lnTo>
                  <a:lnTo>
                    <a:pt x="49873" y="108245"/>
                  </a:lnTo>
                  <a:lnTo>
                    <a:pt x="45631" y="114074"/>
                  </a:lnTo>
                  <a:lnTo>
                    <a:pt x="40899" y="119864"/>
                  </a:lnTo>
                  <a:lnTo>
                    <a:pt x="31512" y="130425"/>
                  </a:lnTo>
                  <a:lnTo>
                    <a:pt x="24166" y="138294"/>
                  </a:lnTo>
                  <a:lnTo>
                    <a:pt x="21826" y="141726"/>
                  </a:lnTo>
                  <a:lnTo>
                    <a:pt x="20266" y="144967"/>
                  </a:lnTo>
                  <a:lnTo>
                    <a:pt x="19226" y="148079"/>
                  </a:lnTo>
                  <a:lnTo>
                    <a:pt x="17580" y="151108"/>
                  </a:lnTo>
                  <a:lnTo>
                    <a:pt x="15530" y="154078"/>
                  </a:lnTo>
                  <a:lnTo>
                    <a:pt x="9947" y="161139"/>
                  </a:lnTo>
                  <a:lnTo>
                    <a:pt x="8537" y="161719"/>
                  </a:lnTo>
                  <a:lnTo>
                    <a:pt x="6644" y="162105"/>
                  </a:lnTo>
                  <a:lnTo>
                    <a:pt x="0" y="16287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19"/>
            <p:cNvSpPr/>
            <p:nvPr/>
          </p:nvSpPr>
          <p:spPr>
            <a:xfrm>
              <a:off x="6243637" y="3600450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25541" y="17145"/>
                  </a:lnTo>
                  <a:lnTo>
                    <a:pt x="30362" y="16192"/>
                  </a:lnTo>
                  <a:lnTo>
                    <a:pt x="35482" y="14604"/>
                  </a:lnTo>
                  <a:lnTo>
                    <a:pt x="40799" y="12594"/>
                  </a:lnTo>
                  <a:lnTo>
                    <a:pt x="46250" y="11253"/>
                  </a:lnTo>
                  <a:lnTo>
                    <a:pt x="51788" y="10359"/>
                  </a:lnTo>
                  <a:lnTo>
                    <a:pt x="57386" y="9764"/>
                  </a:lnTo>
                  <a:lnTo>
                    <a:pt x="63022" y="8414"/>
                  </a:lnTo>
                  <a:lnTo>
                    <a:pt x="68685" y="6562"/>
                  </a:lnTo>
                  <a:lnTo>
                    <a:pt x="74365" y="4374"/>
                  </a:lnTo>
                  <a:lnTo>
                    <a:pt x="80056" y="2916"/>
                  </a:lnTo>
                  <a:lnTo>
                    <a:pt x="85756" y="1944"/>
                  </a:lnTo>
                  <a:lnTo>
                    <a:pt x="91461" y="1296"/>
                  </a:lnTo>
                  <a:lnTo>
                    <a:pt x="97169" y="864"/>
                  </a:lnTo>
                  <a:lnTo>
                    <a:pt x="102879" y="576"/>
                  </a:lnTo>
                  <a:lnTo>
                    <a:pt x="114304" y="256"/>
                  </a:lnTo>
                  <a:lnTo>
                    <a:pt x="158891" y="6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20"/>
            <p:cNvSpPr/>
            <p:nvPr/>
          </p:nvSpPr>
          <p:spPr>
            <a:xfrm>
              <a:off x="6277927" y="3677602"/>
              <a:ext cx="214314" cy="25716"/>
            </a:xfrm>
            <a:custGeom>
              <a:avLst/>
              <a:gdLst/>
              <a:ahLst/>
              <a:cxnLst/>
              <a:rect l="0" t="0" r="0" b="0"/>
              <a:pathLst>
                <a:path w="214314" h="25716">
                  <a:moveTo>
                    <a:pt x="0" y="0"/>
                  </a:moveTo>
                  <a:lnTo>
                    <a:pt x="0" y="8220"/>
                  </a:lnTo>
                  <a:lnTo>
                    <a:pt x="953" y="9290"/>
                  </a:lnTo>
                  <a:lnTo>
                    <a:pt x="4551" y="13019"/>
                  </a:lnTo>
                  <a:lnTo>
                    <a:pt x="6844" y="14394"/>
                  </a:lnTo>
                  <a:lnTo>
                    <a:pt x="9325" y="15311"/>
                  </a:lnTo>
                  <a:lnTo>
                    <a:pt x="11932" y="15922"/>
                  </a:lnTo>
                  <a:lnTo>
                    <a:pt x="17368" y="16602"/>
                  </a:lnTo>
                  <a:lnTo>
                    <a:pt x="22959" y="16904"/>
                  </a:lnTo>
                  <a:lnTo>
                    <a:pt x="28619" y="17038"/>
                  </a:lnTo>
                  <a:lnTo>
                    <a:pt x="41712" y="17113"/>
                  </a:lnTo>
                  <a:lnTo>
                    <a:pt x="45905" y="18077"/>
                  </a:lnTo>
                  <a:lnTo>
                    <a:pt x="49653" y="19671"/>
                  </a:lnTo>
                  <a:lnTo>
                    <a:pt x="53105" y="21687"/>
                  </a:lnTo>
                  <a:lnTo>
                    <a:pt x="57311" y="23030"/>
                  </a:lnTo>
                  <a:lnTo>
                    <a:pt x="62020" y="23926"/>
                  </a:lnTo>
                  <a:lnTo>
                    <a:pt x="67064" y="24523"/>
                  </a:lnTo>
                  <a:lnTo>
                    <a:pt x="72332" y="24922"/>
                  </a:lnTo>
                  <a:lnTo>
                    <a:pt x="77749" y="25187"/>
                  </a:lnTo>
                  <a:lnTo>
                    <a:pt x="88847" y="25482"/>
                  </a:lnTo>
                  <a:lnTo>
                    <a:pt x="151451" y="25715"/>
                  </a:lnTo>
                  <a:lnTo>
                    <a:pt x="157165" y="24763"/>
                  </a:lnTo>
                  <a:lnTo>
                    <a:pt x="162879" y="23177"/>
                  </a:lnTo>
                  <a:lnTo>
                    <a:pt x="168594" y="21166"/>
                  </a:lnTo>
                  <a:lnTo>
                    <a:pt x="174309" y="19826"/>
                  </a:lnTo>
                  <a:lnTo>
                    <a:pt x="180023" y="18932"/>
                  </a:lnTo>
                  <a:lnTo>
                    <a:pt x="185738" y="18337"/>
                  </a:lnTo>
                  <a:lnTo>
                    <a:pt x="191453" y="16987"/>
                  </a:lnTo>
                  <a:lnTo>
                    <a:pt x="197168" y="15135"/>
                  </a:lnTo>
                  <a:lnTo>
                    <a:pt x="214313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21"/>
            <p:cNvSpPr/>
            <p:nvPr/>
          </p:nvSpPr>
          <p:spPr>
            <a:xfrm>
              <a:off x="6612255" y="3497592"/>
              <a:ext cx="188329" cy="248591"/>
            </a:xfrm>
            <a:custGeom>
              <a:avLst/>
              <a:gdLst/>
              <a:ahLst/>
              <a:cxnLst/>
              <a:rect l="0" t="0" r="0" b="0"/>
              <a:pathLst>
                <a:path w="188329" h="248591">
                  <a:moveTo>
                    <a:pt x="0" y="34278"/>
                  </a:moveTo>
                  <a:lnTo>
                    <a:pt x="0" y="26897"/>
                  </a:lnTo>
                  <a:lnTo>
                    <a:pt x="4551" y="21507"/>
                  </a:lnTo>
                  <a:lnTo>
                    <a:pt x="6844" y="20049"/>
                  </a:lnTo>
                  <a:lnTo>
                    <a:pt x="11931" y="18429"/>
                  </a:lnTo>
                  <a:lnTo>
                    <a:pt x="17368" y="15169"/>
                  </a:lnTo>
                  <a:lnTo>
                    <a:pt x="22959" y="10545"/>
                  </a:lnTo>
                  <a:lnTo>
                    <a:pt x="28619" y="5315"/>
                  </a:lnTo>
                  <a:lnTo>
                    <a:pt x="32414" y="3539"/>
                  </a:lnTo>
                  <a:lnTo>
                    <a:pt x="36849" y="2355"/>
                  </a:lnTo>
                  <a:lnTo>
                    <a:pt x="41711" y="1566"/>
                  </a:lnTo>
                  <a:lnTo>
                    <a:pt x="46857" y="1040"/>
                  </a:lnTo>
                  <a:lnTo>
                    <a:pt x="52194" y="689"/>
                  </a:lnTo>
                  <a:lnTo>
                    <a:pt x="57655" y="455"/>
                  </a:lnTo>
                  <a:lnTo>
                    <a:pt x="68804" y="196"/>
                  </a:lnTo>
                  <a:lnTo>
                    <a:pt x="104047" y="0"/>
                  </a:lnTo>
                  <a:lnTo>
                    <a:pt x="108416" y="948"/>
                  </a:lnTo>
                  <a:lnTo>
                    <a:pt x="113236" y="2533"/>
                  </a:lnTo>
                  <a:lnTo>
                    <a:pt x="125555" y="7370"/>
                  </a:lnTo>
                  <a:lnTo>
                    <a:pt x="129779" y="10571"/>
                  </a:lnTo>
                  <a:lnTo>
                    <a:pt x="132240" y="12758"/>
                  </a:lnTo>
                  <a:lnTo>
                    <a:pt x="133879" y="16121"/>
                  </a:lnTo>
                  <a:lnTo>
                    <a:pt x="134973" y="20268"/>
                  </a:lnTo>
                  <a:lnTo>
                    <a:pt x="135702" y="24938"/>
                  </a:lnTo>
                  <a:lnTo>
                    <a:pt x="135235" y="29004"/>
                  </a:lnTo>
                  <a:lnTo>
                    <a:pt x="133971" y="32667"/>
                  </a:lnTo>
                  <a:lnTo>
                    <a:pt x="130028" y="40229"/>
                  </a:lnTo>
                  <a:lnTo>
                    <a:pt x="125100" y="49940"/>
                  </a:lnTo>
                  <a:lnTo>
                    <a:pt x="121500" y="55197"/>
                  </a:lnTo>
                  <a:lnTo>
                    <a:pt x="117195" y="60606"/>
                  </a:lnTo>
                  <a:lnTo>
                    <a:pt x="112420" y="66117"/>
                  </a:lnTo>
                  <a:lnTo>
                    <a:pt x="108284" y="71697"/>
                  </a:lnTo>
                  <a:lnTo>
                    <a:pt x="104574" y="77321"/>
                  </a:lnTo>
                  <a:lnTo>
                    <a:pt x="101149" y="82976"/>
                  </a:lnTo>
                  <a:lnTo>
                    <a:pt x="96960" y="88651"/>
                  </a:lnTo>
                  <a:lnTo>
                    <a:pt x="92262" y="94339"/>
                  </a:lnTo>
                  <a:lnTo>
                    <a:pt x="87225" y="100036"/>
                  </a:lnTo>
                  <a:lnTo>
                    <a:pt x="81962" y="104786"/>
                  </a:lnTo>
                  <a:lnTo>
                    <a:pt x="76549" y="108906"/>
                  </a:lnTo>
                  <a:lnTo>
                    <a:pt x="71035" y="112605"/>
                  </a:lnTo>
                  <a:lnTo>
                    <a:pt x="65454" y="116023"/>
                  </a:lnTo>
                  <a:lnTo>
                    <a:pt x="59829" y="119255"/>
                  </a:lnTo>
                  <a:lnTo>
                    <a:pt x="54173" y="122361"/>
                  </a:lnTo>
                  <a:lnTo>
                    <a:pt x="49450" y="125385"/>
                  </a:lnTo>
                  <a:lnTo>
                    <a:pt x="45350" y="128354"/>
                  </a:lnTo>
                  <a:lnTo>
                    <a:pt x="36474" y="135411"/>
                  </a:lnTo>
                  <a:lnTo>
                    <a:pt x="35746" y="136942"/>
                  </a:lnTo>
                  <a:lnTo>
                    <a:pt x="34481" y="144376"/>
                  </a:lnTo>
                  <a:lnTo>
                    <a:pt x="34307" y="138221"/>
                  </a:lnTo>
                  <a:lnTo>
                    <a:pt x="35253" y="137864"/>
                  </a:lnTo>
                  <a:lnTo>
                    <a:pt x="38846" y="137466"/>
                  </a:lnTo>
                  <a:lnTo>
                    <a:pt x="41137" y="136407"/>
                  </a:lnTo>
                  <a:lnTo>
                    <a:pt x="46223" y="132691"/>
                  </a:lnTo>
                  <a:lnTo>
                    <a:pt x="48912" y="131319"/>
                  </a:lnTo>
                  <a:lnTo>
                    <a:pt x="54441" y="129795"/>
                  </a:lnTo>
                  <a:lnTo>
                    <a:pt x="58202" y="129388"/>
                  </a:lnTo>
                  <a:lnTo>
                    <a:pt x="62613" y="129117"/>
                  </a:lnTo>
                  <a:lnTo>
                    <a:pt x="72595" y="128816"/>
                  </a:lnTo>
                  <a:lnTo>
                    <a:pt x="111510" y="128589"/>
                  </a:lnTo>
                  <a:lnTo>
                    <a:pt x="134316" y="128578"/>
                  </a:lnTo>
                  <a:lnTo>
                    <a:pt x="140025" y="129530"/>
                  </a:lnTo>
                  <a:lnTo>
                    <a:pt x="145738" y="131116"/>
                  </a:lnTo>
                  <a:lnTo>
                    <a:pt x="151451" y="133127"/>
                  </a:lnTo>
                  <a:lnTo>
                    <a:pt x="156212" y="135419"/>
                  </a:lnTo>
                  <a:lnTo>
                    <a:pt x="160339" y="137900"/>
                  </a:lnTo>
                  <a:lnTo>
                    <a:pt x="164043" y="140507"/>
                  </a:lnTo>
                  <a:lnTo>
                    <a:pt x="168417" y="142245"/>
                  </a:lnTo>
                  <a:lnTo>
                    <a:pt x="173238" y="143403"/>
                  </a:lnTo>
                  <a:lnTo>
                    <a:pt x="178356" y="144176"/>
                  </a:lnTo>
                  <a:lnTo>
                    <a:pt x="181769" y="146596"/>
                  </a:lnTo>
                  <a:lnTo>
                    <a:pt x="184044" y="150114"/>
                  </a:lnTo>
                  <a:lnTo>
                    <a:pt x="185561" y="154364"/>
                  </a:lnTo>
                  <a:lnTo>
                    <a:pt x="187247" y="161627"/>
                  </a:lnTo>
                  <a:lnTo>
                    <a:pt x="187995" y="168982"/>
                  </a:lnTo>
                  <a:lnTo>
                    <a:pt x="188195" y="173611"/>
                  </a:lnTo>
                  <a:lnTo>
                    <a:pt x="188328" y="178601"/>
                  </a:lnTo>
                  <a:lnTo>
                    <a:pt x="186512" y="182881"/>
                  </a:lnTo>
                  <a:lnTo>
                    <a:pt x="183396" y="186686"/>
                  </a:lnTo>
                  <a:lnTo>
                    <a:pt x="179414" y="190176"/>
                  </a:lnTo>
                  <a:lnTo>
                    <a:pt x="175807" y="194407"/>
                  </a:lnTo>
                  <a:lnTo>
                    <a:pt x="172450" y="199133"/>
                  </a:lnTo>
                  <a:lnTo>
                    <a:pt x="169258" y="204189"/>
                  </a:lnTo>
                  <a:lnTo>
                    <a:pt x="166179" y="208512"/>
                  </a:lnTo>
                  <a:lnTo>
                    <a:pt x="163173" y="212346"/>
                  </a:lnTo>
                  <a:lnTo>
                    <a:pt x="157293" y="219147"/>
                  </a:lnTo>
                  <a:lnTo>
                    <a:pt x="151506" y="225344"/>
                  </a:lnTo>
                  <a:lnTo>
                    <a:pt x="147676" y="228330"/>
                  </a:lnTo>
                  <a:lnTo>
                    <a:pt x="143218" y="231274"/>
                  </a:lnTo>
                  <a:lnTo>
                    <a:pt x="138341" y="234188"/>
                  </a:lnTo>
                  <a:lnTo>
                    <a:pt x="134137" y="236131"/>
                  </a:lnTo>
                  <a:lnTo>
                    <a:pt x="130383" y="237427"/>
                  </a:lnTo>
                  <a:lnTo>
                    <a:pt x="126926" y="238290"/>
                  </a:lnTo>
                  <a:lnTo>
                    <a:pt x="123670" y="239819"/>
                  </a:lnTo>
                  <a:lnTo>
                    <a:pt x="120547" y="241790"/>
                  </a:lnTo>
                  <a:lnTo>
                    <a:pt x="113240" y="247247"/>
                  </a:lnTo>
                  <a:lnTo>
                    <a:pt x="109701" y="247993"/>
                  </a:lnTo>
                  <a:lnTo>
                    <a:pt x="104219" y="248472"/>
                  </a:lnTo>
                  <a:lnTo>
                    <a:pt x="100929" y="248538"/>
                  </a:lnTo>
                  <a:lnTo>
                    <a:pt x="94297" y="2485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22"/>
            <p:cNvSpPr/>
            <p:nvPr/>
          </p:nvSpPr>
          <p:spPr>
            <a:xfrm>
              <a:off x="6895147" y="3523297"/>
              <a:ext cx="145734" cy="197169"/>
            </a:xfrm>
            <a:custGeom>
              <a:avLst/>
              <a:gdLst/>
              <a:ahLst/>
              <a:cxnLst/>
              <a:rect l="0" t="0" r="0" b="0"/>
              <a:pathLst>
                <a:path w="145734" h="197169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2" y="8731"/>
                  </a:lnTo>
                  <a:lnTo>
                    <a:pt x="6785" y="10583"/>
                  </a:lnTo>
                  <a:lnTo>
                    <a:pt x="7381" y="12770"/>
                  </a:lnTo>
                  <a:lnTo>
                    <a:pt x="10583" y="17741"/>
                  </a:lnTo>
                  <a:lnTo>
                    <a:pt x="12771" y="20400"/>
                  </a:lnTo>
                  <a:lnTo>
                    <a:pt x="15181" y="23125"/>
                  </a:lnTo>
                  <a:lnTo>
                    <a:pt x="20400" y="28693"/>
                  </a:lnTo>
                  <a:lnTo>
                    <a:pt x="22173" y="31511"/>
                  </a:lnTo>
                  <a:lnTo>
                    <a:pt x="24142" y="37182"/>
                  </a:lnTo>
                  <a:lnTo>
                    <a:pt x="27557" y="42878"/>
                  </a:lnTo>
                  <a:lnTo>
                    <a:pt x="29802" y="45730"/>
                  </a:lnTo>
                  <a:lnTo>
                    <a:pt x="32296" y="51440"/>
                  </a:lnTo>
                  <a:lnTo>
                    <a:pt x="32960" y="54296"/>
                  </a:lnTo>
                  <a:lnTo>
                    <a:pt x="34356" y="58104"/>
                  </a:lnTo>
                  <a:lnTo>
                    <a:pt x="36239" y="62549"/>
                  </a:lnTo>
                  <a:lnTo>
                    <a:pt x="38446" y="67417"/>
                  </a:lnTo>
                  <a:lnTo>
                    <a:pt x="41824" y="72567"/>
                  </a:lnTo>
                  <a:lnTo>
                    <a:pt x="45980" y="77906"/>
                  </a:lnTo>
                  <a:lnTo>
                    <a:pt x="50656" y="83370"/>
                  </a:lnTo>
                  <a:lnTo>
                    <a:pt x="54725" y="88917"/>
                  </a:lnTo>
                  <a:lnTo>
                    <a:pt x="58392" y="94521"/>
                  </a:lnTo>
                  <a:lnTo>
                    <a:pt x="61788" y="100161"/>
                  </a:lnTo>
                  <a:lnTo>
                    <a:pt x="65004" y="104874"/>
                  </a:lnTo>
                  <a:lnTo>
                    <a:pt x="68101" y="108969"/>
                  </a:lnTo>
                  <a:lnTo>
                    <a:pt x="71118" y="112651"/>
                  </a:lnTo>
                  <a:lnTo>
                    <a:pt x="74082" y="116058"/>
                  </a:lnTo>
                  <a:lnTo>
                    <a:pt x="77011" y="119282"/>
                  </a:lnTo>
                  <a:lnTo>
                    <a:pt x="79915" y="122384"/>
                  </a:lnTo>
                  <a:lnTo>
                    <a:pt x="82804" y="126357"/>
                  </a:lnTo>
                  <a:lnTo>
                    <a:pt x="85683" y="130910"/>
                  </a:lnTo>
                  <a:lnTo>
                    <a:pt x="88555" y="135851"/>
                  </a:lnTo>
                  <a:lnTo>
                    <a:pt x="91421" y="140097"/>
                  </a:lnTo>
                  <a:lnTo>
                    <a:pt x="94286" y="143881"/>
                  </a:lnTo>
                  <a:lnTo>
                    <a:pt x="97147" y="147356"/>
                  </a:lnTo>
                  <a:lnTo>
                    <a:pt x="100008" y="151577"/>
                  </a:lnTo>
                  <a:lnTo>
                    <a:pt x="102866" y="156297"/>
                  </a:lnTo>
                  <a:lnTo>
                    <a:pt x="105725" y="161348"/>
                  </a:lnTo>
                  <a:lnTo>
                    <a:pt x="108584" y="165668"/>
                  </a:lnTo>
                  <a:lnTo>
                    <a:pt x="111441" y="169500"/>
                  </a:lnTo>
                  <a:lnTo>
                    <a:pt x="114299" y="173008"/>
                  </a:lnTo>
                  <a:lnTo>
                    <a:pt x="117157" y="176298"/>
                  </a:lnTo>
                  <a:lnTo>
                    <a:pt x="120015" y="179445"/>
                  </a:lnTo>
                  <a:lnTo>
                    <a:pt x="126894" y="186788"/>
                  </a:lnTo>
                  <a:lnTo>
                    <a:pt x="128411" y="187390"/>
                  </a:lnTo>
                  <a:lnTo>
                    <a:pt x="132637" y="188060"/>
                  </a:lnTo>
                  <a:lnTo>
                    <a:pt x="135097" y="189191"/>
                  </a:lnTo>
                  <a:lnTo>
                    <a:pt x="137690" y="190897"/>
                  </a:lnTo>
                  <a:lnTo>
                    <a:pt x="145733" y="1971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23"/>
            <p:cNvSpPr/>
            <p:nvPr/>
          </p:nvSpPr>
          <p:spPr>
            <a:xfrm>
              <a:off x="6869430" y="3549015"/>
              <a:ext cx="180023" cy="197168"/>
            </a:xfrm>
            <a:custGeom>
              <a:avLst/>
              <a:gdLst/>
              <a:ahLst/>
              <a:cxnLst/>
              <a:rect l="0" t="0" r="0" b="0"/>
              <a:pathLst>
                <a:path w="180023" h="197168">
                  <a:moveTo>
                    <a:pt x="180022" y="0"/>
                  </a:moveTo>
                  <a:lnTo>
                    <a:pt x="175471" y="0"/>
                  </a:lnTo>
                  <a:lnTo>
                    <a:pt x="174130" y="952"/>
                  </a:lnTo>
                  <a:lnTo>
                    <a:pt x="173237" y="2539"/>
                  </a:lnTo>
                  <a:lnTo>
                    <a:pt x="172244" y="6843"/>
                  </a:lnTo>
                  <a:lnTo>
                    <a:pt x="171803" y="11931"/>
                  </a:lnTo>
                  <a:lnTo>
                    <a:pt x="170733" y="14622"/>
                  </a:lnTo>
                  <a:lnTo>
                    <a:pt x="167003" y="20151"/>
                  </a:lnTo>
                  <a:lnTo>
                    <a:pt x="163723" y="23911"/>
                  </a:lnTo>
                  <a:lnTo>
                    <a:pt x="159631" y="28323"/>
                  </a:lnTo>
                  <a:lnTo>
                    <a:pt x="144770" y="43634"/>
                  </a:lnTo>
                  <a:lnTo>
                    <a:pt x="33156" y="155438"/>
                  </a:lnTo>
                  <a:lnTo>
                    <a:pt x="29724" y="159823"/>
                  </a:lnTo>
                  <a:lnTo>
                    <a:pt x="26483" y="164651"/>
                  </a:lnTo>
                  <a:lnTo>
                    <a:pt x="23370" y="169775"/>
                  </a:lnTo>
                  <a:lnTo>
                    <a:pt x="20343" y="174143"/>
                  </a:lnTo>
                  <a:lnTo>
                    <a:pt x="17372" y="178008"/>
                  </a:lnTo>
                  <a:lnTo>
                    <a:pt x="14438" y="181537"/>
                  </a:lnTo>
                  <a:lnTo>
                    <a:pt x="11530" y="183890"/>
                  </a:lnTo>
                  <a:lnTo>
                    <a:pt x="8640" y="185458"/>
                  </a:lnTo>
                  <a:lnTo>
                    <a:pt x="5760" y="186503"/>
                  </a:lnTo>
                  <a:lnTo>
                    <a:pt x="3839" y="188153"/>
                  </a:lnTo>
                  <a:lnTo>
                    <a:pt x="2559" y="190205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24"/>
            <p:cNvSpPr/>
            <p:nvPr/>
          </p:nvSpPr>
          <p:spPr>
            <a:xfrm>
              <a:off x="7289482" y="3471862"/>
              <a:ext cx="34291" cy="265749"/>
            </a:xfrm>
            <a:custGeom>
              <a:avLst/>
              <a:gdLst/>
              <a:ahLst/>
              <a:cxnLst/>
              <a:rect l="0" t="0" r="0" b="0"/>
              <a:pathLst>
                <a:path w="34291" h="265749">
                  <a:moveTo>
                    <a:pt x="0" y="0"/>
                  </a:moveTo>
                  <a:lnTo>
                    <a:pt x="4551" y="4551"/>
                  </a:lnTo>
                  <a:lnTo>
                    <a:pt x="5892" y="6844"/>
                  </a:lnTo>
                  <a:lnTo>
                    <a:pt x="6785" y="9325"/>
                  </a:lnTo>
                  <a:lnTo>
                    <a:pt x="7778" y="14622"/>
                  </a:lnTo>
                  <a:lnTo>
                    <a:pt x="8220" y="20151"/>
                  </a:lnTo>
                  <a:lnTo>
                    <a:pt x="8416" y="25784"/>
                  </a:lnTo>
                  <a:lnTo>
                    <a:pt x="8468" y="28619"/>
                  </a:lnTo>
                  <a:lnTo>
                    <a:pt x="9455" y="32415"/>
                  </a:lnTo>
                  <a:lnTo>
                    <a:pt x="11066" y="36850"/>
                  </a:lnTo>
                  <a:lnTo>
                    <a:pt x="13093" y="41711"/>
                  </a:lnTo>
                  <a:lnTo>
                    <a:pt x="14444" y="45905"/>
                  </a:lnTo>
                  <a:lnTo>
                    <a:pt x="15344" y="49654"/>
                  </a:lnTo>
                  <a:lnTo>
                    <a:pt x="16344" y="57311"/>
                  </a:lnTo>
                  <a:lnTo>
                    <a:pt x="16611" y="62020"/>
                  </a:lnTo>
                  <a:lnTo>
                    <a:pt x="16908" y="72332"/>
                  </a:lnTo>
                  <a:lnTo>
                    <a:pt x="17040" y="83265"/>
                  </a:lnTo>
                  <a:lnTo>
                    <a:pt x="18027" y="88848"/>
                  </a:lnTo>
                  <a:lnTo>
                    <a:pt x="19638" y="94474"/>
                  </a:lnTo>
                  <a:lnTo>
                    <a:pt x="21664" y="100130"/>
                  </a:lnTo>
                  <a:lnTo>
                    <a:pt x="23015" y="106759"/>
                  </a:lnTo>
                  <a:lnTo>
                    <a:pt x="23916" y="114035"/>
                  </a:lnTo>
                  <a:lnTo>
                    <a:pt x="24516" y="121743"/>
                  </a:lnTo>
                  <a:lnTo>
                    <a:pt x="24917" y="129740"/>
                  </a:lnTo>
                  <a:lnTo>
                    <a:pt x="25362" y="146245"/>
                  </a:lnTo>
                  <a:lnTo>
                    <a:pt x="25686" y="185281"/>
                  </a:lnTo>
                  <a:lnTo>
                    <a:pt x="25717" y="237161"/>
                  </a:lnTo>
                  <a:lnTo>
                    <a:pt x="26670" y="241927"/>
                  </a:lnTo>
                  <a:lnTo>
                    <a:pt x="28257" y="246057"/>
                  </a:lnTo>
                  <a:lnTo>
                    <a:pt x="30268" y="249763"/>
                  </a:lnTo>
                  <a:lnTo>
                    <a:pt x="31609" y="253186"/>
                  </a:lnTo>
                  <a:lnTo>
                    <a:pt x="32502" y="256421"/>
                  </a:lnTo>
                  <a:lnTo>
                    <a:pt x="34290" y="26574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25"/>
            <p:cNvSpPr/>
            <p:nvPr/>
          </p:nvSpPr>
          <p:spPr>
            <a:xfrm>
              <a:off x="7203757" y="3574732"/>
              <a:ext cx="282894" cy="34291"/>
            </a:xfrm>
            <a:custGeom>
              <a:avLst/>
              <a:gdLst/>
              <a:ahLst/>
              <a:cxnLst/>
              <a:rect l="0" t="0" r="0" b="0"/>
              <a:pathLst>
                <a:path w="282894" h="34291">
                  <a:moveTo>
                    <a:pt x="0" y="34290"/>
                  </a:moveTo>
                  <a:lnTo>
                    <a:pt x="20400" y="34290"/>
                  </a:lnTo>
                  <a:lnTo>
                    <a:pt x="23125" y="33338"/>
                  </a:lnTo>
                  <a:lnTo>
                    <a:pt x="25894" y="31750"/>
                  </a:lnTo>
                  <a:lnTo>
                    <a:pt x="28693" y="29739"/>
                  </a:lnTo>
                  <a:lnTo>
                    <a:pt x="32464" y="28399"/>
                  </a:lnTo>
                  <a:lnTo>
                    <a:pt x="36883" y="27505"/>
                  </a:lnTo>
                  <a:lnTo>
                    <a:pt x="41734" y="26909"/>
                  </a:lnTo>
                  <a:lnTo>
                    <a:pt x="46873" y="26512"/>
                  </a:lnTo>
                  <a:lnTo>
                    <a:pt x="52203" y="26247"/>
                  </a:lnTo>
                  <a:lnTo>
                    <a:pt x="57662" y="26071"/>
                  </a:lnTo>
                  <a:lnTo>
                    <a:pt x="64159" y="25000"/>
                  </a:lnTo>
                  <a:lnTo>
                    <a:pt x="71348" y="23335"/>
                  </a:lnTo>
                  <a:lnTo>
                    <a:pt x="78997" y="21272"/>
                  </a:lnTo>
                  <a:lnTo>
                    <a:pt x="86955" y="19896"/>
                  </a:lnTo>
                  <a:lnTo>
                    <a:pt x="95117" y="18979"/>
                  </a:lnTo>
                  <a:lnTo>
                    <a:pt x="103417" y="18368"/>
                  </a:lnTo>
                  <a:lnTo>
                    <a:pt x="110855" y="17008"/>
                  </a:lnTo>
                  <a:lnTo>
                    <a:pt x="117718" y="15148"/>
                  </a:lnTo>
                  <a:lnTo>
                    <a:pt x="124199" y="12956"/>
                  </a:lnTo>
                  <a:lnTo>
                    <a:pt x="131377" y="11495"/>
                  </a:lnTo>
                  <a:lnTo>
                    <a:pt x="139020" y="10521"/>
                  </a:lnTo>
                  <a:lnTo>
                    <a:pt x="146972" y="9872"/>
                  </a:lnTo>
                  <a:lnTo>
                    <a:pt x="154179" y="9439"/>
                  </a:lnTo>
                  <a:lnTo>
                    <a:pt x="167267" y="8958"/>
                  </a:lnTo>
                  <a:lnTo>
                    <a:pt x="174377" y="7877"/>
                  </a:lnTo>
                  <a:lnTo>
                    <a:pt x="181974" y="6204"/>
                  </a:lnTo>
                  <a:lnTo>
                    <a:pt x="189895" y="4136"/>
                  </a:lnTo>
                  <a:lnTo>
                    <a:pt x="197082" y="2757"/>
                  </a:lnTo>
                  <a:lnTo>
                    <a:pt x="203778" y="1838"/>
                  </a:lnTo>
                  <a:lnTo>
                    <a:pt x="210147" y="1226"/>
                  </a:lnTo>
                  <a:lnTo>
                    <a:pt x="216298" y="817"/>
                  </a:lnTo>
                  <a:lnTo>
                    <a:pt x="222304" y="545"/>
                  </a:lnTo>
                  <a:lnTo>
                    <a:pt x="234057" y="242"/>
                  </a:lnTo>
                  <a:lnTo>
                    <a:pt x="28289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26"/>
            <p:cNvSpPr/>
            <p:nvPr/>
          </p:nvSpPr>
          <p:spPr>
            <a:xfrm>
              <a:off x="7572375" y="3437572"/>
              <a:ext cx="180023" cy="145733"/>
            </a:xfrm>
            <a:custGeom>
              <a:avLst/>
              <a:gdLst/>
              <a:ahLst/>
              <a:cxnLst/>
              <a:rect l="0" t="0" r="0" b="0"/>
              <a:pathLst>
                <a:path w="180023" h="145733">
                  <a:moveTo>
                    <a:pt x="25717" y="0"/>
                  </a:moveTo>
                  <a:lnTo>
                    <a:pt x="34290" y="0"/>
                  </a:lnTo>
                  <a:lnTo>
                    <a:pt x="25822" y="0"/>
                  </a:lnTo>
                  <a:lnTo>
                    <a:pt x="34290" y="0"/>
                  </a:lnTo>
                  <a:lnTo>
                    <a:pt x="34290" y="8219"/>
                  </a:lnTo>
                  <a:lnTo>
                    <a:pt x="29739" y="8468"/>
                  </a:lnTo>
                  <a:lnTo>
                    <a:pt x="26909" y="8542"/>
                  </a:lnTo>
                  <a:lnTo>
                    <a:pt x="26512" y="9504"/>
                  </a:lnTo>
                  <a:lnTo>
                    <a:pt x="26071" y="13115"/>
                  </a:lnTo>
                  <a:lnTo>
                    <a:pt x="25787" y="17301"/>
                  </a:lnTo>
                  <a:lnTo>
                    <a:pt x="25720" y="29884"/>
                  </a:lnTo>
                  <a:lnTo>
                    <a:pt x="24767" y="32306"/>
                  </a:lnTo>
                  <a:lnTo>
                    <a:pt x="23179" y="34872"/>
                  </a:lnTo>
                  <a:lnTo>
                    <a:pt x="18336" y="41284"/>
                  </a:lnTo>
                  <a:lnTo>
                    <a:pt x="17674" y="44701"/>
                  </a:lnTo>
                  <a:lnTo>
                    <a:pt x="17498" y="46946"/>
                  </a:lnTo>
                  <a:lnTo>
                    <a:pt x="17380" y="49395"/>
                  </a:lnTo>
                  <a:lnTo>
                    <a:pt x="17249" y="54656"/>
                  </a:lnTo>
                  <a:lnTo>
                    <a:pt x="17175" y="62973"/>
                  </a:lnTo>
                  <a:lnTo>
                    <a:pt x="16212" y="65794"/>
                  </a:lnTo>
                  <a:lnTo>
                    <a:pt x="14619" y="68628"/>
                  </a:lnTo>
                  <a:lnTo>
                    <a:pt x="12603" y="71470"/>
                  </a:lnTo>
                  <a:lnTo>
                    <a:pt x="11259" y="74316"/>
                  </a:lnTo>
                  <a:lnTo>
                    <a:pt x="10363" y="77167"/>
                  </a:lnTo>
                  <a:lnTo>
                    <a:pt x="8926" y="84035"/>
                  </a:lnTo>
                  <a:lnTo>
                    <a:pt x="8729" y="87514"/>
                  </a:lnTo>
                  <a:lnTo>
                    <a:pt x="8676" y="89775"/>
                  </a:lnTo>
                  <a:lnTo>
                    <a:pt x="7690" y="92235"/>
                  </a:lnTo>
                  <a:lnTo>
                    <a:pt x="6079" y="94828"/>
                  </a:lnTo>
                  <a:lnTo>
                    <a:pt x="4052" y="97508"/>
                  </a:lnTo>
                  <a:lnTo>
                    <a:pt x="2702" y="100248"/>
                  </a:lnTo>
                  <a:lnTo>
                    <a:pt x="1801" y="103027"/>
                  </a:lnTo>
                  <a:lnTo>
                    <a:pt x="1200" y="105832"/>
                  </a:lnTo>
                  <a:lnTo>
                    <a:pt x="800" y="108655"/>
                  </a:lnTo>
                  <a:lnTo>
                    <a:pt x="534" y="111489"/>
                  </a:lnTo>
                  <a:lnTo>
                    <a:pt x="105" y="118331"/>
                  </a:lnTo>
                  <a:lnTo>
                    <a:pt x="47" y="121807"/>
                  </a:lnTo>
                  <a:lnTo>
                    <a:pt x="0" y="145732"/>
                  </a:lnTo>
                  <a:lnTo>
                    <a:pt x="50305" y="145732"/>
                  </a:lnTo>
                  <a:lnTo>
                    <a:pt x="54492" y="144780"/>
                  </a:lnTo>
                  <a:lnTo>
                    <a:pt x="58235" y="143193"/>
                  </a:lnTo>
                  <a:lnTo>
                    <a:pt x="61683" y="141182"/>
                  </a:lnTo>
                  <a:lnTo>
                    <a:pt x="64935" y="139841"/>
                  </a:lnTo>
                  <a:lnTo>
                    <a:pt x="68055" y="138948"/>
                  </a:lnTo>
                  <a:lnTo>
                    <a:pt x="71087" y="138352"/>
                  </a:lnTo>
                  <a:lnTo>
                    <a:pt x="75014" y="137955"/>
                  </a:lnTo>
                  <a:lnTo>
                    <a:pt x="79537" y="137690"/>
                  </a:lnTo>
                  <a:lnTo>
                    <a:pt x="88689" y="137395"/>
                  </a:lnTo>
                  <a:lnTo>
                    <a:pt x="102327" y="137207"/>
                  </a:lnTo>
                  <a:lnTo>
                    <a:pt x="180022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27"/>
            <p:cNvSpPr/>
            <p:nvPr/>
          </p:nvSpPr>
          <p:spPr>
            <a:xfrm>
              <a:off x="7692399" y="3437572"/>
              <a:ext cx="17136" cy="351474"/>
            </a:xfrm>
            <a:custGeom>
              <a:avLst/>
              <a:gdLst/>
              <a:ahLst/>
              <a:cxnLst/>
              <a:rect l="0" t="0" r="0" b="0"/>
              <a:pathLst>
                <a:path w="17136" h="351474">
                  <a:moveTo>
                    <a:pt x="8563" y="0"/>
                  </a:moveTo>
                  <a:lnTo>
                    <a:pt x="8563" y="41390"/>
                  </a:lnTo>
                  <a:lnTo>
                    <a:pt x="7611" y="46643"/>
                  </a:lnTo>
                  <a:lnTo>
                    <a:pt x="6024" y="52051"/>
                  </a:lnTo>
                  <a:lnTo>
                    <a:pt x="4012" y="57560"/>
                  </a:lnTo>
                  <a:lnTo>
                    <a:pt x="2672" y="63139"/>
                  </a:lnTo>
                  <a:lnTo>
                    <a:pt x="1778" y="68762"/>
                  </a:lnTo>
                  <a:lnTo>
                    <a:pt x="1182" y="74417"/>
                  </a:lnTo>
                  <a:lnTo>
                    <a:pt x="785" y="81043"/>
                  </a:lnTo>
                  <a:lnTo>
                    <a:pt x="344" y="96027"/>
                  </a:lnTo>
                  <a:lnTo>
                    <a:pt x="37" y="130603"/>
                  </a:lnTo>
                  <a:lnTo>
                    <a:pt x="0" y="163276"/>
                  </a:lnTo>
                  <a:lnTo>
                    <a:pt x="949" y="171716"/>
                  </a:lnTo>
                  <a:lnTo>
                    <a:pt x="2535" y="180200"/>
                  </a:lnTo>
                  <a:lnTo>
                    <a:pt x="4544" y="188713"/>
                  </a:lnTo>
                  <a:lnTo>
                    <a:pt x="5883" y="196294"/>
                  </a:lnTo>
                  <a:lnTo>
                    <a:pt x="6777" y="203253"/>
                  </a:lnTo>
                  <a:lnTo>
                    <a:pt x="7372" y="209797"/>
                  </a:lnTo>
                  <a:lnTo>
                    <a:pt x="7769" y="217017"/>
                  </a:lnTo>
                  <a:lnTo>
                    <a:pt x="8210" y="232659"/>
                  </a:lnTo>
                  <a:lnTo>
                    <a:pt x="8532" y="271066"/>
                  </a:lnTo>
                  <a:lnTo>
                    <a:pt x="8563" y="337035"/>
                  </a:lnTo>
                  <a:lnTo>
                    <a:pt x="9516" y="338990"/>
                  </a:lnTo>
                  <a:lnTo>
                    <a:pt x="11103" y="340294"/>
                  </a:lnTo>
                  <a:lnTo>
                    <a:pt x="13114" y="341162"/>
                  </a:lnTo>
                  <a:lnTo>
                    <a:pt x="14455" y="342694"/>
                  </a:lnTo>
                  <a:lnTo>
                    <a:pt x="15348" y="344668"/>
                  </a:lnTo>
                  <a:lnTo>
                    <a:pt x="17135" y="3514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28"/>
            <p:cNvSpPr/>
            <p:nvPr/>
          </p:nvSpPr>
          <p:spPr>
            <a:xfrm>
              <a:off x="7803832" y="3463406"/>
              <a:ext cx="325756" cy="256952"/>
            </a:xfrm>
            <a:custGeom>
              <a:avLst/>
              <a:gdLst/>
              <a:ahLst/>
              <a:cxnLst/>
              <a:rect l="0" t="0" r="0" b="0"/>
              <a:pathLst>
                <a:path w="325756" h="256952">
                  <a:moveTo>
                    <a:pt x="0" y="42746"/>
                  </a:moveTo>
                  <a:lnTo>
                    <a:pt x="0" y="38195"/>
                  </a:lnTo>
                  <a:lnTo>
                    <a:pt x="953" y="36855"/>
                  </a:lnTo>
                  <a:lnTo>
                    <a:pt x="2541" y="35961"/>
                  </a:lnTo>
                  <a:lnTo>
                    <a:pt x="4551" y="35365"/>
                  </a:lnTo>
                  <a:lnTo>
                    <a:pt x="5892" y="34016"/>
                  </a:lnTo>
                  <a:lnTo>
                    <a:pt x="6785" y="32163"/>
                  </a:lnTo>
                  <a:lnTo>
                    <a:pt x="7381" y="29976"/>
                  </a:lnTo>
                  <a:lnTo>
                    <a:pt x="9684" y="28518"/>
                  </a:lnTo>
                  <a:lnTo>
                    <a:pt x="17321" y="26898"/>
                  </a:lnTo>
                  <a:lnTo>
                    <a:pt x="24526" y="23637"/>
                  </a:lnTo>
                  <a:lnTo>
                    <a:pt x="33937" y="16447"/>
                  </a:lnTo>
                  <a:lnTo>
                    <a:pt x="36912" y="13783"/>
                  </a:lnTo>
                  <a:lnTo>
                    <a:pt x="40801" y="12007"/>
                  </a:lnTo>
                  <a:lnTo>
                    <a:pt x="50201" y="10034"/>
                  </a:lnTo>
                  <a:lnTo>
                    <a:pt x="58189" y="6618"/>
                  </a:lnTo>
                  <a:lnTo>
                    <a:pt x="61653" y="4373"/>
                  </a:lnTo>
                  <a:lnTo>
                    <a:pt x="70581" y="1879"/>
                  </a:lnTo>
                  <a:lnTo>
                    <a:pt x="75629" y="1214"/>
                  </a:lnTo>
                  <a:lnTo>
                    <a:pt x="80900" y="770"/>
                  </a:lnTo>
                  <a:lnTo>
                    <a:pt x="86318" y="475"/>
                  </a:lnTo>
                  <a:lnTo>
                    <a:pt x="100506" y="59"/>
                  </a:lnTo>
                  <a:lnTo>
                    <a:pt x="104151" y="0"/>
                  </a:lnTo>
                  <a:lnTo>
                    <a:pt x="107534" y="914"/>
                  </a:lnTo>
                  <a:lnTo>
                    <a:pt x="113834" y="4469"/>
                  </a:lnTo>
                  <a:lnTo>
                    <a:pt x="122347" y="6684"/>
                  </a:lnTo>
                  <a:lnTo>
                    <a:pt x="127286" y="7275"/>
                  </a:lnTo>
                  <a:lnTo>
                    <a:pt x="131529" y="8621"/>
                  </a:lnTo>
                  <a:lnTo>
                    <a:pt x="138785" y="12657"/>
                  </a:lnTo>
                  <a:lnTo>
                    <a:pt x="148226" y="20284"/>
                  </a:lnTo>
                  <a:lnTo>
                    <a:pt x="150251" y="23009"/>
                  </a:lnTo>
                  <a:lnTo>
                    <a:pt x="152504" y="28576"/>
                  </a:lnTo>
                  <a:lnTo>
                    <a:pt x="153104" y="32347"/>
                  </a:lnTo>
                  <a:lnTo>
                    <a:pt x="153504" y="36766"/>
                  </a:lnTo>
                  <a:lnTo>
                    <a:pt x="153949" y="45803"/>
                  </a:lnTo>
                  <a:lnTo>
                    <a:pt x="154147" y="52995"/>
                  </a:lnTo>
                  <a:lnTo>
                    <a:pt x="154259" y="66949"/>
                  </a:lnTo>
                  <a:lnTo>
                    <a:pt x="153321" y="72217"/>
                  </a:lnTo>
                  <a:lnTo>
                    <a:pt x="151745" y="77633"/>
                  </a:lnTo>
                  <a:lnTo>
                    <a:pt x="149740" y="83149"/>
                  </a:lnTo>
                  <a:lnTo>
                    <a:pt x="147452" y="88731"/>
                  </a:lnTo>
                  <a:lnTo>
                    <a:pt x="144974" y="94358"/>
                  </a:lnTo>
                  <a:lnTo>
                    <a:pt x="142369" y="100014"/>
                  </a:lnTo>
                  <a:lnTo>
                    <a:pt x="138728" y="105690"/>
                  </a:lnTo>
                  <a:lnTo>
                    <a:pt x="134395" y="111379"/>
                  </a:lnTo>
                  <a:lnTo>
                    <a:pt x="129603" y="117076"/>
                  </a:lnTo>
                  <a:lnTo>
                    <a:pt x="124501" y="122779"/>
                  </a:lnTo>
                  <a:lnTo>
                    <a:pt x="113754" y="134196"/>
                  </a:lnTo>
                  <a:lnTo>
                    <a:pt x="109174" y="140860"/>
                  </a:lnTo>
                  <a:lnTo>
                    <a:pt x="105167" y="148161"/>
                  </a:lnTo>
                  <a:lnTo>
                    <a:pt x="101544" y="155885"/>
                  </a:lnTo>
                  <a:lnTo>
                    <a:pt x="98177" y="161987"/>
                  </a:lnTo>
                  <a:lnTo>
                    <a:pt x="94978" y="167008"/>
                  </a:lnTo>
                  <a:lnTo>
                    <a:pt x="91894" y="171307"/>
                  </a:lnTo>
                  <a:lnTo>
                    <a:pt x="87933" y="176078"/>
                  </a:lnTo>
                  <a:lnTo>
                    <a:pt x="83388" y="181164"/>
                  </a:lnTo>
                  <a:lnTo>
                    <a:pt x="78451" y="186460"/>
                  </a:lnTo>
                  <a:lnTo>
                    <a:pt x="75161" y="190943"/>
                  </a:lnTo>
                  <a:lnTo>
                    <a:pt x="71505" y="198464"/>
                  </a:lnTo>
                  <a:lnTo>
                    <a:pt x="67340" y="204982"/>
                  </a:lnTo>
                  <a:lnTo>
                    <a:pt x="64896" y="208053"/>
                  </a:lnTo>
                  <a:lnTo>
                    <a:pt x="63266" y="212006"/>
                  </a:lnTo>
                  <a:lnTo>
                    <a:pt x="62180" y="216546"/>
                  </a:lnTo>
                  <a:lnTo>
                    <a:pt x="61456" y="221478"/>
                  </a:lnTo>
                  <a:lnTo>
                    <a:pt x="60651" y="229498"/>
                  </a:lnTo>
                  <a:lnTo>
                    <a:pt x="60136" y="237856"/>
                  </a:lnTo>
                  <a:lnTo>
                    <a:pt x="60032" y="245399"/>
                  </a:lnTo>
                  <a:lnTo>
                    <a:pt x="60019" y="247114"/>
                  </a:lnTo>
                  <a:lnTo>
                    <a:pt x="60967" y="247571"/>
                  </a:lnTo>
                  <a:lnTo>
                    <a:pt x="64562" y="248079"/>
                  </a:lnTo>
                  <a:lnTo>
                    <a:pt x="66854" y="249168"/>
                  </a:lnTo>
                  <a:lnTo>
                    <a:pt x="74631" y="254297"/>
                  </a:lnTo>
                  <a:lnTo>
                    <a:pt x="80159" y="255831"/>
                  </a:lnTo>
                  <a:lnTo>
                    <a:pt x="88627" y="256695"/>
                  </a:lnTo>
                  <a:lnTo>
                    <a:pt x="96857" y="256897"/>
                  </a:lnTo>
                  <a:lnTo>
                    <a:pt x="101719" y="256951"/>
                  </a:lnTo>
                  <a:lnTo>
                    <a:pt x="106865" y="256034"/>
                  </a:lnTo>
                  <a:lnTo>
                    <a:pt x="112201" y="254471"/>
                  </a:lnTo>
                  <a:lnTo>
                    <a:pt x="117662" y="252476"/>
                  </a:lnTo>
                  <a:lnTo>
                    <a:pt x="124162" y="251146"/>
                  </a:lnTo>
                  <a:lnTo>
                    <a:pt x="131352" y="250259"/>
                  </a:lnTo>
                  <a:lnTo>
                    <a:pt x="139003" y="249668"/>
                  </a:lnTo>
                  <a:lnTo>
                    <a:pt x="146009" y="248322"/>
                  </a:lnTo>
                  <a:lnTo>
                    <a:pt x="152585" y="246472"/>
                  </a:lnTo>
                  <a:lnTo>
                    <a:pt x="158873" y="244286"/>
                  </a:lnTo>
                  <a:lnTo>
                    <a:pt x="164970" y="241875"/>
                  </a:lnTo>
                  <a:lnTo>
                    <a:pt x="170940" y="239317"/>
                  </a:lnTo>
                  <a:lnTo>
                    <a:pt x="176825" y="236658"/>
                  </a:lnTo>
                  <a:lnTo>
                    <a:pt x="183606" y="232981"/>
                  </a:lnTo>
                  <a:lnTo>
                    <a:pt x="190984" y="228624"/>
                  </a:lnTo>
                  <a:lnTo>
                    <a:pt x="198760" y="223815"/>
                  </a:lnTo>
                  <a:lnTo>
                    <a:pt x="206802" y="219656"/>
                  </a:lnTo>
                  <a:lnTo>
                    <a:pt x="215020" y="215931"/>
                  </a:lnTo>
                  <a:lnTo>
                    <a:pt x="223357" y="212495"/>
                  </a:lnTo>
                  <a:lnTo>
                    <a:pt x="230819" y="209252"/>
                  </a:lnTo>
                  <a:lnTo>
                    <a:pt x="244192" y="203109"/>
                  </a:lnTo>
                  <a:lnTo>
                    <a:pt x="251377" y="201090"/>
                  </a:lnTo>
                  <a:lnTo>
                    <a:pt x="259025" y="199744"/>
                  </a:lnTo>
                  <a:lnTo>
                    <a:pt x="266981" y="198846"/>
                  </a:lnTo>
                  <a:lnTo>
                    <a:pt x="274190" y="197295"/>
                  </a:lnTo>
                  <a:lnTo>
                    <a:pt x="280901" y="195309"/>
                  </a:lnTo>
                  <a:lnTo>
                    <a:pt x="287281" y="193032"/>
                  </a:lnTo>
                  <a:lnTo>
                    <a:pt x="293438" y="191514"/>
                  </a:lnTo>
                  <a:lnTo>
                    <a:pt x="299447" y="190502"/>
                  </a:lnTo>
                  <a:lnTo>
                    <a:pt x="305360" y="189828"/>
                  </a:lnTo>
                  <a:lnTo>
                    <a:pt x="314468" y="189078"/>
                  </a:lnTo>
                  <a:lnTo>
                    <a:pt x="325755" y="18847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29"/>
            <p:cNvSpPr/>
            <p:nvPr/>
          </p:nvSpPr>
          <p:spPr>
            <a:xfrm>
              <a:off x="6509384" y="3874770"/>
              <a:ext cx="205742" cy="77153"/>
            </a:xfrm>
            <a:custGeom>
              <a:avLst/>
              <a:gdLst/>
              <a:ahLst/>
              <a:cxnLst/>
              <a:rect l="0" t="0" r="0" b="0"/>
              <a:pathLst>
                <a:path w="205742" h="77153">
                  <a:moveTo>
                    <a:pt x="0" y="77152"/>
                  </a:moveTo>
                  <a:lnTo>
                    <a:pt x="24703" y="77152"/>
                  </a:lnTo>
                  <a:lnTo>
                    <a:pt x="28851" y="76200"/>
                  </a:lnTo>
                  <a:lnTo>
                    <a:pt x="32569" y="74612"/>
                  </a:lnTo>
                  <a:lnTo>
                    <a:pt x="36000" y="72601"/>
                  </a:lnTo>
                  <a:lnTo>
                    <a:pt x="40193" y="71261"/>
                  </a:lnTo>
                  <a:lnTo>
                    <a:pt x="44893" y="70367"/>
                  </a:lnTo>
                  <a:lnTo>
                    <a:pt x="49931" y="69771"/>
                  </a:lnTo>
                  <a:lnTo>
                    <a:pt x="55195" y="68421"/>
                  </a:lnTo>
                  <a:lnTo>
                    <a:pt x="60610" y="66569"/>
                  </a:lnTo>
                  <a:lnTo>
                    <a:pt x="66124" y="64382"/>
                  </a:lnTo>
                  <a:lnTo>
                    <a:pt x="79871" y="59411"/>
                  </a:lnTo>
                  <a:lnTo>
                    <a:pt x="87538" y="56752"/>
                  </a:lnTo>
                  <a:lnTo>
                    <a:pt x="94553" y="54027"/>
                  </a:lnTo>
                  <a:lnTo>
                    <a:pt x="101136" y="51258"/>
                  </a:lnTo>
                  <a:lnTo>
                    <a:pt x="107429" y="48459"/>
                  </a:lnTo>
                  <a:lnTo>
                    <a:pt x="114483" y="45641"/>
                  </a:lnTo>
                  <a:lnTo>
                    <a:pt x="129939" y="39970"/>
                  </a:lnTo>
                  <a:lnTo>
                    <a:pt x="138061" y="36171"/>
                  </a:lnTo>
                  <a:lnTo>
                    <a:pt x="146334" y="31734"/>
                  </a:lnTo>
                  <a:lnTo>
                    <a:pt x="154706" y="26871"/>
                  </a:lnTo>
                  <a:lnTo>
                    <a:pt x="163145" y="22676"/>
                  </a:lnTo>
                  <a:lnTo>
                    <a:pt x="171629" y="18927"/>
                  </a:lnTo>
                  <a:lnTo>
                    <a:pt x="180142" y="15476"/>
                  </a:lnTo>
                  <a:lnTo>
                    <a:pt x="186770" y="12222"/>
                  </a:lnTo>
                  <a:lnTo>
                    <a:pt x="192141" y="9101"/>
                  </a:lnTo>
                  <a:lnTo>
                    <a:pt x="20574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30"/>
            <p:cNvSpPr/>
            <p:nvPr/>
          </p:nvSpPr>
          <p:spPr>
            <a:xfrm>
              <a:off x="6826567" y="3797617"/>
              <a:ext cx="162834" cy="274321"/>
            </a:xfrm>
            <a:custGeom>
              <a:avLst/>
              <a:gdLst/>
              <a:ahLst/>
              <a:cxnLst/>
              <a:rect l="0" t="0" r="0" b="0"/>
              <a:pathLst>
                <a:path w="162834" h="274321">
                  <a:moveTo>
                    <a:pt x="0" y="0"/>
                  </a:moveTo>
                  <a:lnTo>
                    <a:pt x="4551" y="0"/>
                  </a:lnTo>
                  <a:lnTo>
                    <a:pt x="6844" y="953"/>
                  </a:lnTo>
                  <a:lnTo>
                    <a:pt x="11931" y="4551"/>
                  </a:lnTo>
                  <a:lnTo>
                    <a:pt x="15600" y="7381"/>
                  </a:lnTo>
                  <a:lnTo>
                    <a:pt x="18999" y="8043"/>
                  </a:lnTo>
                  <a:lnTo>
                    <a:pt x="23683" y="8337"/>
                  </a:lnTo>
                  <a:lnTo>
                    <a:pt x="28941" y="8468"/>
                  </a:lnTo>
                  <a:lnTo>
                    <a:pt x="37256" y="8542"/>
                  </a:lnTo>
                  <a:lnTo>
                    <a:pt x="41030" y="9504"/>
                  </a:lnTo>
                  <a:lnTo>
                    <a:pt x="45451" y="11099"/>
                  </a:lnTo>
                  <a:lnTo>
                    <a:pt x="57132" y="15951"/>
                  </a:lnTo>
                  <a:lnTo>
                    <a:pt x="59995" y="16349"/>
                  </a:lnTo>
                  <a:lnTo>
                    <a:pt x="63810" y="16614"/>
                  </a:lnTo>
                  <a:lnTo>
                    <a:pt x="68257" y="16791"/>
                  </a:lnTo>
                  <a:lnTo>
                    <a:pt x="71222" y="17862"/>
                  </a:lnTo>
                  <a:lnTo>
                    <a:pt x="73199" y="19528"/>
                  </a:lnTo>
                  <a:lnTo>
                    <a:pt x="76348" y="23919"/>
                  </a:lnTo>
                  <a:lnTo>
                    <a:pt x="80923" y="29046"/>
                  </a:lnTo>
                  <a:lnTo>
                    <a:pt x="82523" y="31746"/>
                  </a:lnTo>
                  <a:lnTo>
                    <a:pt x="84302" y="37287"/>
                  </a:lnTo>
                  <a:lnTo>
                    <a:pt x="85304" y="45761"/>
                  </a:lnTo>
                  <a:lnTo>
                    <a:pt x="82998" y="53994"/>
                  </a:lnTo>
                  <a:lnTo>
                    <a:pt x="81050" y="58856"/>
                  </a:lnTo>
                  <a:lnTo>
                    <a:pt x="78885" y="66798"/>
                  </a:lnTo>
                  <a:lnTo>
                    <a:pt x="78307" y="70250"/>
                  </a:lnTo>
                  <a:lnTo>
                    <a:pt x="76017" y="74455"/>
                  </a:lnTo>
                  <a:lnTo>
                    <a:pt x="72586" y="79164"/>
                  </a:lnTo>
                  <a:lnTo>
                    <a:pt x="68393" y="84209"/>
                  </a:lnTo>
                  <a:lnTo>
                    <a:pt x="63734" y="92354"/>
                  </a:lnTo>
                  <a:lnTo>
                    <a:pt x="62493" y="95859"/>
                  </a:lnTo>
                  <a:lnTo>
                    <a:pt x="58572" y="102294"/>
                  </a:lnTo>
                  <a:lnTo>
                    <a:pt x="53654" y="109282"/>
                  </a:lnTo>
                  <a:lnTo>
                    <a:pt x="51010" y="113812"/>
                  </a:lnTo>
                  <a:lnTo>
                    <a:pt x="43340" y="127723"/>
                  </a:lnTo>
                  <a:lnTo>
                    <a:pt x="42905" y="135892"/>
                  </a:lnTo>
                  <a:lnTo>
                    <a:pt x="42875" y="132234"/>
                  </a:lnTo>
                  <a:lnTo>
                    <a:pt x="43823" y="131018"/>
                  </a:lnTo>
                  <a:lnTo>
                    <a:pt x="45408" y="130208"/>
                  </a:lnTo>
                  <a:lnTo>
                    <a:pt x="49709" y="129308"/>
                  </a:lnTo>
                  <a:lnTo>
                    <a:pt x="54795" y="128908"/>
                  </a:lnTo>
                  <a:lnTo>
                    <a:pt x="60231" y="128730"/>
                  </a:lnTo>
                  <a:lnTo>
                    <a:pt x="63014" y="128682"/>
                  </a:lnTo>
                  <a:lnTo>
                    <a:pt x="65822" y="127698"/>
                  </a:lnTo>
                  <a:lnTo>
                    <a:pt x="68647" y="126090"/>
                  </a:lnTo>
                  <a:lnTo>
                    <a:pt x="71482" y="124065"/>
                  </a:lnTo>
                  <a:lnTo>
                    <a:pt x="75277" y="122715"/>
                  </a:lnTo>
                  <a:lnTo>
                    <a:pt x="79712" y="121815"/>
                  </a:lnTo>
                  <a:lnTo>
                    <a:pt x="84574" y="121215"/>
                  </a:lnTo>
                  <a:lnTo>
                    <a:pt x="89720" y="120815"/>
                  </a:lnTo>
                  <a:lnTo>
                    <a:pt x="95057" y="120548"/>
                  </a:lnTo>
                  <a:lnTo>
                    <a:pt x="109127" y="120173"/>
                  </a:lnTo>
                  <a:lnTo>
                    <a:pt x="126966" y="120046"/>
                  </a:lnTo>
                  <a:lnTo>
                    <a:pt x="131316" y="120989"/>
                  </a:lnTo>
                  <a:lnTo>
                    <a:pt x="135170" y="122569"/>
                  </a:lnTo>
                  <a:lnTo>
                    <a:pt x="138690" y="124575"/>
                  </a:lnTo>
                  <a:lnTo>
                    <a:pt x="141990" y="125913"/>
                  </a:lnTo>
                  <a:lnTo>
                    <a:pt x="145143" y="126805"/>
                  </a:lnTo>
                  <a:lnTo>
                    <a:pt x="148197" y="127399"/>
                  </a:lnTo>
                  <a:lnTo>
                    <a:pt x="151186" y="128747"/>
                  </a:lnTo>
                  <a:lnTo>
                    <a:pt x="154130" y="130599"/>
                  </a:lnTo>
                  <a:lnTo>
                    <a:pt x="157047" y="132786"/>
                  </a:lnTo>
                  <a:lnTo>
                    <a:pt x="158990" y="135197"/>
                  </a:lnTo>
                  <a:lnTo>
                    <a:pt x="160286" y="137756"/>
                  </a:lnTo>
                  <a:lnTo>
                    <a:pt x="161150" y="140415"/>
                  </a:lnTo>
                  <a:lnTo>
                    <a:pt x="162110" y="148449"/>
                  </a:lnTo>
                  <a:lnTo>
                    <a:pt x="162366" y="153259"/>
                  </a:lnTo>
                  <a:lnTo>
                    <a:pt x="162650" y="163683"/>
                  </a:lnTo>
                  <a:lnTo>
                    <a:pt x="162833" y="185897"/>
                  </a:lnTo>
                  <a:lnTo>
                    <a:pt x="161895" y="190606"/>
                  </a:lnTo>
                  <a:lnTo>
                    <a:pt x="158313" y="198379"/>
                  </a:lnTo>
                  <a:lnTo>
                    <a:pt x="150942" y="212661"/>
                  </a:lnTo>
                  <a:lnTo>
                    <a:pt x="148253" y="217021"/>
                  </a:lnTo>
                  <a:lnTo>
                    <a:pt x="145508" y="220881"/>
                  </a:lnTo>
                  <a:lnTo>
                    <a:pt x="142726" y="224407"/>
                  </a:lnTo>
                  <a:lnTo>
                    <a:pt x="139918" y="228662"/>
                  </a:lnTo>
                  <a:lnTo>
                    <a:pt x="137093" y="233404"/>
                  </a:lnTo>
                  <a:lnTo>
                    <a:pt x="134259" y="238470"/>
                  </a:lnTo>
                  <a:lnTo>
                    <a:pt x="131416" y="242800"/>
                  </a:lnTo>
                  <a:lnTo>
                    <a:pt x="128568" y="246640"/>
                  </a:lnTo>
                  <a:lnTo>
                    <a:pt x="125717" y="250151"/>
                  </a:lnTo>
                  <a:lnTo>
                    <a:pt x="122864" y="252493"/>
                  </a:lnTo>
                  <a:lnTo>
                    <a:pt x="120009" y="254053"/>
                  </a:lnTo>
                  <a:lnTo>
                    <a:pt x="117154" y="255094"/>
                  </a:lnTo>
                  <a:lnTo>
                    <a:pt x="114298" y="256740"/>
                  </a:lnTo>
                  <a:lnTo>
                    <a:pt x="111441" y="258790"/>
                  </a:lnTo>
                  <a:lnTo>
                    <a:pt x="108584" y="261110"/>
                  </a:lnTo>
                  <a:lnTo>
                    <a:pt x="105727" y="262656"/>
                  </a:lnTo>
                  <a:lnTo>
                    <a:pt x="102869" y="263686"/>
                  </a:lnTo>
                  <a:lnTo>
                    <a:pt x="100012" y="264373"/>
                  </a:lnTo>
                  <a:lnTo>
                    <a:pt x="97155" y="264831"/>
                  </a:lnTo>
                  <a:lnTo>
                    <a:pt x="94298" y="265137"/>
                  </a:lnTo>
                  <a:lnTo>
                    <a:pt x="91440" y="265340"/>
                  </a:lnTo>
                  <a:lnTo>
                    <a:pt x="89535" y="266429"/>
                  </a:lnTo>
                  <a:lnTo>
                    <a:pt x="88265" y="268107"/>
                  </a:lnTo>
                  <a:lnTo>
                    <a:pt x="87419" y="270178"/>
                  </a:lnTo>
                  <a:lnTo>
                    <a:pt x="85901" y="271559"/>
                  </a:lnTo>
                  <a:lnTo>
                    <a:pt x="83938" y="272479"/>
                  </a:lnTo>
                  <a:lnTo>
                    <a:pt x="77152" y="2743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331"/>
            <p:cNvSpPr/>
            <p:nvPr/>
          </p:nvSpPr>
          <p:spPr>
            <a:xfrm>
              <a:off x="7015162" y="3849052"/>
              <a:ext cx="128589" cy="171451"/>
            </a:xfrm>
            <a:custGeom>
              <a:avLst/>
              <a:gdLst/>
              <a:ahLst/>
              <a:cxnLst/>
              <a:rect l="0" t="0" r="0" b="0"/>
              <a:pathLst>
                <a:path w="128589" h="171451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4551" y="8220"/>
                  </a:lnTo>
                  <a:lnTo>
                    <a:pt x="5892" y="9290"/>
                  </a:lnTo>
                  <a:lnTo>
                    <a:pt x="6785" y="10956"/>
                  </a:lnTo>
                  <a:lnTo>
                    <a:pt x="7381" y="13019"/>
                  </a:lnTo>
                  <a:lnTo>
                    <a:pt x="8731" y="14394"/>
                  </a:lnTo>
                  <a:lnTo>
                    <a:pt x="10583" y="15311"/>
                  </a:lnTo>
                  <a:lnTo>
                    <a:pt x="12771" y="15922"/>
                  </a:lnTo>
                  <a:lnTo>
                    <a:pt x="16134" y="18235"/>
                  </a:lnTo>
                  <a:lnTo>
                    <a:pt x="20281" y="21682"/>
                  </a:lnTo>
                  <a:lnTo>
                    <a:pt x="29016" y="29639"/>
                  </a:lnTo>
                  <a:lnTo>
                    <a:pt x="36074" y="36351"/>
                  </a:lnTo>
                  <a:lnTo>
                    <a:pt x="38336" y="39474"/>
                  </a:lnTo>
                  <a:lnTo>
                    <a:pt x="39845" y="42508"/>
                  </a:lnTo>
                  <a:lnTo>
                    <a:pt x="40851" y="45484"/>
                  </a:lnTo>
                  <a:lnTo>
                    <a:pt x="42473" y="49373"/>
                  </a:lnTo>
                  <a:lnTo>
                    <a:pt x="44509" y="53870"/>
                  </a:lnTo>
                  <a:lnTo>
                    <a:pt x="46817" y="58774"/>
                  </a:lnTo>
                  <a:lnTo>
                    <a:pt x="50262" y="63947"/>
                  </a:lnTo>
                  <a:lnTo>
                    <a:pt x="54463" y="69302"/>
                  </a:lnTo>
                  <a:lnTo>
                    <a:pt x="59168" y="74776"/>
                  </a:lnTo>
                  <a:lnTo>
                    <a:pt x="63258" y="79378"/>
                  </a:lnTo>
                  <a:lnTo>
                    <a:pt x="70342" y="87032"/>
                  </a:lnTo>
                  <a:lnTo>
                    <a:pt x="73565" y="91359"/>
                  </a:lnTo>
                  <a:lnTo>
                    <a:pt x="76666" y="96148"/>
                  </a:lnTo>
                  <a:lnTo>
                    <a:pt x="79686" y="101246"/>
                  </a:lnTo>
                  <a:lnTo>
                    <a:pt x="81699" y="106550"/>
                  </a:lnTo>
                  <a:lnTo>
                    <a:pt x="83041" y="111991"/>
                  </a:lnTo>
                  <a:lnTo>
                    <a:pt x="83936" y="117523"/>
                  </a:lnTo>
                  <a:lnTo>
                    <a:pt x="85485" y="122164"/>
                  </a:lnTo>
                  <a:lnTo>
                    <a:pt x="87470" y="126210"/>
                  </a:lnTo>
                  <a:lnTo>
                    <a:pt x="89746" y="129860"/>
                  </a:lnTo>
                  <a:lnTo>
                    <a:pt x="92215" y="133246"/>
                  </a:lnTo>
                  <a:lnTo>
                    <a:pt x="94814" y="136455"/>
                  </a:lnTo>
                  <a:lnTo>
                    <a:pt x="97499" y="139548"/>
                  </a:lnTo>
                  <a:lnTo>
                    <a:pt x="100243" y="142562"/>
                  </a:lnTo>
                  <a:lnTo>
                    <a:pt x="105830" y="148451"/>
                  </a:lnTo>
                  <a:lnTo>
                    <a:pt x="128588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332"/>
            <p:cNvSpPr/>
            <p:nvPr/>
          </p:nvSpPr>
          <p:spPr>
            <a:xfrm>
              <a:off x="7006590" y="3857625"/>
              <a:ext cx="145733" cy="188596"/>
            </a:xfrm>
            <a:custGeom>
              <a:avLst/>
              <a:gdLst/>
              <a:ahLst/>
              <a:cxnLst/>
              <a:rect l="0" t="0" r="0" b="0"/>
              <a:pathLst>
                <a:path w="145733" h="188596">
                  <a:moveTo>
                    <a:pt x="145732" y="0"/>
                  </a:moveTo>
                  <a:lnTo>
                    <a:pt x="141181" y="0"/>
                  </a:lnTo>
                  <a:lnTo>
                    <a:pt x="139841" y="952"/>
                  </a:lnTo>
                  <a:lnTo>
                    <a:pt x="138947" y="2540"/>
                  </a:lnTo>
                  <a:lnTo>
                    <a:pt x="138352" y="4550"/>
                  </a:lnTo>
                  <a:lnTo>
                    <a:pt x="135150" y="9325"/>
                  </a:lnTo>
                  <a:lnTo>
                    <a:pt x="132962" y="11931"/>
                  </a:lnTo>
                  <a:lnTo>
                    <a:pt x="130551" y="15574"/>
                  </a:lnTo>
                  <a:lnTo>
                    <a:pt x="127992" y="19908"/>
                  </a:lnTo>
                  <a:lnTo>
                    <a:pt x="125332" y="24702"/>
                  </a:lnTo>
                  <a:lnTo>
                    <a:pt x="121655" y="29803"/>
                  </a:lnTo>
                  <a:lnTo>
                    <a:pt x="117299" y="35109"/>
                  </a:lnTo>
                  <a:lnTo>
                    <a:pt x="112489" y="40551"/>
                  </a:lnTo>
                  <a:lnTo>
                    <a:pt x="108330" y="46084"/>
                  </a:lnTo>
                  <a:lnTo>
                    <a:pt x="104605" y="51677"/>
                  </a:lnTo>
                  <a:lnTo>
                    <a:pt x="101169" y="57312"/>
                  </a:lnTo>
                  <a:lnTo>
                    <a:pt x="87232" y="78894"/>
                  </a:lnTo>
                  <a:lnTo>
                    <a:pt x="81967" y="85933"/>
                  </a:lnTo>
                  <a:lnTo>
                    <a:pt x="76552" y="92531"/>
                  </a:lnTo>
                  <a:lnTo>
                    <a:pt x="71037" y="98835"/>
                  </a:lnTo>
                  <a:lnTo>
                    <a:pt x="66408" y="105895"/>
                  </a:lnTo>
                  <a:lnTo>
                    <a:pt x="62369" y="113459"/>
                  </a:lnTo>
                  <a:lnTo>
                    <a:pt x="55342" y="128531"/>
                  </a:lnTo>
                  <a:lnTo>
                    <a:pt x="49044" y="141580"/>
                  </a:lnTo>
                  <a:lnTo>
                    <a:pt x="45078" y="146774"/>
                  </a:lnTo>
                  <a:lnTo>
                    <a:pt x="40530" y="151189"/>
                  </a:lnTo>
                  <a:lnTo>
                    <a:pt x="35592" y="155085"/>
                  </a:lnTo>
                  <a:lnTo>
                    <a:pt x="31348" y="158635"/>
                  </a:lnTo>
                  <a:lnTo>
                    <a:pt x="27566" y="161954"/>
                  </a:lnTo>
                  <a:lnTo>
                    <a:pt x="20824" y="168182"/>
                  </a:lnTo>
                  <a:lnTo>
                    <a:pt x="14652" y="174125"/>
                  </a:lnTo>
                  <a:lnTo>
                    <a:pt x="12625" y="177043"/>
                  </a:lnTo>
                  <a:lnTo>
                    <a:pt x="10373" y="182826"/>
                  </a:lnTo>
                  <a:lnTo>
                    <a:pt x="8821" y="184749"/>
                  </a:lnTo>
                  <a:lnTo>
                    <a:pt x="6833" y="186031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333"/>
            <p:cNvSpPr/>
            <p:nvPr/>
          </p:nvSpPr>
          <p:spPr>
            <a:xfrm>
              <a:off x="5549265" y="4020502"/>
              <a:ext cx="231458" cy="51427"/>
            </a:xfrm>
            <a:custGeom>
              <a:avLst/>
              <a:gdLst/>
              <a:ahLst/>
              <a:cxnLst/>
              <a:rect l="0" t="0" r="0" b="0"/>
              <a:pathLst>
                <a:path w="231458" h="51427">
                  <a:moveTo>
                    <a:pt x="0" y="42863"/>
                  </a:moveTo>
                  <a:lnTo>
                    <a:pt x="7381" y="50244"/>
                  </a:lnTo>
                  <a:lnTo>
                    <a:pt x="13122" y="50906"/>
                  </a:lnTo>
                  <a:lnTo>
                    <a:pt x="21072" y="51200"/>
                  </a:lnTo>
                  <a:lnTo>
                    <a:pt x="27780" y="51331"/>
                  </a:lnTo>
                  <a:lnTo>
                    <a:pt x="57581" y="51426"/>
                  </a:lnTo>
                  <a:lnTo>
                    <a:pt x="63153" y="50477"/>
                  </a:lnTo>
                  <a:lnTo>
                    <a:pt x="68771" y="48891"/>
                  </a:lnTo>
                  <a:lnTo>
                    <a:pt x="74423" y="46881"/>
                  </a:lnTo>
                  <a:lnTo>
                    <a:pt x="80095" y="45542"/>
                  </a:lnTo>
                  <a:lnTo>
                    <a:pt x="85782" y="44649"/>
                  </a:lnTo>
                  <a:lnTo>
                    <a:pt x="91477" y="44053"/>
                  </a:lnTo>
                  <a:lnTo>
                    <a:pt x="97180" y="42704"/>
                  </a:lnTo>
                  <a:lnTo>
                    <a:pt x="102886" y="40852"/>
                  </a:lnTo>
                  <a:lnTo>
                    <a:pt x="108596" y="38665"/>
                  </a:lnTo>
                  <a:lnTo>
                    <a:pt x="122560" y="33694"/>
                  </a:lnTo>
                  <a:lnTo>
                    <a:pt x="154807" y="22743"/>
                  </a:lnTo>
                  <a:lnTo>
                    <a:pt x="162260" y="19924"/>
                  </a:lnTo>
                  <a:lnTo>
                    <a:pt x="169133" y="17093"/>
                  </a:lnTo>
                  <a:lnTo>
                    <a:pt x="175620" y="14253"/>
                  </a:lnTo>
                  <a:lnTo>
                    <a:pt x="181850" y="12359"/>
                  </a:lnTo>
                  <a:lnTo>
                    <a:pt x="187908" y="11097"/>
                  </a:lnTo>
                  <a:lnTo>
                    <a:pt x="193852" y="10255"/>
                  </a:lnTo>
                  <a:lnTo>
                    <a:pt x="199719" y="8742"/>
                  </a:lnTo>
                  <a:lnTo>
                    <a:pt x="205536" y="6780"/>
                  </a:lnTo>
                  <a:lnTo>
                    <a:pt x="211319" y="4520"/>
                  </a:lnTo>
                  <a:lnTo>
                    <a:pt x="216126" y="3014"/>
                  </a:lnTo>
                  <a:lnTo>
                    <a:pt x="220285" y="2009"/>
                  </a:lnTo>
                  <a:lnTo>
                    <a:pt x="23145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334"/>
            <p:cNvSpPr/>
            <p:nvPr/>
          </p:nvSpPr>
          <p:spPr>
            <a:xfrm>
              <a:off x="5815012" y="3910282"/>
              <a:ext cx="167482" cy="221664"/>
            </a:xfrm>
            <a:custGeom>
              <a:avLst/>
              <a:gdLst/>
              <a:ahLst/>
              <a:cxnLst/>
              <a:rect l="0" t="0" r="0" b="0"/>
              <a:pathLst>
                <a:path w="167482" h="221664">
                  <a:moveTo>
                    <a:pt x="0" y="15922"/>
                  </a:moveTo>
                  <a:lnTo>
                    <a:pt x="7381" y="15922"/>
                  </a:lnTo>
                  <a:lnTo>
                    <a:pt x="10583" y="13383"/>
                  </a:lnTo>
                  <a:lnTo>
                    <a:pt x="12770" y="11372"/>
                  </a:lnTo>
                  <a:lnTo>
                    <a:pt x="15181" y="10031"/>
                  </a:lnTo>
                  <a:lnTo>
                    <a:pt x="20400" y="8542"/>
                  </a:lnTo>
                  <a:lnTo>
                    <a:pt x="24077" y="8145"/>
                  </a:lnTo>
                  <a:lnTo>
                    <a:pt x="28434" y="7880"/>
                  </a:lnTo>
                  <a:lnTo>
                    <a:pt x="33244" y="7703"/>
                  </a:lnTo>
                  <a:lnTo>
                    <a:pt x="38355" y="6633"/>
                  </a:lnTo>
                  <a:lnTo>
                    <a:pt x="43668" y="4967"/>
                  </a:lnTo>
                  <a:lnTo>
                    <a:pt x="49114" y="2904"/>
                  </a:lnTo>
                  <a:lnTo>
                    <a:pt x="53698" y="1528"/>
                  </a:lnTo>
                  <a:lnTo>
                    <a:pt x="57706" y="611"/>
                  </a:lnTo>
                  <a:lnTo>
                    <a:pt x="61331" y="0"/>
                  </a:lnTo>
                  <a:lnTo>
                    <a:pt x="65652" y="545"/>
                  </a:lnTo>
                  <a:lnTo>
                    <a:pt x="70438" y="1861"/>
                  </a:lnTo>
                  <a:lnTo>
                    <a:pt x="75534" y="3691"/>
                  </a:lnTo>
                  <a:lnTo>
                    <a:pt x="79883" y="4911"/>
                  </a:lnTo>
                  <a:lnTo>
                    <a:pt x="83736" y="5724"/>
                  </a:lnTo>
                  <a:lnTo>
                    <a:pt x="87256" y="6266"/>
                  </a:lnTo>
                  <a:lnTo>
                    <a:pt x="90556" y="6627"/>
                  </a:lnTo>
                  <a:lnTo>
                    <a:pt x="93708" y="6868"/>
                  </a:lnTo>
                  <a:lnTo>
                    <a:pt x="96762" y="7029"/>
                  </a:lnTo>
                  <a:lnTo>
                    <a:pt x="98798" y="8088"/>
                  </a:lnTo>
                  <a:lnTo>
                    <a:pt x="100156" y="9748"/>
                  </a:lnTo>
                  <a:lnTo>
                    <a:pt x="101060" y="11806"/>
                  </a:lnTo>
                  <a:lnTo>
                    <a:pt x="104606" y="16633"/>
                  </a:lnTo>
                  <a:lnTo>
                    <a:pt x="106885" y="19254"/>
                  </a:lnTo>
                  <a:lnTo>
                    <a:pt x="108404" y="21953"/>
                  </a:lnTo>
                  <a:lnTo>
                    <a:pt x="110092" y="27493"/>
                  </a:lnTo>
                  <a:lnTo>
                    <a:pt x="110842" y="33130"/>
                  </a:lnTo>
                  <a:lnTo>
                    <a:pt x="111176" y="38810"/>
                  </a:lnTo>
                  <a:lnTo>
                    <a:pt x="111324" y="44510"/>
                  </a:lnTo>
                  <a:lnTo>
                    <a:pt x="110411" y="48316"/>
                  </a:lnTo>
                  <a:lnTo>
                    <a:pt x="108850" y="52758"/>
                  </a:lnTo>
                  <a:lnTo>
                    <a:pt x="106857" y="57625"/>
                  </a:lnTo>
                  <a:lnTo>
                    <a:pt x="105528" y="61821"/>
                  </a:lnTo>
                  <a:lnTo>
                    <a:pt x="104642" y="65572"/>
                  </a:lnTo>
                  <a:lnTo>
                    <a:pt x="104051" y="69025"/>
                  </a:lnTo>
                  <a:lnTo>
                    <a:pt x="102705" y="73231"/>
                  </a:lnTo>
                  <a:lnTo>
                    <a:pt x="100855" y="77941"/>
                  </a:lnTo>
                  <a:lnTo>
                    <a:pt x="98670" y="82986"/>
                  </a:lnTo>
                  <a:lnTo>
                    <a:pt x="96260" y="87301"/>
                  </a:lnTo>
                  <a:lnTo>
                    <a:pt x="93700" y="91131"/>
                  </a:lnTo>
                  <a:lnTo>
                    <a:pt x="87300" y="99570"/>
                  </a:lnTo>
                  <a:lnTo>
                    <a:pt x="83885" y="103264"/>
                  </a:lnTo>
                  <a:lnTo>
                    <a:pt x="77270" y="110100"/>
                  </a:lnTo>
                  <a:lnTo>
                    <a:pt x="81738" y="110184"/>
                  </a:lnTo>
                  <a:lnTo>
                    <a:pt x="83067" y="109244"/>
                  </a:lnTo>
                  <a:lnTo>
                    <a:pt x="83953" y="107664"/>
                  </a:lnTo>
                  <a:lnTo>
                    <a:pt x="84544" y="105659"/>
                  </a:lnTo>
                  <a:lnTo>
                    <a:pt x="85890" y="104322"/>
                  </a:lnTo>
                  <a:lnTo>
                    <a:pt x="87740" y="103431"/>
                  </a:lnTo>
                  <a:lnTo>
                    <a:pt x="92336" y="102440"/>
                  </a:lnTo>
                  <a:lnTo>
                    <a:pt x="97553" y="102000"/>
                  </a:lnTo>
                  <a:lnTo>
                    <a:pt x="105587" y="101804"/>
                  </a:lnTo>
                  <a:lnTo>
                    <a:pt x="139916" y="101651"/>
                  </a:lnTo>
                  <a:lnTo>
                    <a:pt x="142808" y="102602"/>
                  </a:lnTo>
                  <a:lnTo>
                    <a:pt x="145688" y="104189"/>
                  </a:lnTo>
                  <a:lnTo>
                    <a:pt x="148560" y="106199"/>
                  </a:lnTo>
                  <a:lnTo>
                    <a:pt x="151427" y="108492"/>
                  </a:lnTo>
                  <a:lnTo>
                    <a:pt x="154292" y="110973"/>
                  </a:lnTo>
                  <a:lnTo>
                    <a:pt x="157154" y="113580"/>
                  </a:lnTo>
                  <a:lnTo>
                    <a:pt x="159062" y="116270"/>
                  </a:lnTo>
                  <a:lnTo>
                    <a:pt x="161182" y="121799"/>
                  </a:lnTo>
                  <a:lnTo>
                    <a:pt x="164664" y="127431"/>
                  </a:lnTo>
                  <a:lnTo>
                    <a:pt x="166926" y="130267"/>
                  </a:lnTo>
                  <a:lnTo>
                    <a:pt x="167481" y="134062"/>
                  </a:lnTo>
                  <a:lnTo>
                    <a:pt x="166900" y="138497"/>
                  </a:lnTo>
                  <a:lnTo>
                    <a:pt x="165559" y="143359"/>
                  </a:lnTo>
                  <a:lnTo>
                    <a:pt x="164666" y="148505"/>
                  </a:lnTo>
                  <a:lnTo>
                    <a:pt x="164069" y="153841"/>
                  </a:lnTo>
                  <a:lnTo>
                    <a:pt x="163672" y="159303"/>
                  </a:lnTo>
                  <a:lnTo>
                    <a:pt x="162455" y="163897"/>
                  </a:lnTo>
                  <a:lnTo>
                    <a:pt x="160691" y="167912"/>
                  </a:lnTo>
                  <a:lnTo>
                    <a:pt x="158562" y="171542"/>
                  </a:lnTo>
                  <a:lnTo>
                    <a:pt x="156191" y="175866"/>
                  </a:lnTo>
                  <a:lnTo>
                    <a:pt x="151016" y="185751"/>
                  </a:lnTo>
                  <a:lnTo>
                    <a:pt x="148302" y="190101"/>
                  </a:lnTo>
                  <a:lnTo>
                    <a:pt x="145540" y="193955"/>
                  </a:lnTo>
                  <a:lnTo>
                    <a:pt x="142747" y="197476"/>
                  </a:lnTo>
                  <a:lnTo>
                    <a:pt x="139932" y="200775"/>
                  </a:lnTo>
                  <a:lnTo>
                    <a:pt x="137103" y="203928"/>
                  </a:lnTo>
                  <a:lnTo>
                    <a:pt x="134264" y="206982"/>
                  </a:lnTo>
                  <a:lnTo>
                    <a:pt x="132373" y="209971"/>
                  </a:lnTo>
                  <a:lnTo>
                    <a:pt x="130270" y="215831"/>
                  </a:lnTo>
                  <a:lnTo>
                    <a:pt x="128756" y="217775"/>
                  </a:lnTo>
                  <a:lnTo>
                    <a:pt x="126795" y="219071"/>
                  </a:lnTo>
                  <a:lnTo>
                    <a:pt x="121355" y="221151"/>
                  </a:lnTo>
                  <a:lnTo>
                    <a:pt x="118070" y="221435"/>
                  </a:lnTo>
                  <a:lnTo>
                    <a:pt x="111442" y="2216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335"/>
            <p:cNvSpPr/>
            <p:nvPr/>
          </p:nvSpPr>
          <p:spPr>
            <a:xfrm>
              <a:off x="6020752" y="3943350"/>
              <a:ext cx="137161" cy="171451"/>
            </a:xfrm>
            <a:custGeom>
              <a:avLst/>
              <a:gdLst/>
              <a:ahLst/>
              <a:cxnLst/>
              <a:rect l="0" t="0" r="0" b="0"/>
              <a:pathLst>
                <a:path w="137161" h="171451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1" y="4550"/>
                  </a:lnTo>
                  <a:lnTo>
                    <a:pt x="8731" y="5891"/>
                  </a:lnTo>
                  <a:lnTo>
                    <a:pt x="10583" y="6785"/>
                  </a:lnTo>
                  <a:lnTo>
                    <a:pt x="12770" y="7380"/>
                  </a:lnTo>
                  <a:lnTo>
                    <a:pt x="15181" y="8730"/>
                  </a:lnTo>
                  <a:lnTo>
                    <a:pt x="17741" y="10583"/>
                  </a:lnTo>
                  <a:lnTo>
                    <a:pt x="20400" y="12770"/>
                  </a:lnTo>
                  <a:lnTo>
                    <a:pt x="22172" y="15181"/>
                  </a:lnTo>
                  <a:lnTo>
                    <a:pt x="24142" y="20399"/>
                  </a:lnTo>
                  <a:lnTo>
                    <a:pt x="25620" y="23124"/>
                  </a:lnTo>
                  <a:lnTo>
                    <a:pt x="27557" y="25894"/>
                  </a:lnTo>
                  <a:lnTo>
                    <a:pt x="29802" y="28692"/>
                  </a:lnTo>
                  <a:lnTo>
                    <a:pt x="32251" y="32463"/>
                  </a:lnTo>
                  <a:lnTo>
                    <a:pt x="34835" y="36882"/>
                  </a:lnTo>
                  <a:lnTo>
                    <a:pt x="37511" y="41733"/>
                  </a:lnTo>
                  <a:lnTo>
                    <a:pt x="40247" y="45919"/>
                  </a:lnTo>
                  <a:lnTo>
                    <a:pt x="43024" y="49663"/>
                  </a:lnTo>
                  <a:lnTo>
                    <a:pt x="45828" y="53111"/>
                  </a:lnTo>
                  <a:lnTo>
                    <a:pt x="47696" y="56362"/>
                  </a:lnTo>
                  <a:lnTo>
                    <a:pt x="48943" y="59482"/>
                  </a:lnTo>
                  <a:lnTo>
                    <a:pt x="49774" y="62515"/>
                  </a:lnTo>
                  <a:lnTo>
                    <a:pt x="51280" y="66441"/>
                  </a:lnTo>
                  <a:lnTo>
                    <a:pt x="53237" y="70964"/>
                  </a:lnTo>
                  <a:lnTo>
                    <a:pt x="57951" y="81069"/>
                  </a:lnTo>
                  <a:lnTo>
                    <a:pt x="63221" y="91911"/>
                  </a:lnTo>
                  <a:lnTo>
                    <a:pt x="66912" y="96516"/>
                  </a:lnTo>
                  <a:lnTo>
                    <a:pt x="71278" y="100539"/>
                  </a:lnTo>
                  <a:lnTo>
                    <a:pt x="76094" y="104173"/>
                  </a:lnTo>
                  <a:lnTo>
                    <a:pt x="80257" y="108501"/>
                  </a:lnTo>
                  <a:lnTo>
                    <a:pt x="83985" y="113292"/>
                  </a:lnTo>
                  <a:lnTo>
                    <a:pt x="87422" y="118390"/>
                  </a:lnTo>
                  <a:lnTo>
                    <a:pt x="89714" y="122742"/>
                  </a:lnTo>
                  <a:lnTo>
                    <a:pt x="91242" y="126595"/>
                  </a:lnTo>
                  <a:lnTo>
                    <a:pt x="92260" y="130117"/>
                  </a:lnTo>
                  <a:lnTo>
                    <a:pt x="93892" y="133417"/>
                  </a:lnTo>
                  <a:lnTo>
                    <a:pt x="95932" y="136569"/>
                  </a:lnTo>
                  <a:lnTo>
                    <a:pt x="98245" y="139624"/>
                  </a:lnTo>
                  <a:lnTo>
                    <a:pt x="100739" y="142613"/>
                  </a:lnTo>
                  <a:lnTo>
                    <a:pt x="103354" y="145557"/>
                  </a:lnTo>
                  <a:lnTo>
                    <a:pt x="108800" y="151369"/>
                  </a:lnTo>
                  <a:lnTo>
                    <a:pt x="114396" y="157128"/>
                  </a:lnTo>
                  <a:lnTo>
                    <a:pt x="117222" y="159044"/>
                  </a:lnTo>
                  <a:lnTo>
                    <a:pt x="120058" y="160322"/>
                  </a:lnTo>
                  <a:lnTo>
                    <a:pt x="122901" y="161174"/>
                  </a:lnTo>
                  <a:lnTo>
                    <a:pt x="125749" y="162694"/>
                  </a:lnTo>
                  <a:lnTo>
                    <a:pt x="128600" y="164660"/>
                  </a:lnTo>
                  <a:lnTo>
                    <a:pt x="137160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336"/>
            <p:cNvSpPr/>
            <p:nvPr/>
          </p:nvSpPr>
          <p:spPr>
            <a:xfrm>
              <a:off x="5995034" y="3934777"/>
              <a:ext cx="145734" cy="205741"/>
            </a:xfrm>
            <a:custGeom>
              <a:avLst/>
              <a:gdLst/>
              <a:ahLst/>
              <a:cxnLst/>
              <a:rect l="0" t="0" r="0" b="0"/>
              <a:pathLst>
                <a:path w="145734" h="205741">
                  <a:moveTo>
                    <a:pt x="145733" y="0"/>
                  </a:moveTo>
                  <a:lnTo>
                    <a:pt x="138352" y="0"/>
                  </a:lnTo>
                  <a:lnTo>
                    <a:pt x="137955" y="952"/>
                  </a:lnTo>
                  <a:lnTo>
                    <a:pt x="137514" y="4551"/>
                  </a:lnTo>
                  <a:lnTo>
                    <a:pt x="136444" y="6844"/>
                  </a:lnTo>
                  <a:lnTo>
                    <a:pt x="132714" y="11932"/>
                  </a:lnTo>
                  <a:lnTo>
                    <a:pt x="131339" y="14622"/>
                  </a:lnTo>
                  <a:lnTo>
                    <a:pt x="129811" y="20151"/>
                  </a:lnTo>
                  <a:lnTo>
                    <a:pt x="128450" y="23911"/>
                  </a:lnTo>
                  <a:lnTo>
                    <a:pt x="126591" y="28324"/>
                  </a:lnTo>
                  <a:lnTo>
                    <a:pt x="124400" y="33170"/>
                  </a:lnTo>
                  <a:lnTo>
                    <a:pt x="121033" y="38306"/>
                  </a:lnTo>
                  <a:lnTo>
                    <a:pt x="116884" y="43635"/>
                  </a:lnTo>
                  <a:lnTo>
                    <a:pt x="112213" y="49093"/>
                  </a:lnTo>
                  <a:lnTo>
                    <a:pt x="108146" y="54636"/>
                  </a:lnTo>
                  <a:lnTo>
                    <a:pt x="104483" y="60236"/>
                  </a:lnTo>
                  <a:lnTo>
                    <a:pt x="101088" y="65875"/>
                  </a:lnTo>
                  <a:lnTo>
                    <a:pt x="92236" y="79760"/>
                  </a:lnTo>
                  <a:lnTo>
                    <a:pt x="71031" y="111958"/>
                  </a:lnTo>
                  <a:lnTo>
                    <a:pt x="65452" y="119406"/>
                  </a:lnTo>
                  <a:lnTo>
                    <a:pt x="59827" y="126277"/>
                  </a:lnTo>
                  <a:lnTo>
                    <a:pt x="54173" y="132762"/>
                  </a:lnTo>
                  <a:lnTo>
                    <a:pt x="49450" y="139943"/>
                  </a:lnTo>
                  <a:lnTo>
                    <a:pt x="45350" y="147588"/>
                  </a:lnTo>
                  <a:lnTo>
                    <a:pt x="41663" y="155542"/>
                  </a:lnTo>
                  <a:lnTo>
                    <a:pt x="37301" y="162750"/>
                  </a:lnTo>
                  <a:lnTo>
                    <a:pt x="32488" y="169460"/>
                  </a:lnTo>
                  <a:lnTo>
                    <a:pt x="27373" y="175838"/>
                  </a:lnTo>
                  <a:lnTo>
                    <a:pt x="23012" y="181043"/>
                  </a:lnTo>
                  <a:lnTo>
                    <a:pt x="19152" y="185466"/>
                  </a:lnTo>
                  <a:lnTo>
                    <a:pt x="15625" y="189366"/>
                  </a:lnTo>
                  <a:lnTo>
                    <a:pt x="13275" y="192919"/>
                  </a:lnTo>
                  <a:lnTo>
                    <a:pt x="11708" y="196241"/>
                  </a:lnTo>
                  <a:lnTo>
                    <a:pt x="10663" y="199407"/>
                  </a:lnTo>
                  <a:lnTo>
                    <a:pt x="9013" y="201518"/>
                  </a:lnTo>
                  <a:lnTo>
                    <a:pt x="6962" y="202925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337"/>
            <p:cNvSpPr/>
            <p:nvPr/>
          </p:nvSpPr>
          <p:spPr>
            <a:xfrm>
              <a:off x="5849306" y="4286250"/>
              <a:ext cx="195791" cy="273805"/>
            </a:xfrm>
            <a:custGeom>
              <a:avLst/>
              <a:gdLst/>
              <a:ahLst/>
              <a:cxnLst/>
              <a:rect l="0" t="0" r="0" b="0"/>
              <a:pathLst>
                <a:path w="195791" h="273805">
                  <a:moveTo>
                    <a:pt x="25714" y="0"/>
                  </a:moveTo>
                  <a:lnTo>
                    <a:pt x="30652" y="0"/>
                  </a:lnTo>
                  <a:lnTo>
                    <a:pt x="25962" y="0"/>
                  </a:lnTo>
                  <a:lnTo>
                    <a:pt x="21236" y="4550"/>
                  </a:lnTo>
                  <a:lnTo>
                    <a:pt x="19871" y="6843"/>
                  </a:lnTo>
                  <a:lnTo>
                    <a:pt x="18355" y="11931"/>
                  </a:lnTo>
                  <a:lnTo>
                    <a:pt x="17501" y="20151"/>
                  </a:lnTo>
                  <a:lnTo>
                    <a:pt x="16428" y="22959"/>
                  </a:lnTo>
                  <a:lnTo>
                    <a:pt x="12697" y="28619"/>
                  </a:lnTo>
                  <a:lnTo>
                    <a:pt x="7863" y="36849"/>
                  </a:lnTo>
                  <a:lnTo>
                    <a:pt x="5241" y="41711"/>
                  </a:lnTo>
                  <a:lnTo>
                    <a:pt x="3493" y="46857"/>
                  </a:lnTo>
                  <a:lnTo>
                    <a:pt x="2327" y="52193"/>
                  </a:lnTo>
                  <a:lnTo>
                    <a:pt x="1550" y="57655"/>
                  </a:lnTo>
                  <a:lnTo>
                    <a:pt x="1032" y="62249"/>
                  </a:lnTo>
                  <a:lnTo>
                    <a:pt x="457" y="69894"/>
                  </a:lnTo>
                  <a:lnTo>
                    <a:pt x="200" y="79006"/>
                  </a:lnTo>
                  <a:lnTo>
                    <a:pt x="0" y="147104"/>
                  </a:lnTo>
                  <a:lnTo>
                    <a:pt x="951" y="155220"/>
                  </a:lnTo>
                  <a:lnTo>
                    <a:pt x="2538" y="163487"/>
                  </a:lnTo>
                  <a:lnTo>
                    <a:pt x="4548" y="171856"/>
                  </a:lnTo>
                  <a:lnTo>
                    <a:pt x="6841" y="180293"/>
                  </a:lnTo>
                  <a:lnTo>
                    <a:pt x="11928" y="197288"/>
                  </a:lnTo>
                  <a:lnTo>
                    <a:pt x="13666" y="204867"/>
                  </a:lnTo>
                  <a:lnTo>
                    <a:pt x="14824" y="211826"/>
                  </a:lnTo>
                  <a:lnTo>
                    <a:pt x="15596" y="218370"/>
                  </a:lnTo>
                  <a:lnTo>
                    <a:pt x="17064" y="224637"/>
                  </a:lnTo>
                  <a:lnTo>
                    <a:pt x="18995" y="230720"/>
                  </a:lnTo>
                  <a:lnTo>
                    <a:pt x="21234" y="236681"/>
                  </a:lnTo>
                  <a:lnTo>
                    <a:pt x="23680" y="241607"/>
                  </a:lnTo>
                  <a:lnTo>
                    <a:pt x="28937" y="249621"/>
                  </a:lnTo>
                  <a:lnTo>
                    <a:pt x="32625" y="253091"/>
                  </a:lnTo>
                  <a:lnTo>
                    <a:pt x="36989" y="256357"/>
                  </a:lnTo>
                  <a:lnTo>
                    <a:pt x="41803" y="259487"/>
                  </a:lnTo>
                  <a:lnTo>
                    <a:pt x="46917" y="262526"/>
                  </a:lnTo>
                  <a:lnTo>
                    <a:pt x="52232" y="265505"/>
                  </a:lnTo>
                  <a:lnTo>
                    <a:pt x="57680" y="268443"/>
                  </a:lnTo>
                  <a:lnTo>
                    <a:pt x="63217" y="270402"/>
                  </a:lnTo>
                  <a:lnTo>
                    <a:pt x="68814" y="271708"/>
                  </a:lnTo>
                  <a:lnTo>
                    <a:pt x="74449" y="272578"/>
                  </a:lnTo>
                  <a:lnTo>
                    <a:pt x="79159" y="273158"/>
                  </a:lnTo>
                  <a:lnTo>
                    <a:pt x="83252" y="273546"/>
                  </a:lnTo>
                  <a:lnTo>
                    <a:pt x="86932" y="273804"/>
                  </a:lnTo>
                  <a:lnTo>
                    <a:pt x="91291" y="273023"/>
                  </a:lnTo>
                  <a:lnTo>
                    <a:pt x="96102" y="271550"/>
                  </a:lnTo>
                  <a:lnTo>
                    <a:pt x="101214" y="269616"/>
                  </a:lnTo>
                  <a:lnTo>
                    <a:pt x="106527" y="267374"/>
                  </a:lnTo>
                  <a:lnTo>
                    <a:pt x="111974" y="264927"/>
                  </a:lnTo>
                  <a:lnTo>
                    <a:pt x="117511" y="262342"/>
                  </a:lnTo>
                  <a:lnTo>
                    <a:pt x="122154" y="258715"/>
                  </a:lnTo>
                  <a:lnTo>
                    <a:pt x="126202" y="254392"/>
                  </a:lnTo>
                  <a:lnTo>
                    <a:pt x="129853" y="249604"/>
                  </a:lnTo>
                  <a:lnTo>
                    <a:pt x="134193" y="245460"/>
                  </a:lnTo>
                  <a:lnTo>
                    <a:pt x="138990" y="241745"/>
                  </a:lnTo>
                  <a:lnTo>
                    <a:pt x="144094" y="238316"/>
                  </a:lnTo>
                  <a:lnTo>
                    <a:pt x="148449" y="234124"/>
                  </a:lnTo>
                  <a:lnTo>
                    <a:pt x="152304" y="229425"/>
                  </a:lnTo>
                  <a:lnTo>
                    <a:pt x="155827" y="224387"/>
                  </a:lnTo>
                  <a:lnTo>
                    <a:pt x="160081" y="219124"/>
                  </a:lnTo>
                  <a:lnTo>
                    <a:pt x="164822" y="213710"/>
                  </a:lnTo>
                  <a:lnTo>
                    <a:pt x="169887" y="208196"/>
                  </a:lnTo>
                  <a:lnTo>
                    <a:pt x="174217" y="202615"/>
                  </a:lnTo>
                  <a:lnTo>
                    <a:pt x="178056" y="196989"/>
                  </a:lnTo>
                  <a:lnTo>
                    <a:pt x="181568" y="191333"/>
                  </a:lnTo>
                  <a:lnTo>
                    <a:pt x="183909" y="185658"/>
                  </a:lnTo>
                  <a:lnTo>
                    <a:pt x="185469" y="179969"/>
                  </a:lnTo>
                  <a:lnTo>
                    <a:pt x="186510" y="174272"/>
                  </a:lnTo>
                  <a:lnTo>
                    <a:pt x="188156" y="168569"/>
                  </a:lnTo>
                  <a:lnTo>
                    <a:pt x="190206" y="162861"/>
                  </a:lnTo>
                  <a:lnTo>
                    <a:pt x="192525" y="157152"/>
                  </a:lnTo>
                  <a:lnTo>
                    <a:pt x="194071" y="152393"/>
                  </a:lnTo>
                  <a:lnTo>
                    <a:pt x="195790" y="144565"/>
                  </a:lnTo>
                  <a:lnTo>
                    <a:pt x="195295" y="141144"/>
                  </a:lnTo>
                  <a:lnTo>
                    <a:pt x="194013" y="137911"/>
                  </a:lnTo>
                  <a:lnTo>
                    <a:pt x="192206" y="134803"/>
                  </a:lnTo>
                  <a:lnTo>
                    <a:pt x="190198" y="128809"/>
                  </a:lnTo>
                  <a:lnTo>
                    <a:pt x="189662" y="125878"/>
                  </a:lnTo>
                  <a:lnTo>
                    <a:pt x="188352" y="123924"/>
                  </a:lnTo>
                  <a:lnTo>
                    <a:pt x="186527" y="122621"/>
                  </a:lnTo>
                  <a:lnTo>
                    <a:pt x="181959" y="121173"/>
                  </a:lnTo>
                  <a:lnTo>
                    <a:pt x="176754" y="120529"/>
                  </a:lnTo>
                  <a:lnTo>
                    <a:pt x="171265" y="120243"/>
                  </a:lnTo>
                  <a:lnTo>
                    <a:pt x="168468" y="120167"/>
                  </a:lnTo>
                  <a:lnTo>
                    <a:pt x="164698" y="121069"/>
                  </a:lnTo>
                  <a:lnTo>
                    <a:pt x="160280" y="122622"/>
                  </a:lnTo>
                  <a:lnTo>
                    <a:pt x="155430" y="124610"/>
                  </a:lnTo>
                  <a:lnTo>
                    <a:pt x="151243" y="126889"/>
                  </a:lnTo>
                  <a:lnTo>
                    <a:pt x="147500" y="129360"/>
                  </a:lnTo>
                  <a:lnTo>
                    <a:pt x="144052" y="131960"/>
                  </a:lnTo>
                  <a:lnTo>
                    <a:pt x="140801" y="135598"/>
                  </a:lnTo>
                  <a:lnTo>
                    <a:pt x="137681" y="139929"/>
                  </a:lnTo>
                  <a:lnTo>
                    <a:pt x="134649" y="144721"/>
                  </a:lnTo>
                  <a:lnTo>
                    <a:pt x="131674" y="149821"/>
                  </a:lnTo>
                  <a:lnTo>
                    <a:pt x="128739" y="155125"/>
                  </a:lnTo>
                  <a:lnTo>
                    <a:pt x="125830" y="160566"/>
                  </a:lnTo>
                  <a:lnTo>
                    <a:pt x="121985" y="165147"/>
                  </a:lnTo>
                  <a:lnTo>
                    <a:pt x="117517" y="169153"/>
                  </a:lnTo>
                  <a:lnTo>
                    <a:pt x="112633" y="172776"/>
                  </a:lnTo>
                  <a:lnTo>
                    <a:pt x="108425" y="177096"/>
                  </a:lnTo>
                  <a:lnTo>
                    <a:pt x="104667" y="181882"/>
                  </a:lnTo>
                  <a:lnTo>
                    <a:pt x="101209" y="186977"/>
                  </a:lnTo>
                  <a:lnTo>
                    <a:pt x="98904" y="192278"/>
                  </a:lnTo>
                  <a:lnTo>
                    <a:pt x="97367" y="197718"/>
                  </a:lnTo>
                  <a:lnTo>
                    <a:pt x="96343" y="203249"/>
                  </a:lnTo>
                  <a:lnTo>
                    <a:pt x="95660" y="207890"/>
                  </a:lnTo>
                  <a:lnTo>
                    <a:pt x="94900" y="215585"/>
                  </a:lnTo>
                  <a:lnTo>
                    <a:pt x="94564" y="222181"/>
                  </a:lnTo>
                  <a:lnTo>
                    <a:pt x="94347" y="229625"/>
                  </a:lnTo>
                  <a:lnTo>
                    <a:pt x="94294" y="24002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338"/>
            <p:cNvSpPr/>
            <p:nvPr/>
          </p:nvSpPr>
          <p:spPr>
            <a:xfrm>
              <a:off x="6157912" y="4363402"/>
              <a:ext cx="162879" cy="154306"/>
            </a:xfrm>
            <a:custGeom>
              <a:avLst/>
              <a:gdLst/>
              <a:ahLst/>
              <a:cxnLst/>
              <a:rect l="0" t="0" r="0" b="0"/>
              <a:pathLst>
                <a:path w="162879" h="154306">
                  <a:moveTo>
                    <a:pt x="0" y="0"/>
                  </a:moveTo>
                  <a:lnTo>
                    <a:pt x="4551" y="0"/>
                  </a:lnTo>
                  <a:lnTo>
                    <a:pt x="5892" y="952"/>
                  </a:lnTo>
                  <a:lnTo>
                    <a:pt x="6785" y="2540"/>
                  </a:lnTo>
                  <a:lnTo>
                    <a:pt x="7381" y="4551"/>
                  </a:lnTo>
                  <a:lnTo>
                    <a:pt x="8730" y="5891"/>
                  </a:lnTo>
                  <a:lnTo>
                    <a:pt x="10583" y="6785"/>
                  </a:lnTo>
                  <a:lnTo>
                    <a:pt x="12770" y="7381"/>
                  </a:lnTo>
                  <a:lnTo>
                    <a:pt x="17741" y="10583"/>
                  </a:lnTo>
                  <a:lnTo>
                    <a:pt x="20400" y="12770"/>
                  </a:lnTo>
                  <a:lnTo>
                    <a:pt x="23125" y="15181"/>
                  </a:lnTo>
                  <a:lnTo>
                    <a:pt x="28693" y="20400"/>
                  </a:lnTo>
                  <a:lnTo>
                    <a:pt x="37182" y="28693"/>
                  </a:lnTo>
                  <a:lnTo>
                    <a:pt x="40028" y="32464"/>
                  </a:lnTo>
                  <a:lnTo>
                    <a:pt x="42878" y="36883"/>
                  </a:lnTo>
                  <a:lnTo>
                    <a:pt x="45731" y="41734"/>
                  </a:lnTo>
                  <a:lnTo>
                    <a:pt x="49537" y="45920"/>
                  </a:lnTo>
                  <a:lnTo>
                    <a:pt x="53980" y="49663"/>
                  </a:lnTo>
                  <a:lnTo>
                    <a:pt x="58846" y="53112"/>
                  </a:lnTo>
                  <a:lnTo>
                    <a:pt x="63044" y="57315"/>
                  </a:lnTo>
                  <a:lnTo>
                    <a:pt x="66794" y="62022"/>
                  </a:lnTo>
                  <a:lnTo>
                    <a:pt x="70247" y="67066"/>
                  </a:lnTo>
                  <a:lnTo>
                    <a:pt x="73501" y="72333"/>
                  </a:lnTo>
                  <a:lnTo>
                    <a:pt x="76624" y="77750"/>
                  </a:lnTo>
                  <a:lnTo>
                    <a:pt x="79657" y="83266"/>
                  </a:lnTo>
                  <a:lnTo>
                    <a:pt x="83585" y="88848"/>
                  </a:lnTo>
                  <a:lnTo>
                    <a:pt x="88108" y="94475"/>
                  </a:lnTo>
                  <a:lnTo>
                    <a:pt x="93029" y="100131"/>
                  </a:lnTo>
                  <a:lnTo>
                    <a:pt x="97262" y="105806"/>
                  </a:lnTo>
                  <a:lnTo>
                    <a:pt x="101036" y="111495"/>
                  </a:lnTo>
                  <a:lnTo>
                    <a:pt x="104505" y="117193"/>
                  </a:lnTo>
                  <a:lnTo>
                    <a:pt x="108722" y="121944"/>
                  </a:lnTo>
                  <a:lnTo>
                    <a:pt x="113439" y="126063"/>
                  </a:lnTo>
                  <a:lnTo>
                    <a:pt x="118489" y="129762"/>
                  </a:lnTo>
                  <a:lnTo>
                    <a:pt x="122808" y="133180"/>
                  </a:lnTo>
                  <a:lnTo>
                    <a:pt x="126639" y="136412"/>
                  </a:lnTo>
                  <a:lnTo>
                    <a:pt x="130146" y="139519"/>
                  </a:lnTo>
                  <a:lnTo>
                    <a:pt x="133437" y="141590"/>
                  </a:lnTo>
                  <a:lnTo>
                    <a:pt x="136583" y="142971"/>
                  </a:lnTo>
                  <a:lnTo>
                    <a:pt x="139633" y="143891"/>
                  </a:lnTo>
                  <a:lnTo>
                    <a:pt x="142618" y="144505"/>
                  </a:lnTo>
                  <a:lnTo>
                    <a:pt x="145561" y="144914"/>
                  </a:lnTo>
                  <a:lnTo>
                    <a:pt x="148476" y="145187"/>
                  </a:lnTo>
                  <a:lnTo>
                    <a:pt x="151371" y="146322"/>
                  </a:lnTo>
                  <a:lnTo>
                    <a:pt x="154254" y="148030"/>
                  </a:lnTo>
                  <a:lnTo>
                    <a:pt x="162878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339"/>
            <p:cNvSpPr/>
            <p:nvPr/>
          </p:nvSpPr>
          <p:spPr>
            <a:xfrm>
              <a:off x="6157912" y="4320540"/>
              <a:ext cx="171451" cy="205740"/>
            </a:xfrm>
            <a:custGeom>
              <a:avLst/>
              <a:gdLst/>
              <a:ahLst/>
              <a:cxnLst/>
              <a:rect l="0" t="0" r="0" b="0"/>
              <a:pathLst>
                <a:path w="171451" h="205740">
                  <a:moveTo>
                    <a:pt x="171450" y="0"/>
                  </a:moveTo>
                  <a:lnTo>
                    <a:pt x="166900" y="4550"/>
                  </a:lnTo>
                  <a:lnTo>
                    <a:pt x="164606" y="5891"/>
                  </a:lnTo>
                  <a:lnTo>
                    <a:pt x="159519" y="7381"/>
                  </a:lnTo>
                  <a:lnTo>
                    <a:pt x="156828" y="8731"/>
                  </a:lnTo>
                  <a:lnTo>
                    <a:pt x="154082" y="10583"/>
                  </a:lnTo>
                  <a:lnTo>
                    <a:pt x="151299" y="12770"/>
                  </a:lnTo>
                  <a:lnTo>
                    <a:pt x="147539" y="16133"/>
                  </a:lnTo>
                  <a:lnTo>
                    <a:pt x="138280" y="24950"/>
                  </a:lnTo>
                  <a:lnTo>
                    <a:pt x="134097" y="29968"/>
                  </a:lnTo>
                  <a:lnTo>
                    <a:pt x="130356" y="35219"/>
                  </a:lnTo>
                  <a:lnTo>
                    <a:pt x="117999" y="54250"/>
                  </a:lnTo>
                  <a:lnTo>
                    <a:pt x="112956" y="61884"/>
                  </a:lnTo>
                  <a:lnTo>
                    <a:pt x="106737" y="69831"/>
                  </a:lnTo>
                  <a:lnTo>
                    <a:pt x="99733" y="77986"/>
                  </a:lnTo>
                  <a:lnTo>
                    <a:pt x="92206" y="86281"/>
                  </a:lnTo>
                  <a:lnTo>
                    <a:pt x="85283" y="94668"/>
                  </a:lnTo>
                  <a:lnTo>
                    <a:pt x="78763" y="103117"/>
                  </a:lnTo>
                  <a:lnTo>
                    <a:pt x="72511" y="111607"/>
                  </a:lnTo>
                  <a:lnTo>
                    <a:pt x="60485" y="128660"/>
                  </a:lnTo>
                  <a:lnTo>
                    <a:pt x="54611" y="137209"/>
                  </a:lnTo>
                  <a:lnTo>
                    <a:pt x="49742" y="144812"/>
                  </a:lnTo>
                  <a:lnTo>
                    <a:pt x="45544" y="151786"/>
                  </a:lnTo>
                  <a:lnTo>
                    <a:pt x="41792" y="158341"/>
                  </a:lnTo>
                  <a:lnTo>
                    <a:pt x="37387" y="163663"/>
                  </a:lnTo>
                  <a:lnTo>
                    <a:pt x="32545" y="168164"/>
                  </a:lnTo>
                  <a:lnTo>
                    <a:pt x="27411" y="172117"/>
                  </a:lnTo>
                  <a:lnTo>
                    <a:pt x="23037" y="175704"/>
                  </a:lnTo>
                  <a:lnTo>
                    <a:pt x="19168" y="179048"/>
                  </a:lnTo>
                  <a:lnTo>
                    <a:pt x="15636" y="182231"/>
                  </a:lnTo>
                  <a:lnTo>
                    <a:pt x="9172" y="188306"/>
                  </a:lnTo>
                  <a:lnTo>
                    <a:pt x="6115" y="191260"/>
                  </a:lnTo>
                  <a:lnTo>
                    <a:pt x="4076" y="194182"/>
                  </a:lnTo>
                  <a:lnTo>
                    <a:pt x="1812" y="199967"/>
                  </a:lnTo>
                  <a:lnTo>
                    <a:pt x="0" y="2057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340"/>
            <p:cNvSpPr/>
            <p:nvPr/>
          </p:nvSpPr>
          <p:spPr>
            <a:xfrm>
              <a:off x="6535102" y="4329121"/>
              <a:ext cx="180024" cy="8565"/>
            </a:xfrm>
            <a:custGeom>
              <a:avLst/>
              <a:gdLst/>
              <a:ahLst/>
              <a:cxnLst/>
              <a:rect l="0" t="0" r="0" b="0"/>
              <a:pathLst>
                <a:path w="180024" h="8565">
                  <a:moveTo>
                    <a:pt x="0" y="8564"/>
                  </a:moveTo>
                  <a:lnTo>
                    <a:pt x="24702" y="8564"/>
                  </a:lnTo>
                  <a:lnTo>
                    <a:pt x="29803" y="7611"/>
                  </a:lnTo>
                  <a:lnTo>
                    <a:pt x="35109" y="6024"/>
                  </a:lnTo>
                  <a:lnTo>
                    <a:pt x="40551" y="4013"/>
                  </a:lnTo>
                  <a:lnTo>
                    <a:pt x="47036" y="2672"/>
                  </a:lnTo>
                  <a:lnTo>
                    <a:pt x="54218" y="1778"/>
                  </a:lnTo>
                  <a:lnTo>
                    <a:pt x="61863" y="1183"/>
                  </a:lnTo>
                  <a:lnTo>
                    <a:pt x="68864" y="786"/>
                  </a:lnTo>
                  <a:lnTo>
                    <a:pt x="81724" y="344"/>
                  </a:lnTo>
                  <a:lnTo>
                    <a:pt x="106454" y="61"/>
                  </a:lnTo>
                  <a:lnTo>
                    <a:pt x="137103" y="0"/>
                  </a:lnTo>
                  <a:lnTo>
                    <a:pt x="141885" y="950"/>
                  </a:lnTo>
                  <a:lnTo>
                    <a:pt x="146977" y="2535"/>
                  </a:lnTo>
                  <a:lnTo>
                    <a:pt x="152278" y="4545"/>
                  </a:lnTo>
                  <a:lnTo>
                    <a:pt x="157716" y="5884"/>
                  </a:lnTo>
                  <a:lnTo>
                    <a:pt x="163246" y="6777"/>
                  </a:lnTo>
                  <a:lnTo>
                    <a:pt x="180023" y="856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341"/>
            <p:cNvSpPr/>
            <p:nvPr/>
          </p:nvSpPr>
          <p:spPr>
            <a:xfrm>
              <a:off x="6552247" y="4397692"/>
              <a:ext cx="188596" cy="22085"/>
            </a:xfrm>
            <a:custGeom>
              <a:avLst/>
              <a:gdLst/>
              <a:ahLst/>
              <a:cxnLst/>
              <a:rect l="0" t="0" r="0" b="0"/>
              <a:pathLst>
                <a:path w="188596" h="22085">
                  <a:moveTo>
                    <a:pt x="0" y="17145"/>
                  </a:moveTo>
                  <a:lnTo>
                    <a:pt x="0" y="22084"/>
                  </a:lnTo>
                  <a:lnTo>
                    <a:pt x="0" y="17983"/>
                  </a:lnTo>
                  <a:lnTo>
                    <a:pt x="953" y="17704"/>
                  </a:lnTo>
                  <a:lnTo>
                    <a:pt x="6844" y="17311"/>
                  </a:lnTo>
                  <a:lnTo>
                    <a:pt x="14622" y="17194"/>
                  </a:lnTo>
                  <a:lnTo>
                    <a:pt x="20151" y="17167"/>
                  </a:lnTo>
                  <a:lnTo>
                    <a:pt x="23912" y="16207"/>
                  </a:lnTo>
                  <a:lnTo>
                    <a:pt x="28324" y="14615"/>
                  </a:lnTo>
                  <a:lnTo>
                    <a:pt x="33171" y="12600"/>
                  </a:lnTo>
                  <a:lnTo>
                    <a:pt x="38306" y="11258"/>
                  </a:lnTo>
                  <a:lnTo>
                    <a:pt x="43635" y="10363"/>
                  </a:lnTo>
                  <a:lnTo>
                    <a:pt x="49092" y="9766"/>
                  </a:lnTo>
                  <a:lnTo>
                    <a:pt x="54636" y="9368"/>
                  </a:lnTo>
                  <a:lnTo>
                    <a:pt x="60236" y="9103"/>
                  </a:lnTo>
                  <a:lnTo>
                    <a:pt x="71540" y="8809"/>
                  </a:lnTo>
                  <a:lnTo>
                    <a:pt x="82913" y="8677"/>
                  </a:lnTo>
                  <a:lnTo>
                    <a:pt x="89566" y="7690"/>
                  </a:lnTo>
                  <a:lnTo>
                    <a:pt x="96857" y="6079"/>
                  </a:lnTo>
                  <a:lnTo>
                    <a:pt x="104576" y="4053"/>
                  </a:lnTo>
                  <a:lnTo>
                    <a:pt x="111628" y="2702"/>
                  </a:lnTo>
                  <a:lnTo>
                    <a:pt x="118234" y="1801"/>
                  </a:lnTo>
                  <a:lnTo>
                    <a:pt x="124543" y="1201"/>
                  </a:lnTo>
                  <a:lnTo>
                    <a:pt x="131606" y="801"/>
                  </a:lnTo>
                  <a:lnTo>
                    <a:pt x="147074" y="356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342"/>
            <p:cNvSpPr/>
            <p:nvPr/>
          </p:nvSpPr>
          <p:spPr>
            <a:xfrm>
              <a:off x="6946595" y="4217670"/>
              <a:ext cx="180011" cy="154306"/>
            </a:xfrm>
            <a:custGeom>
              <a:avLst/>
              <a:gdLst/>
              <a:ahLst/>
              <a:cxnLst/>
              <a:rect l="0" t="0" r="0" b="0"/>
              <a:pathLst>
                <a:path w="180011" h="154306">
                  <a:moveTo>
                    <a:pt x="59995" y="0"/>
                  </a:moveTo>
                  <a:lnTo>
                    <a:pt x="51776" y="0"/>
                  </a:lnTo>
                  <a:lnTo>
                    <a:pt x="51527" y="4550"/>
                  </a:lnTo>
                  <a:lnTo>
                    <a:pt x="51429" y="9289"/>
                  </a:lnTo>
                  <a:lnTo>
                    <a:pt x="51423" y="25024"/>
                  </a:lnTo>
                  <a:lnTo>
                    <a:pt x="50470" y="29065"/>
                  </a:lnTo>
                  <a:lnTo>
                    <a:pt x="48883" y="32712"/>
                  </a:lnTo>
                  <a:lnTo>
                    <a:pt x="46871" y="36095"/>
                  </a:lnTo>
                  <a:lnTo>
                    <a:pt x="44579" y="40256"/>
                  </a:lnTo>
                  <a:lnTo>
                    <a:pt x="39490" y="49959"/>
                  </a:lnTo>
                  <a:lnTo>
                    <a:pt x="22803" y="82988"/>
                  </a:lnTo>
                  <a:lnTo>
                    <a:pt x="19960" y="87711"/>
                  </a:lnTo>
                  <a:lnTo>
                    <a:pt x="17113" y="91811"/>
                  </a:lnTo>
                  <a:lnTo>
                    <a:pt x="14262" y="95497"/>
                  </a:lnTo>
                  <a:lnTo>
                    <a:pt x="11408" y="99860"/>
                  </a:lnTo>
                  <a:lnTo>
                    <a:pt x="8554" y="104673"/>
                  </a:lnTo>
                  <a:lnTo>
                    <a:pt x="5699" y="109787"/>
                  </a:lnTo>
                  <a:lnTo>
                    <a:pt x="3794" y="114149"/>
                  </a:lnTo>
                  <a:lnTo>
                    <a:pt x="2526" y="118009"/>
                  </a:lnTo>
                  <a:lnTo>
                    <a:pt x="1679" y="121535"/>
                  </a:lnTo>
                  <a:lnTo>
                    <a:pt x="1115" y="124838"/>
                  </a:lnTo>
                  <a:lnTo>
                    <a:pt x="739" y="127993"/>
                  </a:lnTo>
                  <a:lnTo>
                    <a:pt x="489" y="131048"/>
                  </a:lnTo>
                  <a:lnTo>
                    <a:pt x="322" y="134038"/>
                  </a:lnTo>
                  <a:lnTo>
                    <a:pt x="136" y="139900"/>
                  </a:lnTo>
                  <a:lnTo>
                    <a:pt x="0" y="152601"/>
                  </a:lnTo>
                  <a:lnTo>
                    <a:pt x="948" y="153169"/>
                  </a:lnTo>
                  <a:lnTo>
                    <a:pt x="4541" y="153800"/>
                  </a:lnTo>
                  <a:lnTo>
                    <a:pt x="9314" y="154080"/>
                  </a:lnTo>
                  <a:lnTo>
                    <a:pt x="14610" y="154205"/>
                  </a:lnTo>
                  <a:lnTo>
                    <a:pt x="61413" y="154305"/>
                  </a:lnTo>
                  <a:lnTo>
                    <a:pt x="66655" y="153352"/>
                  </a:lnTo>
                  <a:lnTo>
                    <a:pt x="73008" y="151765"/>
                  </a:lnTo>
                  <a:lnTo>
                    <a:pt x="80100" y="149754"/>
                  </a:lnTo>
                  <a:lnTo>
                    <a:pt x="85781" y="148413"/>
                  </a:lnTo>
                  <a:lnTo>
                    <a:pt x="90521" y="147519"/>
                  </a:lnTo>
                  <a:lnTo>
                    <a:pt x="94632" y="146924"/>
                  </a:lnTo>
                  <a:lnTo>
                    <a:pt x="99279" y="146527"/>
                  </a:lnTo>
                  <a:lnTo>
                    <a:pt x="104282" y="146262"/>
                  </a:lnTo>
                  <a:lnTo>
                    <a:pt x="114921" y="145967"/>
                  </a:lnTo>
                  <a:lnTo>
                    <a:pt x="180010" y="1457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343"/>
            <p:cNvSpPr/>
            <p:nvPr/>
          </p:nvSpPr>
          <p:spPr>
            <a:xfrm>
              <a:off x="7126614" y="4226347"/>
              <a:ext cx="17137" cy="299933"/>
            </a:xfrm>
            <a:custGeom>
              <a:avLst/>
              <a:gdLst/>
              <a:ahLst/>
              <a:cxnLst/>
              <a:rect l="0" t="0" r="0" b="0"/>
              <a:pathLst>
                <a:path w="17137" h="299933">
                  <a:moveTo>
                    <a:pt x="17136" y="8468"/>
                  </a:moveTo>
                  <a:lnTo>
                    <a:pt x="8668" y="0"/>
                  </a:lnTo>
                  <a:lnTo>
                    <a:pt x="8569" y="8632"/>
                  </a:lnTo>
                  <a:lnTo>
                    <a:pt x="8564" y="24847"/>
                  </a:lnTo>
                  <a:lnTo>
                    <a:pt x="9517" y="28912"/>
                  </a:lnTo>
                  <a:lnTo>
                    <a:pt x="11104" y="32575"/>
                  </a:lnTo>
                  <a:lnTo>
                    <a:pt x="13114" y="35969"/>
                  </a:lnTo>
                  <a:lnTo>
                    <a:pt x="14454" y="40137"/>
                  </a:lnTo>
                  <a:lnTo>
                    <a:pt x="15348" y="44820"/>
                  </a:lnTo>
                  <a:lnTo>
                    <a:pt x="15944" y="49848"/>
                  </a:lnTo>
                  <a:lnTo>
                    <a:pt x="16341" y="56057"/>
                  </a:lnTo>
                  <a:lnTo>
                    <a:pt x="16606" y="63054"/>
                  </a:lnTo>
                  <a:lnTo>
                    <a:pt x="16979" y="86554"/>
                  </a:lnTo>
                  <a:lnTo>
                    <a:pt x="17031" y="94815"/>
                  </a:lnTo>
                  <a:lnTo>
                    <a:pt x="16113" y="102227"/>
                  </a:lnTo>
                  <a:lnTo>
                    <a:pt x="14549" y="109074"/>
                  </a:lnTo>
                  <a:lnTo>
                    <a:pt x="12554" y="115544"/>
                  </a:lnTo>
                  <a:lnTo>
                    <a:pt x="11223" y="122714"/>
                  </a:lnTo>
                  <a:lnTo>
                    <a:pt x="10337" y="130352"/>
                  </a:lnTo>
                  <a:lnTo>
                    <a:pt x="9745" y="138301"/>
                  </a:lnTo>
                  <a:lnTo>
                    <a:pt x="9351" y="146458"/>
                  </a:lnTo>
                  <a:lnTo>
                    <a:pt x="8914" y="163142"/>
                  </a:lnTo>
                  <a:lnTo>
                    <a:pt x="8594" y="209689"/>
                  </a:lnTo>
                  <a:lnTo>
                    <a:pt x="7631" y="215958"/>
                  </a:lnTo>
                  <a:lnTo>
                    <a:pt x="6037" y="222042"/>
                  </a:lnTo>
                  <a:lnTo>
                    <a:pt x="4022" y="228003"/>
                  </a:lnTo>
                  <a:lnTo>
                    <a:pt x="2677" y="233882"/>
                  </a:lnTo>
                  <a:lnTo>
                    <a:pt x="1782" y="239706"/>
                  </a:lnTo>
                  <a:lnTo>
                    <a:pt x="1185" y="245494"/>
                  </a:lnTo>
                  <a:lnTo>
                    <a:pt x="787" y="251258"/>
                  </a:lnTo>
                  <a:lnTo>
                    <a:pt x="522" y="257005"/>
                  </a:lnTo>
                  <a:lnTo>
                    <a:pt x="148" y="271656"/>
                  </a:lnTo>
                  <a:lnTo>
                    <a:pt x="0" y="294068"/>
                  </a:lnTo>
                  <a:lnTo>
                    <a:pt x="949" y="296023"/>
                  </a:lnTo>
                  <a:lnTo>
                    <a:pt x="2535" y="297326"/>
                  </a:lnTo>
                  <a:lnTo>
                    <a:pt x="8563" y="2999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344"/>
            <p:cNvSpPr/>
            <p:nvPr/>
          </p:nvSpPr>
          <p:spPr>
            <a:xfrm>
              <a:off x="7246619" y="4217673"/>
              <a:ext cx="222887" cy="291462"/>
            </a:xfrm>
            <a:custGeom>
              <a:avLst/>
              <a:gdLst/>
              <a:ahLst/>
              <a:cxnLst/>
              <a:rect l="0" t="0" r="0" b="0"/>
              <a:pathLst>
                <a:path w="222887" h="291462">
                  <a:moveTo>
                    <a:pt x="0" y="34287"/>
                  </a:moveTo>
                  <a:lnTo>
                    <a:pt x="4552" y="34287"/>
                  </a:lnTo>
                  <a:lnTo>
                    <a:pt x="6845" y="33334"/>
                  </a:lnTo>
                  <a:lnTo>
                    <a:pt x="13670" y="28395"/>
                  </a:lnTo>
                  <a:lnTo>
                    <a:pt x="18999" y="23704"/>
                  </a:lnTo>
                  <a:lnTo>
                    <a:pt x="21239" y="21516"/>
                  </a:lnTo>
                  <a:lnTo>
                    <a:pt x="24637" y="19105"/>
                  </a:lnTo>
                  <a:lnTo>
                    <a:pt x="28808" y="16546"/>
                  </a:lnTo>
                  <a:lnTo>
                    <a:pt x="33493" y="13887"/>
                  </a:lnTo>
                  <a:lnTo>
                    <a:pt x="37568" y="11162"/>
                  </a:lnTo>
                  <a:lnTo>
                    <a:pt x="41239" y="8393"/>
                  </a:lnTo>
                  <a:lnTo>
                    <a:pt x="44637" y="5594"/>
                  </a:lnTo>
                  <a:lnTo>
                    <a:pt x="48808" y="3728"/>
                  </a:lnTo>
                  <a:lnTo>
                    <a:pt x="53495" y="2484"/>
                  </a:lnTo>
                  <a:lnTo>
                    <a:pt x="58523" y="1655"/>
                  </a:lnTo>
                  <a:lnTo>
                    <a:pt x="62828" y="1102"/>
                  </a:lnTo>
                  <a:lnTo>
                    <a:pt x="66650" y="734"/>
                  </a:lnTo>
                  <a:lnTo>
                    <a:pt x="73438" y="324"/>
                  </a:lnTo>
                  <a:lnTo>
                    <a:pt x="79629" y="142"/>
                  </a:lnTo>
                  <a:lnTo>
                    <a:pt x="113937" y="0"/>
                  </a:lnTo>
                  <a:lnTo>
                    <a:pt x="117869" y="952"/>
                  </a:lnTo>
                  <a:lnTo>
                    <a:pt x="122394" y="2538"/>
                  </a:lnTo>
                  <a:lnTo>
                    <a:pt x="127316" y="4549"/>
                  </a:lnTo>
                  <a:lnTo>
                    <a:pt x="131550" y="6841"/>
                  </a:lnTo>
                  <a:lnTo>
                    <a:pt x="135325" y="9322"/>
                  </a:lnTo>
                  <a:lnTo>
                    <a:pt x="138795" y="11929"/>
                  </a:lnTo>
                  <a:lnTo>
                    <a:pt x="141107" y="15571"/>
                  </a:lnTo>
                  <a:lnTo>
                    <a:pt x="142649" y="19905"/>
                  </a:lnTo>
                  <a:lnTo>
                    <a:pt x="143677" y="24699"/>
                  </a:lnTo>
                  <a:lnTo>
                    <a:pt x="144363" y="29800"/>
                  </a:lnTo>
                  <a:lnTo>
                    <a:pt x="144819" y="35105"/>
                  </a:lnTo>
                  <a:lnTo>
                    <a:pt x="145124" y="40547"/>
                  </a:lnTo>
                  <a:lnTo>
                    <a:pt x="145463" y="51674"/>
                  </a:lnTo>
                  <a:lnTo>
                    <a:pt x="145553" y="57309"/>
                  </a:lnTo>
                  <a:lnTo>
                    <a:pt x="144660" y="62017"/>
                  </a:lnTo>
                  <a:lnTo>
                    <a:pt x="141129" y="69788"/>
                  </a:lnTo>
                  <a:lnTo>
                    <a:pt x="138854" y="75100"/>
                  </a:lnTo>
                  <a:lnTo>
                    <a:pt x="136384" y="81498"/>
                  </a:lnTo>
                  <a:lnTo>
                    <a:pt x="133785" y="88621"/>
                  </a:lnTo>
                  <a:lnTo>
                    <a:pt x="130148" y="95274"/>
                  </a:lnTo>
                  <a:lnTo>
                    <a:pt x="125818" y="101615"/>
                  </a:lnTo>
                  <a:lnTo>
                    <a:pt x="121026" y="107747"/>
                  </a:lnTo>
                  <a:lnTo>
                    <a:pt x="116879" y="113740"/>
                  </a:lnTo>
                  <a:lnTo>
                    <a:pt x="113162" y="119641"/>
                  </a:lnTo>
                  <a:lnTo>
                    <a:pt x="109731" y="125480"/>
                  </a:lnTo>
                  <a:lnTo>
                    <a:pt x="100840" y="139587"/>
                  </a:lnTo>
                  <a:lnTo>
                    <a:pt x="95802" y="147349"/>
                  </a:lnTo>
                  <a:lnTo>
                    <a:pt x="91491" y="154429"/>
                  </a:lnTo>
                  <a:lnTo>
                    <a:pt x="87664" y="161054"/>
                  </a:lnTo>
                  <a:lnTo>
                    <a:pt x="84161" y="167376"/>
                  </a:lnTo>
                  <a:lnTo>
                    <a:pt x="80872" y="174448"/>
                  </a:lnTo>
                  <a:lnTo>
                    <a:pt x="77727" y="182020"/>
                  </a:lnTo>
                  <a:lnTo>
                    <a:pt x="74679" y="189925"/>
                  </a:lnTo>
                  <a:lnTo>
                    <a:pt x="70741" y="197101"/>
                  </a:lnTo>
                  <a:lnTo>
                    <a:pt x="66211" y="203790"/>
                  </a:lnTo>
                  <a:lnTo>
                    <a:pt x="61286" y="210154"/>
                  </a:lnTo>
                  <a:lnTo>
                    <a:pt x="57050" y="216301"/>
                  </a:lnTo>
                  <a:lnTo>
                    <a:pt x="53274" y="222304"/>
                  </a:lnTo>
                  <a:lnTo>
                    <a:pt x="49803" y="228212"/>
                  </a:lnTo>
                  <a:lnTo>
                    <a:pt x="46538" y="234055"/>
                  </a:lnTo>
                  <a:lnTo>
                    <a:pt x="40369" y="245628"/>
                  </a:lnTo>
                  <a:lnTo>
                    <a:pt x="34452" y="254581"/>
                  </a:lnTo>
                  <a:lnTo>
                    <a:pt x="31541" y="258302"/>
                  </a:lnTo>
                  <a:lnTo>
                    <a:pt x="29600" y="262688"/>
                  </a:lnTo>
                  <a:lnTo>
                    <a:pt x="28306" y="267517"/>
                  </a:lnTo>
                  <a:lnTo>
                    <a:pt x="26230" y="279853"/>
                  </a:lnTo>
                  <a:lnTo>
                    <a:pt x="25819" y="288181"/>
                  </a:lnTo>
                  <a:lnTo>
                    <a:pt x="25762" y="290003"/>
                  </a:lnTo>
                  <a:lnTo>
                    <a:pt x="26700" y="290489"/>
                  </a:lnTo>
                  <a:lnTo>
                    <a:pt x="33103" y="291333"/>
                  </a:lnTo>
                  <a:lnTo>
                    <a:pt x="38489" y="291424"/>
                  </a:lnTo>
                  <a:lnTo>
                    <a:pt x="71120" y="291461"/>
                  </a:lnTo>
                  <a:lnTo>
                    <a:pt x="75036" y="290508"/>
                  </a:lnTo>
                  <a:lnTo>
                    <a:pt x="79552" y="288921"/>
                  </a:lnTo>
                  <a:lnTo>
                    <a:pt x="84467" y="286910"/>
                  </a:lnTo>
                  <a:lnTo>
                    <a:pt x="89649" y="285570"/>
                  </a:lnTo>
                  <a:lnTo>
                    <a:pt x="95009" y="284676"/>
                  </a:lnTo>
                  <a:lnTo>
                    <a:pt x="100487" y="284080"/>
                  </a:lnTo>
                  <a:lnTo>
                    <a:pt x="106044" y="283684"/>
                  </a:lnTo>
                  <a:lnTo>
                    <a:pt x="111654" y="283418"/>
                  </a:lnTo>
                  <a:lnTo>
                    <a:pt x="117298" y="283242"/>
                  </a:lnTo>
                  <a:lnTo>
                    <a:pt x="123919" y="282172"/>
                  </a:lnTo>
                  <a:lnTo>
                    <a:pt x="131191" y="280506"/>
                  </a:lnTo>
                  <a:lnTo>
                    <a:pt x="138896" y="278443"/>
                  </a:lnTo>
                  <a:lnTo>
                    <a:pt x="145937" y="277068"/>
                  </a:lnTo>
                  <a:lnTo>
                    <a:pt x="152537" y="276151"/>
                  </a:lnTo>
                  <a:lnTo>
                    <a:pt x="158842" y="275539"/>
                  </a:lnTo>
                  <a:lnTo>
                    <a:pt x="165902" y="275132"/>
                  </a:lnTo>
                  <a:lnTo>
                    <a:pt x="181367" y="274679"/>
                  </a:lnTo>
                  <a:lnTo>
                    <a:pt x="188539" y="273605"/>
                  </a:lnTo>
                  <a:lnTo>
                    <a:pt x="195225" y="271937"/>
                  </a:lnTo>
                  <a:lnTo>
                    <a:pt x="201588" y="269874"/>
                  </a:lnTo>
                  <a:lnTo>
                    <a:pt x="206781" y="268497"/>
                  </a:lnTo>
                  <a:lnTo>
                    <a:pt x="211197" y="267579"/>
                  </a:lnTo>
                  <a:lnTo>
                    <a:pt x="222886" y="2657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345"/>
            <p:cNvSpPr/>
            <p:nvPr/>
          </p:nvSpPr>
          <p:spPr>
            <a:xfrm>
              <a:off x="8198198" y="4209097"/>
              <a:ext cx="128558" cy="248604"/>
            </a:xfrm>
            <a:custGeom>
              <a:avLst/>
              <a:gdLst/>
              <a:ahLst/>
              <a:cxnLst/>
              <a:rect l="0" t="0" r="0" b="0"/>
              <a:pathLst>
                <a:path w="128558" h="248604">
                  <a:moveTo>
                    <a:pt x="8542" y="0"/>
                  </a:moveTo>
                  <a:lnTo>
                    <a:pt x="0" y="0"/>
                  </a:lnTo>
                  <a:lnTo>
                    <a:pt x="4529" y="4551"/>
                  </a:lnTo>
                  <a:lnTo>
                    <a:pt x="5867" y="6844"/>
                  </a:lnTo>
                  <a:lnTo>
                    <a:pt x="8701" y="15574"/>
                  </a:lnTo>
                  <a:lnTo>
                    <a:pt x="10554" y="19908"/>
                  </a:lnTo>
                  <a:lnTo>
                    <a:pt x="12741" y="24702"/>
                  </a:lnTo>
                  <a:lnTo>
                    <a:pt x="14199" y="29803"/>
                  </a:lnTo>
                  <a:lnTo>
                    <a:pt x="15171" y="35109"/>
                  </a:lnTo>
                  <a:lnTo>
                    <a:pt x="15819" y="40551"/>
                  </a:lnTo>
                  <a:lnTo>
                    <a:pt x="17203" y="46084"/>
                  </a:lnTo>
                  <a:lnTo>
                    <a:pt x="19078" y="51678"/>
                  </a:lnTo>
                  <a:lnTo>
                    <a:pt x="21281" y="57312"/>
                  </a:lnTo>
                  <a:lnTo>
                    <a:pt x="24655" y="63925"/>
                  </a:lnTo>
                  <a:lnTo>
                    <a:pt x="28808" y="71192"/>
                  </a:lnTo>
                  <a:lnTo>
                    <a:pt x="33483" y="78894"/>
                  </a:lnTo>
                  <a:lnTo>
                    <a:pt x="37552" y="85934"/>
                  </a:lnTo>
                  <a:lnTo>
                    <a:pt x="44612" y="98835"/>
                  </a:lnTo>
                  <a:lnTo>
                    <a:pt x="47829" y="105895"/>
                  </a:lnTo>
                  <a:lnTo>
                    <a:pt x="50926" y="113459"/>
                  </a:lnTo>
                  <a:lnTo>
                    <a:pt x="53943" y="121359"/>
                  </a:lnTo>
                  <a:lnTo>
                    <a:pt x="59835" y="137758"/>
                  </a:lnTo>
                  <a:lnTo>
                    <a:pt x="62740" y="146131"/>
                  </a:lnTo>
                  <a:lnTo>
                    <a:pt x="66582" y="154571"/>
                  </a:lnTo>
                  <a:lnTo>
                    <a:pt x="71047" y="163055"/>
                  </a:lnTo>
                  <a:lnTo>
                    <a:pt x="80137" y="179149"/>
                  </a:lnTo>
                  <a:lnTo>
                    <a:pt x="87352" y="192652"/>
                  </a:lnTo>
                  <a:lnTo>
                    <a:pt x="96769" y="210963"/>
                  </a:lnTo>
                  <a:lnTo>
                    <a:pt x="99745" y="215890"/>
                  </a:lnTo>
                  <a:lnTo>
                    <a:pt x="102681" y="220127"/>
                  </a:lnTo>
                  <a:lnTo>
                    <a:pt x="105592" y="223904"/>
                  </a:lnTo>
                  <a:lnTo>
                    <a:pt x="108484" y="227374"/>
                  </a:lnTo>
                  <a:lnTo>
                    <a:pt x="111364" y="230640"/>
                  </a:lnTo>
                  <a:lnTo>
                    <a:pt x="117106" y="236810"/>
                  </a:lnTo>
                  <a:lnTo>
                    <a:pt x="128557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346"/>
            <p:cNvSpPr/>
            <p:nvPr/>
          </p:nvSpPr>
          <p:spPr>
            <a:xfrm>
              <a:off x="8198167" y="4260532"/>
              <a:ext cx="137161" cy="205741"/>
            </a:xfrm>
            <a:custGeom>
              <a:avLst/>
              <a:gdLst/>
              <a:ahLst/>
              <a:cxnLst/>
              <a:rect l="0" t="0" r="0" b="0"/>
              <a:pathLst>
                <a:path w="137161" h="205741">
                  <a:moveTo>
                    <a:pt x="137160" y="0"/>
                  </a:moveTo>
                  <a:lnTo>
                    <a:pt x="124390" y="0"/>
                  </a:lnTo>
                  <a:lnTo>
                    <a:pt x="121979" y="953"/>
                  </a:lnTo>
                  <a:lnTo>
                    <a:pt x="119419" y="2540"/>
                  </a:lnTo>
                  <a:lnTo>
                    <a:pt x="116761" y="4551"/>
                  </a:lnTo>
                  <a:lnTo>
                    <a:pt x="114036" y="7797"/>
                  </a:lnTo>
                  <a:lnTo>
                    <a:pt x="111266" y="11865"/>
                  </a:lnTo>
                  <a:lnTo>
                    <a:pt x="108467" y="16482"/>
                  </a:lnTo>
                  <a:lnTo>
                    <a:pt x="106602" y="20513"/>
                  </a:lnTo>
                  <a:lnTo>
                    <a:pt x="105357" y="24153"/>
                  </a:lnTo>
                  <a:lnTo>
                    <a:pt x="104529" y="27532"/>
                  </a:lnTo>
                  <a:lnTo>
                    <a:pt x="103023" y="32642"/>
                  </a:lnTo>
                  <a:lnTo>
                    <a:pt x="98811" y="45940"/>
                  </a:lnTo>
                  <a:lnTo>
                    <a:pt x="96354" y="52534"/>
                  </a:lnTo>
                  <a:lnTo>
                    <a:pt x="93764" y="58836"/>
                  </a:lnTo>
                  <a:lnTo>
                    <a:pt x="91084" y="64941"/>
                  </a:lnTo>
                  <a:lnTo>
                    <a:pt x="87393" y="71869"/>
                  </a:lnTo>
                  <a:lnTo>
                    <a:pt x="83027" y="79345"/>
                  </a:lnTo>
                  <a:lnTo>
                    <a:pt x="78212" y="87187"/>
                  </a:lnTo>
                  <a:lnTo>
                    <a:pt x="73095" y="94320"/>
                  </a:lnTo>
                  <a:lnTo>
                    <a:pt x="67781" y="100980"/>
                  </a:lnTo>
                  <a:lnTo>
                    <a:pt x="62333" y="107325"/>
                  </a:lnTo>
                  <a:lnTo>
                    <a:pt x="57747" y="114412"/>
                  </a:lnTo>
                  <a:lnTo>
                    <a:pt x="53738" y="121995"/>
                  </a:lnTo>
                  <a:lnTo>
                    <a:pt x="50114" y="129908"/>
                  </a:lnTo>
                  <a:lnTo>
                    <a:pt x="45791" y="137087"/>
                  </a:lnTo>
                  <a:lnTo>
                    <a:pt x="41005" y="143779"/>
                  </a:lnTo>
                  <a:lnTo>
                    <a:pt x="35909" y="150146"/>
                  </a:lnTo>
                  <a:lnTo>
                    <a:pt x="31560" y="156294"/>
                  </a:lnTo>
                  <a:lnTo>
                    <a:pt x="27707" y="162299"/>
                  </a:lnTo>
                  <a:lnTo>
                    <a:pt x="24186" y="168207"/>
                  </a:lnTo>
                  <a:lnTo>
                    <a:pt x="20887" y="174051"/>
                  </a:lnTo>
                  <a:lnTo>
                    <a:pt x="14681" y="185623"/>
                  </a:lnTo>
                  <a:lnTo>
                    <a:pt x="11692" y="190424"/>
                  </a:lnTo>
                  <a:lnTo>
                    <a:pt x="8747" y="194577"/>
                  </a:lnTo>
                  <a:lnTo>
                    <a:pt x="0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347"/>
            <p:cNvSpPr/>
            <p:nvPr/>
          </p:nvSpPr>
          <p:spPr>
            <a:xfrm>
              <a:off x="8369617" y="4123407"/>
              <a:ext cx="222533" cy="274286"/>
            </a:xfrm>
            <a:custGeom>
              <a:avLst/>
              <a:gdLst/>
              <a:ahLst/>
              <a:cxnLst/>
              <a:rect l="0" t="0" r="0" b="0"/>
              <a:pathLst>
                <a:path w="222533" h="274286">
                  <a:moveTo>
                    <a:pt x="0" y="51400"/>
                  </a:moveTo>
                  <a:lnTo>
                    <a:pt x="4551" y="51400"/>
                  </a:lnTo>
                  <a:lnTo>
                    <a:pt x="6844" y="50447"/>
                  </a:lnTo>
                  <a:lnTo>
                    <a:pt x="13670" y="45509"/>
                  </a:lnTo>
                  <a:lnTo>
                    <a:pt x="18998" y="40817"/>
                  </a:lnTo>
                  <a:lnTo>
                    <a:pt x="21239" y="38630"/>
                  </a:lnTo>
                  <a:lnTo>
                    <a:pt x="24637" y="37171"/>
                  </a:lnTo>
                  <a:lnTo>
                    <a:pt x="28806" y="36199"/>
                  </a:lnTo>
                  <a:lnTo>
                    <a:pt x="33491" y="35551"/>
                  </a:lnTo>
                  <a:lnTo>
                    <a:pt x="38521" y="34167"/>
                  </a:lnTo>
                  <a:lnTo>
                    <a:pt x="43778" y="32292"/>
                  </a:lnTo>
                  <a:lnTo>
                    <a:pt x="49188" y="30089"/>
                  </a:lnTo>
                  <a:lnTo>
                    <a:pt x="53747" y="27667"/>
                  </a:lnTo>
                  <a:lnTo>
                    <a:pt x="57739" y="25101"/>
                  </a:lnTo>
                  <a:lnTo>
                    <a:pt x="61352" y="22437"/>
                  </a:lnTo>
                  <a:lnTo>
                    <a:pt x="65667" y="19709"/>
                  </a:lnTo>
                  <a:lnTo>
                    <a:pt x="70448" y="16938"/>
                  </a:lnTo>
                  <a:lnTo>
                    <a:pt x="75540" y="14138"/>
                  </a:lnTo>
                  <a:lnTo>
                    <a:pt x="80840" y="12271"/>
                  </a:lnTo>
                  <a:lnTo>
                    <a:pt x="86279" y="11027"/>
                  </a:lnTo>
                  <a:lnTo>
                    <a:pt x="91809" y="10197"/>
                  </a:lnTo>
                  <a:lnTo>
                    <a:pt x="97401" y="8691"/>
                  </a:lnTo>
                  <a:lnTo>
                    <a:pt x="103034" y="6735"/>
                  </a:lnTo>
                  <a:lnTo>
                    <a:pt x="108694" y="4479"/>
                  </a:lnTo>
                  <a:lnTo>
                    <a:pt x="114372" y="2974"/>
                  </a:lnTo>
                  <a:lnTo>
                    <a:pt x="120064" y="1971"/>
                  </a:lnTo>
                  <a:lnTo>
                    <a:pt x="125762" y="1302"/>
                  </a:lnTo>
                  <a:lnTo>
                    <a:pt x="131467" y="857"/>
                  </a:lnTo>
                  <a:lnTo>
                    <a:pt x="137175" y="559"/>
                  </a:lnTo>
                  <a:lnTo>
                    <a:pt x="151769" y="141"/>
                  </a:lnTo>
                  <a:lnTo>
                    <a:pt x="165234" y="0"/>
                  </a:lnTo>
                  <a:lnTo>
                    <a:pt x="169211" y="941"/>
                  </a:lnTo>
                  <a:lnTo>
                    <a:pt x="173768" y="2521"/>
                  </a:lnTo>
                  <a:lnTo>
                    <a:pt x="178710" y="4526"/>
                  </a:lnTo>
                  <a:lnTo>
                    <a:pt x="182005" y="6816"/>
                  </a:lnTo>
                  <a:lnTo>
                    <a:pt x="184202" y="9295"/>
                  </a:lnTo>
                  <a:lnTo>
                    <a:pt x="187594" y="14589"/>
                  </a:lnTo>
                  <a:lnTo>
                    <a:pt x="192278" y="20117"/>
                  </a:lnTo>
                  <a:lnTo>
                    <a:pt x="193908" y="22925"/>
                  </a:lnTo>
                  <a:lnTo>
                    <a:pt x="197154" y="32380"/>
                  </a:lnTo>
                  <a:lnTo>
                    <a:pt x="199063" y="36815"/>
                  </a:lnTo>
                  <a:lnTo>
                    <a:pt x="201290" y="41677"/>
                  </a:lnTo>
                  <a:lnTo>
                    <a:pt x="202773" y="46823"/>
                  </a:lnTo>
                  <a:lnTo>
                    <a:pt x="203762" y="52159"/>
                  </a:lnTo>
                  <a:lnTo>
                    <a:pt x="204421" y="57621"/>
                  </a:lnTo>
                  <a:lnTo>
                    <a:pt x="205813" y="63167"/>
                  </a:lnTo>
                  <a:lnTo>
                    <a:pt x="207694" y="68770"/>
                  </a:lnTo>
                  <a:lnTo>
                    <a:pt x="209901" y="74410"/>
                  </a:lnTo>
                  <a:lnTo>
                    <a:pt x="211371" y="81027"/>
                  </a:lnTo>
                  <a:lnTo>
                    <a:pt x="212352" y="88297"/>
                  </a:lnTo>
                  <a:lnTo>
                    <a:pt x="213006" y="96000"/>
                  </a:lnTo>
                  <a:lnTo>
                    <a:pt x="213441" y="103041"/>
                  </a:lnTo>
                  <a:lnTo>
                    <a:pt x="213925" y="115944"/>
                  </a:lnTo>
                  <a:lnTo>
                    <a:pt x="214236" y="145641"/>
                  </a:lnTo>
                  <a:lnTo>
                    <a:pt x="214313" y="255473"/>
                  </a:lnTo>
                  <a:lnTo>
                    <a:pt x="215265" y="259839"/>
                  </a:lnTo>
                  <a:lnTo>
                    <a:pt x="218864" y="267230"/>
                  </a:lnTo>
                  <a:lnTo>
                    <a:pt x="222532" y="273666"/>
                  </a:lnTo>
                  <a:lnTo>
                    <a:pt x="221698" y="273872"/>
                  </a:lnTo>
                  <a:lnTo>
                    <a:pt x="220188" y="274010"/>
                  </a:lnTo>
                  <a:lnTo>
                    <a:pt x="214313" y="2742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348"/>
            <p:cNvSpPr/>
            <p:nvPr/>
          </p:nvSpPr>
          <p:spPr>
            <a:xfrm>
              <a:off x="8481059" y="4200525"/>
              <a:ext cx="197169" cy="25718"/>
            </a:xfrm>
            <a:custGeom>
              <a:avLst/>
              <a:gdLst/>
              <a:ahLst/>
              <a:cxnLst/>
              <a:rect l="0" t="0" r="0" b="0"/>
              <a:pathLst>
                <a:path w="197169" h="25718">
                  <a:moveTo>
                    <a:pt x="0" y="25717"/>
                  </a:moveTo>
                  <a:lnTo>
                    <a:pt x="0" y="21166"/>
                  </a:lnTo>
                  <a:lnTo>
                    <a:pt x="953" y="19826"/>
                  </a:lnTo>
                  <a:lnTo>
                    <a:pt x="2541" y="18932"/>
                  </a:lnTo>
                  <a:lnTo>
                    <a:pt x="4551" y="18336"/>
                  </a:lnTo>
                  <a:lnTo>
                    <a:pt x="9325" y="17674"/>
                  </a:lnTo>
                  <a:lnTo>
                    <a:pt x="11932" y="17498"/>
                  </a:lnTo>
                  <a:lnTo>
                    <a:pt x="14623" y="16428"/>
                  </a:lnTo>
                  <a:lnTo>
                    <a:pt x="17368" y="14761"/>
                  </a:lnTo>
                  <a:lnTo>
                    <a:pt x="20152" y="12698"/>
                  </a:lnTo>
                  <a:lnTo>
                    <a:pt x="22959" y="11323"/>
                  </a:lnTo>
                  <a:lnTo>
                    <a:pt x="25784" y="10406"/>
                  </a:lnTo>
                  <a:lnTo>
                    <a:pt x="28620" y="9795"/>
                  </a:lnTo>
                  <a:lnTo>
                    <a:pt x="32415" y="8435"/>
                  </a:lnTo>
                  <a:lnTo>
                    <a:pt x="36850" y="6575"/>
                  </a:lnTo>
                  <a:lnTo>
                    <a:pt x="41712" y="4383"/>
                  </a:lnTo>
                  <a:lnTo>
                    <a:pt x="47811" y="2922"/>
                  </a:lnTo>
                  <a:lnTo>
                    <a:pt x="54734" y="1948"/>
                  </a:lnTo>
                  <a:lnTo>
                    <a:pt x="68142" y="865"/>
                  </a:lnTo>
                  <a:lnTo>
                    <a:pt x="77275" y="384"/>
                  </a:lnTo>
                  <a:lnTo>
                    <a:pt x="89590" y="171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349"/>
            <p:cNvSpPr/>
            <p:nvPr/>
          </p:nvSpPr>
          <p:spPr>
            <a:xfrm>
              <a:off x="8369617" y="4329112"/>
              <a:ext cx="77153" cy="8574"/>
            </a:xfrm>
            <a:custGeom>
              <a:avLst/>
              <a:gdLst/>
              <a:ahLst/>
              <a:cxnLst/>
              <a:rect l="0" t="0" r="0" b="0"/>
              <a:pathLst>
                <a:path w="77153" h="8574">
                  <a:moveTo>
                    <a:pt x="0" y="8573"/>
                  </a:moveTo>
                  <a:lnTo>
                    <a:pt x="12771" y="8573"/>
                  </a:lnTo>
                  <a:lnTo>
                    <a:pt x="14229" y="7620"/>
                  </a:lnTo>
                  <a:lnTo>
                    <a:pt x="15201" y="6033"/>
                  </a:lnTo>
                  <a:lnTo>
                    <a:pt x="15850" y="4022"/>
                  </a:lnTo>
                  <a:lnTo>
                    <a:pt x="17234" y="2681"/>
                  </a:lnTo>
                  <a:lnTo>
                    <a:pt x="19109" y="1787"/>
                  </a:lnTo>
                  <a:lnTo>
                    <a:pt x="21312" y="1192"/>
                  </a:lnTo>
                  <a:lnTo>
                    <a:pt x="23732" y="795"/>
                  </a:lnTo>
                  <a:lnTo>
                    <a:pt x="26299" y="530"/>
                  </a:lnTo>
                  <a:lnTo>
                    <a:pt x="28964" y="353"/>
                  </a:lnTo>
                  <a:lnTo>
                    <a:pt x="37003" y="157"/>
                  </a:lnTo>
                  <a:lnTo>
                    <a:pt x="7715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350"/>
            <p:cNvSpPr/>
            <p:nvPr/>
          </p:nvSpPr>
          <p:spPr>
            <a:xfrm>
              <a:off x="8352576" y="4371975"/>
              <a:ext cx="85622" cy="17146"/>
            </a:xfrm>
            <a:custGeom>
              <a:avLst/>
              <a:gdLst/>
              <a:ahLst/>
              <a:cxnLst/>
              <a:rect l="0" t="0" r="0" b="0"/>
              <a:pathLst>
                <a:path w="85622" h="17146">
                  <a:moveTo>
                    <a:pt x="8468" y="17145"/>
                  </a:moveTo>
                  <a:lnTo>
                    <a:pt x="0" y="17145"/>
                  </a:lnTo>
                  <a:lnTo>
                    <a:pt x="8118" y="17145"/>
                  </a:lnTo>
                  <a:lnTo>
                    <a:pt x="9188" y="16192"/>
                  </a:lnTo>
                  <a:lnTo>
                    <a:pt x="12916" y="12594"/>
                  </a:lnTo>
                  <a:lnTo>
                    <a:pt x="15243" y="11253"/>
                  </a:lnTo>
                  <a:lnTo>
                    <a:pt x="17747" y="10360"/>
                  </a:lnTo>
                  <a:lnTo>
                    <a:pt x="20370" y="9764"/>
                  </a:lnTo>
                  <a:lnTo>
                    <a:pt x="23070" y="9367"/>
                  </a:lnTo>
                  <a:lnTo>
                    <a:pt x="25823" y="9102"/>
                  </a:lnTo>
                  <a:lnTo>
                    <a:pt x="28610" y="8925"/>
                  </a:lnTo>
                  <a:lnTo>
                    <a:pt x="31421" y="7855"/>
                  </a:lnTo>
                  <a:lnTo>
                    <a:pt x="34248" y="6189"/>
                  </a:lnTo>
                  <a:lnTo>
                    <a:pt x="37085" y="4126"/>
                  </a:lnTo>
                  <a:lnTo>
                    <a:pt x="40881" y="2750"/>
                  </a:lnTo>
                  <a:lnTo>
                    <a:pt x="45317" y="1833"/>
                  </a:lnTo>
                  <a:lnTo>
                    <a:pt x="50180" y="1222"/>
                  </a:lnTo>
                  <a:lnTo>
                    <a:pt x="55327" y="815"/>
                  </a:lnTo>
                  <a:lnTo>
                    <a:pt x="60662" y="543"/>
                  </a:lnTo>
                  <a:lnTo>
                    <a:pt x="74734" y="160"/>
                  </a:lnTo>
                  <a:lnTo>
                    <a:pt x="8562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351"/>
            <p:cNvSpPr/>
            <p:nvPr/>
          </p:nvSpPr>
          <p:spPr>
            <a:xfrm>
              <a:off x="8020000" y="3876542"/>
              <a:ext cx="990602" cy="777811"/>
            </a:xfrm>
            <a:custGeom>
              <a:avLst/>
              <a:gdLst/>
              <a:ahLst/>
              <a:cxnLst/>
              <a:rect l="0" t="0" r="0" b="0"/>
              <a:pathLst>
                <a:path w="990602" h="777811">
                  <a:moveTo>
                    <a:pt x="769669" y="92525"/>
                  </a:moveTo>
                  <a:lnTo>
                    <a:pt x="765118" y="92525"/>
                  </a:lnTo>
                  <a:lnTo>
                    <a:pt x="762825" y="91573"/>
                  </a:lnTo>
                  <a:lnTo>
                    <a:pt x="733347" y="72125"/>
                  </a:lnTo>
                  <a:lnTo>
                    <a:pt x="719643" y="63832"/>
                  </a:lnTo>
                  <a:lnTo>
                    <a:pt x="698967" y="55343"/>
                  </a:lnTo>
                  <a:lnTo>
                    <a:pt x="656849" y="45610"/>
                  </a:lnTo>
                  <a:lnTo>
                    <a:pt x="632102" y="37879"/>
                  </a:lnTo>
                  <a:lnTo>
                    <a:pt x="606671" y="29556"/>
                  </a:lnTo>
                  <a:lnTo>
                    <a:pt x="581039" y="25607"/>
                  </a:lnTo>
                  <a:lnTo>
                    <a:pt x="555347" y="19887"/>
                  </a:lnTo>
                  <a:lnTo>
                    <a:pt x="525086" y="16710"/>
                  </a:lnTo>
                  <a:lnTo>
                    <a:pt x="503168" y="15967"/>
                  </a:lnTo>
                  <a:lnTo>
                    <a:pt x="458053" y="15490"/>
                  </a:lnTo>
                  <a:lnTo>
                    <a:pt x="389609" y="15383"/>
                  </a:lnTo>
                  <a:lnTo>
                    <a:pt x="366757" y="17917"/>
                  </a:lnTo>
                  <a:lnTo>
                    <a:pt x="343899" y="22219"/>
                  </a:lnTo>
                  <a:lnTo>
                    <a:pt x="321041" y="27305"/>
                  </a:lnTo>
                  <a:lnTo>
                    <a:pt x="291303" y="40075"/>
                  </a:lnTo>
                  <a:lnTo>
                    <a:pt x="270677" y="47942"/>
                  </a:lnTo>
                  <a:lnTo>
                    <a:pt x="248810" y="56517"/>
                  </a:lnTo>
                  <a:lnTo>
                    <a:pt x="226391" y="69854"/>
                  </a:lnTo>
                  <a:lnTo>
                    <a:pt x="187799" y="94855"/>
                  </a:lnTo>
                  <a:lnTo>
                    <a:pt x="161336" y="114277"/>
                  </a:lnTo>
                  <a:lnTo>
                    <a:pt x="144016" y="132990"/>
                  </a:lnTo>
                  <a:lnTo>
                    <a:pt x="126794" y="151467"/>
                  </a:lnTo>
                  <a:lnTo>
                    <a:pt x="92455" y="186612"/>
                  </a:lnTo>
                  <a:lnTo>
                    <a:pt x="77843" y="206414"/>
                  </a:lnTo>
                  <a:lnTo>
                    <a:pt x="64999" y="226962"/>
                  </a:lnTo>
                  <a:lnTo>
                    <a:pt x="52939" y="245620"/>
                  </a:lnTo>
                  <a:lnTo>
                    <a:pt x="41231" y="265977"/>
                  </a:lnTo>
                  <a:lnTo>
                    <a:pt x="30628" y="287725"/>
                  </a:lnTo>
                  <a:lnTo>
                    <a:pt x="22743" y="310091"/>
                  </a:lnTo>
                  <a:lnTo>
                    <a:pt x="12946" y="339552"/>
                  </a:lnTo>
                  <a:lnTo>
                    <a:pt x="9486" y="360112"/>
                  </a:lnTo>
                  <a:lnTo>
                    <a:pt x="6996" y="380998"/>
                  </a:lnTo>
                  <a:lnTo>
                    <a:pt x="2714" y="399805"/>
                  </a:lnTo>
                  <a:lnTo>
                    <a:pt x="174" y="417689"/>
                  </a:lnTo>
                  <a:lnTo>
                    <a:pt x="0" y="435163"/>
                  </a:lnTo>
                  <a:lnTo>
                    <a:pt x="4304" y="461064"/>
                  </a:lnTo>
                  <a:lnTo>
                    <a:pt x="5645" y="478253"/>
                  </a:lnTo>
                  <a:lnTo>
                    <a:pt x="8781" y="497957"/>
                  </a:lnTo>
                  <a:lnTo>
                    <a:pt x="13349" y="518462"/>
                  </a:lnTo>
                  <a:lnTo>
                    <a:pt x="18555" y="537100"/>
                  </a:lnTo>
                  <a:lnTo>
                    <a:pt x="24043" y="554909"/>
                  </a:lnTo>
                  <a:lnTo>
                    <a:pt x="26840" y="563658"/>
                  </a:lnTo>
                  <a:lnTo>
                    <a:pt x="37568" y="581000"/>
                  </a:lnTo>
                  <a:lnTo>
                    <a:pt x="49957" y="598233"/>
                  </a:lnTo>
                  <a:lnTo>
                    <a:pt x="63238" y="624000"/>
                  </a:lnTo>
                  <a:lnTo>
                    <a:pt x="73430" y="641156"/>
                  </a:lnTo>
                  <a:lnTo>
                    <a:pt x="86850" y="658306"/>
                  </a:lnTo>
                  <a:lnTo>
                    <a:pt x="107931" y="681486"/>
                  </a:lnTo>
                  <a:lnTo>
                    <a:pt x="128781" y="700420"/>
                  </a:lnTo>
                  <a:lnTo>
                    <a:pt x="153056" y="718095"/>
                  </a:lnTo>
                  <a:lnTo>
                    <a:pt x="186860" y="741134"/>
                  </a:lnTo>
                  <a:lnTo>
                    <a:pt x="217043" y="753759"/>
                  </a:lnTo>
                  <a:lnTo>
                    <a:pt x="238943" y="760422"/>
                  </a:lnTo>
                  <a:lnTo>
                    <a:pt x="261376" y="766558"/>
                  </a:lnTo>
                  <a:lnTo>
                    <a:pt x="284047" y="772460"/>
                  </a:lnTo>
                  <a:lnTo>
                    <a:pt x="306822" y="775718"/>
                  </a:lnTo>
                  <a:lnTo>
                    <a:pt x="330597" y="777167"/>
                  </a:lnTo>
                  <a:lnTo>
                    <a:pt x="357039" y="777810"/>
                  </a:lnTo>
                  <a:lnTo>
                    <a:pt x="382126" y="775556"/>
                  </a:lnTo>
                  <a:lnTo>
                    <a:pt x="406928" y="772332"/>
                  </a:lnTo>
                  <a:lnTo>
                    <a:pt x="433826" y="770899"/>
                  </a:lnTo>
                  <a:lnTo>
                    <a:pt x="459116" y="767722"/>
                  </a:lnTo>
                  <a:lnTo>
                    <a:pt x="510945" y="757922"/>
                  </a:lnTo>
                  <a:lnTo>
                    <a:pt x="538794" y="749889"/>
                  </a:lnTo>
                  <a:lnTo>
                    <a:pt x="567046" y="739970"/>
                  </a:lnTo>
                  <a:lnTo>
                    <a:pt x="595477" y="729210"/>
                  </a:lnTo>
                  <a:lnTo>
                    <a:pt x="621449" y="718079"/>
                  </a:lnTo>
                  <a:lnTo>
                    <a:pt x="646644" y="705829"/>
                  </a:lnTo>
                  <a:lnTo>
                    <a:pt x="673717" y="690860"/>
                  </a:lnTo>
                  <a:lnTo>
                    <a:pt x="699084" y="674682"/>
                  </a:lnTo>
                  <a:lnTo>
                    <a:pt x="724011" y="657966"/>
                  </a:lnTo>
                  <a:lnTo>
                    <a:pt x="750964" y="641012"/>
                  </a:lnTo>
                  <a:lnTo>
                    <a:pt x="776279" y="623952"/>
                  </a:lnTo>
                  <a:lnTo>
                    <a:pt x="799277" y="605892"/>
                  </a:lnTo>
                  <a:lnTo>
                    <a:pt x="819024" y="585166"/>
                  </a:lnTo>
                  <a:lnTo>
                    <a:pt x="839865" y="565794"/>
                  </a:lnTo>
                  <a:lnTo>
                    <a:pt x="860874" y="546707"/>
                  </a:lnTo>
                  <a:lnTo>
                    <a:pt x="879738" y="525524"/>
                  </a:lnTo>
                  <a:lnTo>
                    <a:pt x="897647" y="503409"/>
                  </a:lnTo>
                  <a:lnTo>
                    <a:pt x="932427" y="458167"/>
                  </a:lnTo>
                  <a:lnTo>
                    <a:pt x="947099" y="435373"/>
                  </a:lnTo>
                  <a:lnTo>
                    <a:pt x="959969" y="412542"/>
                  </a:lnTo>
                  <a:lnTo>
                    <a:pt x="972040" y="389695"/>
                  </a:lnTo>
                  <a:lnTo>
                    <a:pt x="978674" y="366841"/>
                  </a:lnTo>
                  <a:lnTo>
                    <a:pt x="982576" y="344935"/>
                  </a:lnTo>
                  <a:lnTo>
                    <a:pt x="987485" y="325675"/>
                  </a:lnTo>
                  <a:lnTo>
                    <a:pt x="990301" y="305050"/>
                  </a:lnTo>
                  <a:lnTo>
                    <a:pt x="990601" y="284135"/>
                  </a:lnTo>
                  <a:lnTo>
                    <a:pt x="987559" y="265315"/>
                  </a:lnTo>
                  <a:lnTo>
                    <a:pt x="983032" y="244886"/>
                  </a:lnTo>
                  <a:lnTo>
                    <a:pt x="976892" y="223106"/>
                  </a:lnTo>
                  <a:lnTo>
                    <a:pt x="967814" y="200726"/>
                  </a:lnTo>
                  <a:lnTo>
                    <a:pt x="957428" y="180620"/>
                  </a:lnTo>
                  <a:lnTo>
                    <a:pt x="945510" y="161206"/>
                  </a:lnTo>
                  <a:lnTo>
                    <a:pt x="930689" y="139877"/>
                  </a:lnTo>
                  <a:lnTo>
                    <a:pt x="914577" y="120238"/>
                  </a:lnTo>
                  <a:lnTo>
                    <a:pt x="897890" y="101984"/>
                  </a:lnTo>
                  <a:lnTo>
                    <a:pt x="880948" y="84347"/>
                  </a:lnTo>
                  <a:lnTo>
                    <a:pt x="850795" y="62903"/>
                  </a:lnTo>
                  <a:lnTo>
                    <a:pt x="813180" y="39933"/>
                  </a:lnTo>
                  <a:lnTo>
                    <a:pt x="785833" y="28511"/>
                  </a:lnTo>
                  <a:lnTo>
                    <a:pt x="756851" y="20259"/>
                  </a:lnTo>
                  <a:lnTo>
                    <a:pt x="741121" y="16725"/>
                  </a:lnTo>
                  <a:lnTo>
                    <a:pt x="724920" y="13417"/>
                  </a:lnTo>
                  <a:lnTo>
                    <a:pt x="689138" y="7201"/>
                  </a:lnTo>
                  <a:lnTo>
                    <a:pt x="670262" y="4210"/>
                  </a:lnTo>
                  <a:lnTo>
                    <a:pt x="651963" y="2216"/>
                  </a:lnTo>
                  <a:lnTo>
                    <a:pt x="634049" y="886"/>
                  </a:lnTo>
                  <a:lnTo>
                    <a:pt x="616391" y="0"/>
                  </a:lnTo>
                  <a:lnTo>
                    <a:pt x="597952" y="362"/>
                  </a:lnTo>
                  <a:lnTo>
                    <a:pt x="578991" y="1556"/>
                  </a:lnTo>
                  <a:lnTo>
                    <a:pt x="559683" y="3304"/>
                  </a:lnTo>
                  <a:lnTo>
                    <a:pt x="540144" y="6374"/>
                  </a:lnTo>
                  <a:lnTo>
                    <a:pt x="520450" y="10326"/>
                  </a:lnTo>
                  <a:lnTo>
                    <a:pt x="500653" y="14866"/>
                  </a:lnTo>
                  <a:lnTo>
                    <a:pt x="480787" y="20750"/>
                  </a:lnTo>
                  <a:lnTo>
                    <a:pt x="460876" y="27530"/>
                  </a:lnTo>
                  <a:lnTo>
                    <a:pt x="421925" y="41731"/>
                  </a:lnTo>
                  <a:lnTo>
                    <a:pt x="385564" y="54392"/>
                  </a:lnTo>
                  <a:lnTo>
                    <a:pt x="357974" y="66370"/>
                  </a:lnTo>
                  <a:lnTo>
                    <a:pt x="323900" y="8395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11</a:t>
            </a:r>
          </a:p>
        </p:txBody>
      </p:sp>
      <p:pic>
        <p:nvPicPr>
          <p:cNvPr id="1229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524000"/>
            <a:ext cx="4953000" cy="501650"/>
          </a:xfrm>
          <a:noFill/>
          <a:ln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905000"/>
            <a:ext cx="66294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63"/>
          <p:cNvSpPr/>
          <p:nvPr/>
        </p:nvSpPr>
        <p:spPr>
          <a:xfrm>
            <a:off x="3114675" y="2408872"/>
            <a:ext cx="25718" cy="231459"/>
          </a:xfrm>
          <a:custGeom>
            <a:avLst/>
            <a:gdLst/>
            <a:ahLst/>
            <a:cxnLst/>
            <a:rect l="0" t="0" r="0" b="0"/>
            <a:pathLst>
              <a:path w="25718" h="231459">
                <a:moveTo>
                  <a:pt x="0" y="0"/>
                </a:moveTo>
                <a:lnTo>
                  <a:pt x="0" y="121288"/>
                </a:lnTo>
                <a:lnTo>
                  <a:pt x="952" y="125626"/>
                </a:lnTo>
                <a:lnTo>
                  <a:pt x="2539" y="130423"/>
                </a:lnTo>
                <a:lnTo>
                  <a:pt x="4550" y="135526"/>
                </a:lnTo>
                <a:lnTo>
                  <a:pt x="5891" y="140833"/>
                </a:lnTo>
                <a:lnTo>
                  <a:pt x="6785" y="146276"/>
                </a:lnTo>
                <a:lnTo>
                  <a:pt x="7380" y="151810"/>
                </a:lnTo>
                <a:lnTo>
                  <a:pt x="7778" y="156452"/>
                </a:lnTo>
                <a:lnTo>
                  <a:pt x="8042" y="160499"/>
                </a:lnTo>
                <a:lnTo>
                  <a:pt x="8219" y="164149"/>
                </a:lnTo>
                <a:lnTo>
                  <a:pt x="9289" y="167535"/>
                </a:lnTo>
                <a:lnTo>
                  <a:pt x="10955" y="170745"/>
                </a:lnTo>
                <a:lnTo>
                  <a:pt x="13018" y="173838"/>
                </a:lnTo>
                <a:lnTo>
                  <a:pt x="14394" y="176852"/>
                </a:lnTo>
                <a:lnTo>
                  <a:pt x="15311" y="179814"/>
                </a:lnTo>
                <a:lnTo>
                  <a:pt x="15922" y="182741"/>
                </a:lnTo>
                <a:lnTo>
                  <a:pt x="16601" y="188533"/>
                </a:lnTo>
                <a:lnTo>
                  <a:pt x="16903" y="194283"/>
                </a:lnTo>
                <a:lnTo>
                  <a:pt x="17037" y="200013"/>
                </a:lnTo>
                <a:lnTo>
                  <a:pt x="18026" y="202874"/>
                </a:lnTo>
                <a:lnTo>
                  <a:pt x="19637" y="205735"/>
                </a:lnTo>
                <a:lnTo>
                  <a:pt x="24516" y="212618"/>
                </a:lnTo>
                <a:lnTo>
                  <a:pt x="23964" y="214135"/>
                </a:lnTo>
                <a:lnTo>
                  <a:pt x="22643" y="216100"/>
                </a:lnTo>
                <a:lnTo>
                  <a:pt x="17466" y="222488"/>
                </a:lnTo>
                <a:lnTo>
                  <a:pt x="17240" y="227318"/>
                </a:lnTo>
                <a:lnTo>
                  <a:pt x="18161" y="228698"/>
                </a:lnTo>
                <a:lnTo>
                  <a:pt x="19727" y="229618"/>
                </a:lnTo>
                <a:lnTo>
                  <a:pt x="25717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64"/>
          <p:cNvSpPr/>
          <p:nvPr/>
        </p:nvSpPr>
        <p:spPr>
          <a:xfrm>
            <a:off x="3260522" y="2460307"/>
            <a:ext cx="265589" cy="214196"/>
          </a:xfrm>
          <a:custGeom>
            <a:avLst/>
            <a:gdLst/>
            <a:ahLst/>
            <a:cxnLst/>
            <a:rect l="0" t="0" r="0" b="0"/>
            <a:pathLst>
              <a:path w="265589" h="214196">
                <a:moveTo>
                  <a:pt x="94182" y="0"/>
                </a:moveTo>
                <a:lnTo>
                  <a:pt x="85963" y="0"/>
                </a:lnTo>
                <a:lnTo>
                  <a:pt x="79788" y="5892"/>
                </a:lnTo>
                <a:lnTo>
                  <a:pt x="78260" y="7381"/>
                </a:lnTo>
                <a:lnTo>
                  <a:pt x="75041" y="8043"/>
                </a:lnTo>
                <a:lnTo>
                  <a:pt x="72849" y="8220"/>
                </a:lnTo>
                <a:lnTo>
                  <a:pt x="70435" y="9290"/>
                </a:lnTo>
                <a:lnTo>
                  <a:pt x="62487" y="14394"/>
                </a:lnTo>
                <a:lnTo>
                  <a:pt x="56918" y="15923"/>
                </a:lnTo>
                <a:lnTo>
                  <a:pt x="51268" y="19142"/>
                </a:lnTo>
                <a:lnTo>
                  <a:pt x="45582" y="23747"/>
                </a:lnTo>
                <a:lnTo>
                  <a:pt x="39880" y="28969"/>
                </a:lnTo>
                <a:lnTo>
                  <a:pt x="37978" y="31695"/>
                </a:lnTo>
                <a:lnTo>
                  <a:pt x="35865" y="37265"/>
                </a:lnTo>
                <a:lnTo>
                  <a:pt x="32386" y="42915"/>
                </a:lnTo>
                <a:lnTo>
                  <a:pt x="27665" y="48601"/>
                </a:lnTo>
                <a:lnTo>
                  <a:pt x="22392" y="54303"/>
                </a:lnTo>
                <a:lnTo>
                  <a:pt x="20605" y="57157"/>
                </a:lnTo>
                <a:lnTo>
                  <a:pt x="18619" y="62868"/>
                </a:lnTo>
                <a:lnTo>
                  <a:pt x="15196" y="68581"/>
                </a:lnTo>
                <a:lnTo>
                  <a:pt x="12950" y="71438"/>
                </a:lnTo>
                <a:lnTo>
                  <a:pt x="11452" y="75248"/>
                </a:lnTo>
                <a:lnTo>
                  <a:pt x="10454" y="79693"/>
                </a:lnTo>
                <a:lnTo>
                  <a:pt x="9788" y="84561"/>
                </a:lnTo>
                <a:lnTo>
                  <a:pt x="8392" y="88759"/>
                </a:lnTo>
                <a:lnTo>
                  <a:pt x="6509" y="92510"/>
                </a:lnTo>
                <a:lnTo>
                  <a:pt x="4301" y="95963"/>
                </a:lnTo>
                <a:lnTo>
                  <a:pt x="1848" y="102341"/>
                </a:lnTo>
                <a:lnTo>
                  <a:pt x="1194" y="105374"/>
                </a:lnTo>
                <a:lnTo>
                  <a:pt x="757" y="109302"/>
                </a:lnTo>
                <a:lnTo>
                  <a:pt x="466" y="113825"/>
                </a:lnTo>
                <a:lnTo>
                  <a:pt x="144" y="122979"/>
                </a:lnTo>
                <a:lnTo>
                  <a:pt x="0" y="130223"/>
                </a:lnTo>
                <a:lnTo>
                  <a:pt x="914" y="134440"/>
                </a:lnTo>
                <a:lnTo>
                  <a:pt x="2476" y="139157"/>
                </a:lnTo>
                <a:lnTo>
                  <a:pt x="4470" y="144206"/>
                </a:lnTo>
                <a:lnTo>
                  <a:pt x="5799" y="148525"/>
                </a:lnTo>
                <a:lnTo>
                  <a:pt x="6685" y="152356"/>
                </a:lnTo>
                <a:lnTo>
                  <a:pt x="7276" y="155863"/>
                </a:lnTo>
                <a:lnTo>
                  <a:pt x="7932" y="162300"/>
                </a:lnTo>
                <a:lnTo>
                  <a:pt x="8107" y="165350"/>
                </a:lnTo>
                <a:lnTo>
                  <a:pt x="9177" y="168336"/>
                </a:lnTo>
                <a:lnTo>
                  <a:pt x="12904" y="174194"/>
                </a:lnTo>
                <a:lnTo>
                  <a:pt x="17737" y="179972"/>
                </a:lnTo>
                <a:lnTo>
                  <a:pt x="20358" y="182846"/>
                </a:lnTo>
                <a:lnTo>
                  <a:pt x="22107" y="185715"/>
                </a:lnTo>
                <a:lnTo>
                  <a:pt x="24049" y="191442"/>
                </a:lnTo>
                <a:lnTo>
                  <a:pt x="26472" y="194303"/>
                </a:lnTo>
                <a:lnTo>
                  <a:pt x="34244" y="200022"/>
                </a:lnTo>
                <a:lnTo>
                  <a:pt x="41508" y="203199"/>
                </a:lnTo>
                <a:lnTo>
                  <a:pt x="44778" y="204046"/>
                </a:lnTo>
                <a:lnTo>
                  <a:pt x="50953" y="207527"/>
                </a:lnTo>
                <a:lnTo>
                  <a:pt x="53933" y="209789"/>
                </a:lnTo>
                <a:lnTo>
                  <a:pt x="57824" y="211297"/>
                </a:lnTo>
                <a:lnTo>
                  <a:pt x="62324" y="212302"/>
                </a:lnTo>
                <a:lnTo>
                  <a:pt x="67228" y="212972"/>
                </a:lnTo>
                <a:lnTo>
                  <a:pt x="72403" y="213419"/>
                </a:lnTo>
                <a:lnTo>
                  <a:pt x="77758" y="213717"/>
                </a:lnTo>
                <a:lnTo>
                  <a:pt x="87835" y="214048"/>
                </a:lnTo>
                <a:lnTo>
                  <a:pt x="95489" y="214195"/>
                </a:lnTo>
                <a:lnTo>
                  <a:pt x="99816" y="213281"/>
                </a:lnTo>
                <a:lnTo>
                  <a:pt x="104605" y="211720"/>
                </a:lnTo>
                <a:lnTo>
                  <a:pt x="109704" y="209727"/>
                </a:lnTo>
                <a:lnTo>
                  <a:pt x="115008" y="208398"/>
                </a:lnTo>
                <a:lnTo>
                  <a:pt x="120448" y="207512"/>
                </a:lnTo>
                <a:lnTo>
                  <a:pt x="125980" y="206922"/>
                </a:lnTo>
                <a:lnTo>
                  <a:pt x="131574" y="205575"/>
                </a:lnTo>
                <a:lnTo>
                  <a:pt x="137207" y="203725"/>
                </a:lnTo>
                <a:lnTo>
                  <a:pt x="142868" y="201539"/>
                </a:lnTo>
                <a:lnTo>
                  <a:pt x="148547" y="199130"/>
                </a:lnTo>
                <a:lnTo>
                  <a:pt x="159937" y="193912"/>
                </a:lnTo>
                <a:lnTo>
                  <a:pt x="166594" y="191187"/>
                </a:lnTo>
                <a:lnTo>
                  <a:pt x="173889" y="188418"/>
                </a:lnTo>
                <a:lnTo>
                  <a:pt x="181610" y="185620"/>
                </a:lnTo>
                <a:lnTo>
                  <a:pt x="188663" y="182801"/>
                </a:lnTo>
                <a:lnTo>
                  <a:pt x="195269" y="179970"/>
                </a:lnTo>
                <a:lnTo>
                  <a:pt x="207690" y="174284"/>
                </a:lnTo>
                <a:lnTo>
                  <a:pt x="219560" y="168582"/>
                </a:lnTo>
                <a:lnTo>
                  <a:pt x="224440" y="165728"/>
                </a:lnTo>
                <a:lnTo>
                  <a:pt x="232403" y="160017"/>
                </a:lnTo>
                <a:lnTo>
                  <a:pt x="239116" y="154304"/>
                </a:lnTo>
                <a:lnTo>
                  <a:pt x="242240" y="151447"/>
                </a:lnTo>
                <a:lnTo>
                  <a:pt x="245275" y="147637"/>
                </a:lnTo>
                <a:lnTo>
                  <a:pt x="248251" y="143192"/>
                </a:lnTo>
                <a:lnTo>
                  <a:pt x="251187" y="138324"/>
                </a:lnTo>
                <a:lnTo>
                  <a:pt x="254097" y="134126"/>
                </a:lnTo>
                <a:lnTo>
                  <a:pt x="256990" y="130375"/>
                </a:lnTo>
                <a:lnTo>
                  <a:pt x="259871" y="126922"/>
                </a:lnTo>
                <a:lnTo>
                  <a:pt x="263072" y="120544"/>
                </a:lnTo>
                <a:lnTo>
                  <a:pt x="264495" y="114535"/>
                </a:lnTo>
                <a:lnTo>
                  <a:pt x="265127" y="108690"/>
                </a:lnTo>
                <a:lnTo>
                  <a:pt x="265408" y="102917"/>
                </a:lnTo>
                <a:lnTo>
                  <a:pt x="265532" y="97176"/>
                </a:lnTo>
                <a:lnTo>
                  <a:pt x="265588" y="91449"/>
                </a:lnTo>
                <a:lnTo>
                  <a:pt x="264650" y="87636"/>
                </a:lnTo>
                <a:lnTo>
                  <a:pt x="263073" y="83189"/>
                </a:lnTo>
                <a:lnTo>
                  <a:pt x="261068" y="78320"/>
                </a:lnTo>
                <a:lnTo>
                  <a:pt x="259732" y="74121"/>
                </a:lnTo>
                <a:lnTo>
                  <a:pt x="258841" y="70369"/>
                </a:lnTo>
                <a:lnTo>
                  <a:pt x="258248" y="66915"/>
                </a:lnTo>
                <a:lnTo>
                  <a:pt x="255048" y="60538"/>
                </a:lnTo>
                <a:lnTo>
                  <a:pt x="252861" y="57503"/>
                </a:lnTo>
                <a:lnTo>
                  <a:pt x="250450" y="53575"/>
                </a:lnTo>
                <a:lnTo>
                  <a:pt x="247892" y="49052"/>
                </a:lnTo>
                <a:lnTo>
                  <a:pt x="245233" y="44131"/>
                </a:lnTo>
                <a:lnTo>
                  <a:pt x="242507" y="39898"/>
                </a:lnTo>
                <a:lnTo>
                  <a:pt x="239738" y="36124"/>
                </a:lnTo>
                <a:lnTo>
                  <a:pt x="236940" y="32655"/>
                </a:lnTo>
                <a:lnTo>
                  <a:pt x="234121" y="30343"/>
                </a:lnTo>
                <a:lnTo>
                  <a:pt x="231290" y="28801"/>
                </a:lnTo>
                <a:lnTo>
                  <a:pt x="224652" y="26136"/>
                </a:lnTo>
                <a:lnTo>
                  <a:pt x="215351" y="21776"/>
                </a:lnTo>
                <a:lnTo>
                  <a:pt x="210204" y="20232"/>
                </a:lnTo>
                <a:lnTo>
                  <a:pt x="204868" y="19203"/>
                </a:lnTo>
                <a:lnTo>
                  <a:pt x="199405" y="18517"/>
                </a:lnTo>
                <a:lnTo>
                  <a:pt x="193859" y="18060"/>
                </a:lnTo>
                <a:lnTo>
                  <a:pt x="188256" y="17755"/>
                </a:lnTo>
                <a:lnTo>
                  <a:pt x="176951" y="17416"/>
                </a:lnTo>
                <a:lnTo>
                  <a:pt x="143911" y="17181"/>
                </a:lnTo>
                <a:lnTo>
                  <a:pt x="136860" y="18121"/>
                </a:lnTo>
                <a:lnTo>
                  <a:pt x="130254" y="19701"/>
                </a:lnTo>
                <a:lnTo>
                  <a:pt x="123945" y="21707"/>
                </a:lnTo>
                <a:lnTo>
                  <a:pt x="117834" y="23996"/>
                </a:lnTo>
                <a:lnTo>
                  <a:pt x="111855" y="26475"/>
                </a:lnTo>
                <a:lnTo>
                  <a:pt x="105964" y="29080"/>
                </a:lnTo>
                <a:lnTo>
                  <a:pt x="100132" y="30817"/>
                </a:lnTo>
                <a:lnTo>
                  <a:pt x="94339" y="31974"/>
                </a:lnTo>
                <a:lnTo>
                  <a:pt x="88572" y="32746"/>
                </a:lnTo>
                <a:lnTo>
                  <a:pt x="83775" y="33261"/>
                </a:lnTo>
                <a:lnTo>
                  <a:pt x="75904" y="33833"/>
                </a:lnTo>
                <a:lnTo>
                  <a:pt x="72472" y="34938"/>
                </a:lnTo>
                <a:lnTo>
                  <a:pt x="69231" y="36627"/>
                </a:lnTo>
                <a:lnTo>
                  <a:pt x="59892" y="428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65"/>
          <p:cNvSpPr/>
          <p:nvPr/>
        </p:nvSpPr>
        <p:spPr>
          <a:xfrm>
            <a:off x="1948814" y="2503522"/>
            <a:ext cx="205691" cy="273934"/>
          </a:xfrm>
          <a:custGeom>
            <a:avLst/>
            <a:gdLst/>
            <a:ahLst/>
            <a:cxnLst/>
            <a:rect l="0" t="0" r="0" b="0"/>
            <a:pathLst>
              <a:path w="205691" h="273934">
                <a:moveTo>
                  <a:pt x="197168" y="8220"/>
                </a:moveTo>
                <a:lnTo>
                  <a:pt x="204549" y="8220"/>
                </a:lnTo>
                <a:lnTo>
                  <a:pt x="204946" y="7267"/>
                </a:lnTo>
                <a:lnTo>
                  <a:pt x="205636" y="839"/>
                </a:lnTo>
                <a:lnTo>
                  <a:pt x="204718" y="442"/>
                </a:lnTo>
                <a:lnTo>
                  <a:pt x="201159" y="0"/>
                </a:lnTo>
                <a:lnTo>
                  <a:pt x="199828" y="835"/>
                </a:lnTo>
                <a:lnTo>
                  <a:pt x="198942" y="2345"/>
                </a:lnTo>
                <a:lnTo>
                  <a:pt x="197518" y="7060"/>
                </a:lnTo>
                <a:lnTo>
                  <a:pt x="196449" y="7447"/>
                </a:lnTo>
                <a:lnTo>
                  <a:pt x="192721" y="7876"/>
                </a:lnTo>
                <a:lnTo>
                  <a:pt x="190393" y="8943"/>
                </a:lnTo>
                <a:lnTo>
                  <a:pt x="185267" y="12669"/>
                </a:lnTo>
                <a:lnTo>
                  <a:pt x="182567" y="14044"/>
                </a:lnTo>
                <a:lnTo>
                  <a:pt x="177026" y="15571"/>
                </a:lnTo>
                <a:lnTo>
                  <a:pt x="173262" y="16930"/>
                </a:lnTo>
                <a:lnTo>
                  <a:pt x="168848" y="18790"/>
                </a:lnTo>
                <a:lnTo>
                  <a:pt x="164001" y="20982"/>
                </a:lnTo>
                <a:lnTo>
                  <a:pt x="159816" y="23395"/>
                </a:lnTo>
                <a:lnTo>
                  <a:pt x="156074" y="25957"/>
                </a:lnTo>
                <a:lnTo>
                  <a:pt x="152627" y="28617"/>
                </a:lnTo>
                <a:lnTo>
                  <a:pt x="148424" y="30391"/>
                </a:lnTo>
                <a:lnTo>
                  <a:pt x="143717" y="31573"/>
                </a:lnTo>
                <a:lnTo>
                  <a:pt x="138674" y="32361"/>
                </a:lnTo>
                <a:lnTo>
                  <a:pt x="133407" y="33839"/>
                </a:lnTo>
                <a:lnTo>
                  <a:pt x="127991" y="35777"/>
                </a:lnTo>
                <a:lnTo>
                  <a:pt x="122475" y="38021"/>
                </a:lnTo>
                <a:lnTo>
                  <a:pt x="117845" y="40470"/>
                </a:lnTo>
                <a:lnTo>
                  <a:pt x="113806" y="43055"/>
                </a:lnTo>
                <a:lnTo>
                  <a:pt x="110161" y="45731"/>
                </a:lnTo>
                <a:lnTo>
                  <a:pt x="105826" y="47515"/>
                </a:lnTo>
                <a:lnTo>
                  <a:pt x="101031" y="48704"/>
                </a:lnTo>
                <a:lnTo>
                  <a:pt x="95929" y="49497"/>
                </a:lnTo>
                <a:lnTo>
                  <a:pt x="90623" y="50978"/>
                </a:lnTo>
                <a:lnTo>
                  <a:pt x="85180" y="52918"/>
                </a:lnTo>
                <a:lnTo>
                  <a:pt x="79647" y="55163"/>
                </a:lnTo>
                <a:lnTo>
                  <a:pt x="75006" y="56661"/>
                </a:lnTo>
                <a:lnTo>
                  <a:pt x="70959" y="57659"/>
                </a:lnTo>
                <a:lnTo>
                  <a:pt x="67309" y="58324"/>
                </a:lnTo>
                <a:lnTo>
                  <a:pt x="63922" y="58768"/>
                </a:lnTo>
                <a:lnTo>
                  <a:pt x="57620" y="59261"/>
                </a:lnTo>
                <a:lnTo>
                  <a:pt x="54606" y="60345"/>
                </a:lnTo>
                <a:lnTo>
                  <a:pt x="48717" y="64089"/>
                </a:lnTo>
                <a:lnTo>
                  <a:pt x="42925" y="66388"/>
                </a:lnTo>
                <a:lnTo>
                  <a:pt x="37176" y="67410"/>
                </a:lnTo>
                <a:lnTo>
                  <a:pt x="31445" y="67864"/>
                </a:lnTo>
                <a:lnTo>
                  <a:pt x="25731" y="68227"/>
                </a:lnTo>
                <a:lnTo>
                  <a:pt x="25718" y="96846"/>
                </a:lnTo>
                <a:lnTo>
                  <a:pt x="24766" y="99690"/>
                </a:lnTo>
                <a:lnTo>
                  <a:pt x="19827" y="108241"/>
                </a:lnTo>
                <a:lnTo>
                  <a:pt x="18337" y="113952"/>
                </a:lnTo>
                <a:lnTo>
                  <a:pt x="20215" y="122204"/>
                </a:lnTo>
                <a:lnTo>
                  <a:pt x="24631" y="133923"/>
                </a:lnTo>
                <a:lnTo>
                  <a:pt x="25396" y="140504"/>
                </a:lnTo>
                <a:lnTo>
                  <a:pt x="25623" y="148486"/>
                </a:lnTo>
                <a:lnTo>
                  <a:pt x="25690" y="156884"/>
                </a:lnTo>
                <a:lnTo>
                  <a:pt x="26652" y="158764"/>
                </a:lnTo>
                <a:lnTo>
                  <a:pt x="28245" y="160018"/>
                </a:lnTo>
                <a:lnTo>
                  <a:pt x="30261" y="160854"/>
                </a:lnTo>
                <a:lnTo>
                  <a:pt x="31604" y="162363"/>
                </a:lnTo>
                <a:lnTo>
                  <a:pt x="32499" y="164322"/>
                </a:lnTo>
                <a:lnTo>
                  <a:pt x="33937" y="169759"/>
                </a:lnTo>
                <a:lnTo>
                  <a:pt x="35007" y="169253"/>
                </a:lnTo>
                <a:lnTo>
                  <a:pt x="41029" y="164136"/>
                </a:lnTo>
                <a:lnTo>
                  <a:pt x="47307" y="158069"/>
                </a:lnTo>
                <a:lnTo>
                  <a:pt x="54763" y="150621"/>
                </a:lnTo>
                <a:lnTo>
                  <a:pt x="58416" y="147922"/>
                </a:lnTo>
                <a:lnTo>
                  <a:pt x="62757" y="145170"/>
                </a:lnTo>
                <a:lnTo>
                  <a:pt x="67555" y="142382"/>
                </a:lnTo>
                <a:lnTo>
                  <a:pt x="71707" y="140524"/>
                </a:lnTo>
                <a:lnTo>
                  <a:pt x="75427" y="139285"/>
                </a:lnTo>
                <a:lnTo>
                  <a:pt x="78860" y="138459"/>
                </a:lnTo>
                <a:lnTo>
                  <a:pt x="83054" y="136956"/>
                </a:lnTo>
                <a:lnTo>
                  <a:pt x="87754" y="135002"/>
                </a:lnTo>
                <a:lnTo>
                  <a:pt x="92793" y="132746"/>
                </a:lnTo>
                <a:lnTo>
                  <a:pt x="97104" y="131242"/>
                </a:lnTo>
                <a:lnTo>
                  <a:pt x="100932" y="130240"/>
                </a:lnTo>
                <a:lnTo>
                  <a:pt x="104435" y="129572"/>
                </a:lnTo>
                <a:lnTo>
                  <a:pt x="108676" y="129126"/>
                </a:lnTo>
                <a:lnTo>
                  <a:pt x="113408" y="128829"/>
                </a:lnTo>
                <a:lnTo>
                  <a:pt x="118468" y="128631"/>
                </a:lnTo>
                <a:lnTo>
                  <a:pt x="122794" y="127547"/>
                </a:lnTo>
                <a:lnTo>
                  <a:pt x="126630" y="125871"/>
                </a:lnTo>
                <a:lnTo>
                  <a:pt x="130140" y="123801"/>
                </a:lnTo>
                <a:lnTo>
                  <a:pt x="133433" y="122422"/>
                </a:lnTo>
                <a:lnTo>
                  <a:pt x="139631" y="120889"/>
                </a:lnTo>
                <a:lnTo>
                  <a:pt x="143570" y="120480"/>
                </a:lnTo>
                <a:lnTo>
                  <a:pt x="148101" y="120208"/>
                </a:lnTo>
                <a:lnTo>
                  <a:pt x="153027" y="120026"/>
                </a:lnTo>
                <a:lnTo>
                  <a:pt x="157263" y="120857"/>
                </a:lnTo>
                <a:lnTo>
                  <a:pt x="161040" y="122364"/>
                </a:lnTo>
                <a:lnTo>
                  <a:pt x="164510" y="124321"/>
                </a:lnTo>
                <a:lnTo>
                  <a:pt x="170906" y="129036"/>
                </a:lnTo>
                <a:lnTo>
                  <a:pt x="178222" y="135272"/>
                </a:lnTo>
                <a:lnTo>
                  <a:pt x="184303" y="138665"/>
                </a:lnTo>
                <a:lnTo>
                  <a:pt x="188591" y="140904"/>
                </a:lnTo>
                <a:lnTo>
                  <a:pt x="192403" y="143348"/>
                </a:lnTo>
                <a:lnTo>
                  <a:pt x="195896" y="145931"/>
                </a:lnTo>
                <a:lnTo>
                  <a:pt x="199177" y="148604"/>
                </a:lnTo>
                <a:lnTo>
                  <a:pt x="201365" y="151340"/>
                </a:lnTo>
                <a:lnTo>
                  <a:pt x="202824" y="154116"/>
                </a:lnTo>
                <a:lnTo>
                  <a:pt x="204444" y="159740"/>
                </a:lnTo>
                <a:lnTo>
                  <a:pt x="205164" y="165415"/>
                </a:lnTo>
                <a:lnTo>
                  <a:pt x="205484" y="173652"/>
                </a:lnTo>
                <a:lnTo>
                  <a:pt x="205690" y="189911"/>
                </a:lnTo>
                <a:lnTo>
                  <a:pt x="204754" y="193165"/>
                </a:lnTo>
                <a:lnTo>
                  <a:pt x="201175" y="199320"/>
                </a:lnTo>
                <a:lnTo>
                  <a:pt x="196409" y="207771"/>
                </a:lnTo>
                <a:lnTo>
                  <a:pt x="193804" y="212692"/>
                </a:lnTo>
                <a:lnTo>
                  <a:pt x="188370" y="220699"/>
                </a:lnTo>
                <a:lnTo>
                  <a:pt x="182781" y="228385"/>
                </a:lnTo>
                <a:lnTo>
                  <a:pt x="179956" y="233102"/>
                </a:lnTo>
                <a:lnTo>
                  <a:pt x="177121" y="238151"/>
                </a:lnTo>
                <a:lnTo>
                  <a:pt x="173326" y="242470"/>
                </a:lnTo>
                <a:lnTo>
                  <a:pt x="168891" y="246302"/>
                </a:lnTo>
                <a:lnTo>
                  <a:pt x="164029" y="249808"/>
                </a:lnTo>
                <a:lnTo>
                  <a:pt x="159835" y="253099"/>
                </a:lnTo>
                <a:lnTo>
                  <a:pt x="156087" y="256245"/>
                </a:lnTo>
                <a:lnTo>
                  <a:pt x="152636" y="259295"/>
                </a:lnTo>
                <a:lnTo>
                  <a:pt x="149382" y="261329"/>
                </a:lnTo>
                <a:lnTo>
                  <a:pt x="143227" y="263588"/>
                </a:lnTo>
                <a:lnTo>
                  <a:pt x="139300" y="265143"/>
                </a:lnTo>
                <a:lnTo>
                  <a:pt x="134777" y="267132"/>
                </a:lnTo>
                <a:lnTo>
                  <a:pt x="129856" y="269411"/>
                </a:lnTo>
                <a:lnTo>
                  <a:pt x="124671" y="270929"/>
                </a:lnTo>
                <a:lnTo>
                  <a:pt x="119309" y="271942"/>
                </a:lnTo>
                <a:lnTo>
                  <a:pt x="113830" y="272617"/>
                </a:lnTo>
                <a:lnTo>
                  <a:pt x="109224" y="273067"/>
                </a:lnTo>
                <a:lnTo>
                  <a:pt x="105201" y="273367"/>
                </a:lnTo>
                <a:lnTo>
                  <a:pt x="101567" y="273567"/>
                </a:lnTo>
                <a:lnTo>
                  <a:pt x="92449" y="273790"/>
                </a:lnTo>
                <a:lnTo>
                  <a:pt x="71073" y="273933"/>
                </a:lnTo>
                <a:lnTo>
                  <a:pt x="66432" y="272992"/>
                </a:lnTo>
                <a:lnTo>
                  <a:pt x="62386" y="271412"/>
                </a:lnTo>
                <a:lnTo>
                  <a:pt x="58736" y="269406"/>
                </a:lnTo>
                <a:lnTo>
                  <a:pt x="54397" y="268069"/>
                </a:lnTo>
                <a:lnTo>
                  <a:pt x="49600" y="267178"/>
                </a:lnTo>
                <a:lnTo>
                  <a:pt x="44497" y="266584"/>
                </a:lnTo>
                <a:lnTo>
                  <a:pt x="40142" y="266188"/>
                </a:lnTo>
                <a:lnTo>
                  <a:pt x="36287" y="265923"/>
                </a:lnTo>
                <a:lnTo>
                  <a:pt x="32764" y="265747"/>
                </a:lnTo>
                <a:lnTo>
                  <a:pt x="29463" y="264677"/>
                </a:lnTo>
                <a:lnTo>
                  <a:pt x="23255" y="260948"/>
                </a:lnTo>
                <a:lnTo>
                  <a:pt x="17321" y="258656"/>
                </a:lnTo>
                <a:lnTo>
                  <a:pt x="10301" y="257185"/>
                </a:lnTo>
                <a:lnTo>
                  <a:pt x="4534" y="256930"/>
                </a:lnTo>
                <a:lnTo>
                  <a:pt x="0" y="25682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66"/>
          <p:cNvSpPr/>
          <p:nvPr/>
        </p:nvSpPr>
        <p:spPr>
          <a:xfrm>
            <a:off x="1777364" y="3317566"/>
            <a:ext cx="222496" cy="204401"/>
          </a:xfrm>
          <a:custGeom>
            <a:avLst/>
            <a:gdLst/>
            <a:ahLst/>
            <a:cxnLst/>
            <a:rect l="0" t="0" r="0" b="0"/>
            <a:pathLst>
              <a:path w="222496" h="204401">
                <a:moveTo>
                  <a:pt x="145733" y="34281"/>
                </a:moveTo>
                <a:lnTo>
                  <a:pt x="145733" y="25813"/>
                </a:lnTo>
                <a:lnTo>
                  <a:pt x="141182" y="21189"/>
                </a:lnTo>
                <a:lnTo>
                  <a:pt x="139841" y="18885"/>
                </a:lnTo>
                <a:lnTo>
                  <a:pt x="138352" y="13786"/>
                </a:lnTo>
                <a:lnTo>
                  <a:pt x="137192" y="8699"/>
                </a:lnTo>
                <a:lnTo>
                  <a:pt x="137170" y="4053"/>
                </a:lnTo>
                <a:lnTo>
                  <a:pt x="136214" y="2699"/>
                </a:lnTo>
                <a:lnTo>
                  <a:pt x="134625" y="1796"/>
                </a:lnTo>
                <a:lnTo>
                  <a:pt x="128941" y="97"/>
                </a:lnTo>
                <a:lnTo>
                  <a:pt x="124142" y="22"/>
                </a:lnTo>
                <a:lnTo>
                  <a:pt x="116687" y="0"/>
                </a:lnTo>
                <a:lnTo>
                  <a:pt x="113987" y="950"/>
                </a:lnTo>
                <a:lnTo>
                  <a:pt x="108446" y="4545"/>
                </a:lnTo>
                <a:lnTo>
                  <a:pt x="102808" y="6777"/>
                </a:lnTo>
                <a:lnTo>
                  <a:pt x="99972" y="7373"/>
                </a:lnTo>
                <a:lnTo>
                  <a:pt x="94280" y="10574"/>
                </a:lnTo>
                <a:lnTo>
                  <a:pt x="91428" y="12762"/>
                </a:lnTo>
                <a:lnTo>
                  <a:pt x="85720" y="15192"/>
                </a:lnTo>
                <a:lnTo>
                  <a:pt x="82864" y="15840"/>
                </a:lnTo>
                <a:lnTo>
                  <a:pt x="77151" y="19100"/>
                </a:lnTo>
                <a:lnTo>
                  <a:pt x="71437" y="23724"/>
                </a:lnTo>
                <a:lnTo>
                  <a:pt x="65723" y="28954"/>
                </a:lnTo>
                <a:lnTo>
                  <a:pt x="62865" y="30730"/>
                </a:lnTo>
                <a:lnTo>
                  <a:pt x="57150" y="32703"/>
                </a:lnTo>
                <a:lnTo>
                  <a:pt x="53129" y="33813"/>
                </a:lnTo>
                <a:lnTo>
                  <a:pt x="47387" y="38693"/>
                </a:lnTo>
                <a:lnTo>
                  <a:pt x="42333" y="43545"/>
                </a:lnTo>
                <a:lnTo>
                  <a:pt x="39652" y="46172"/>
                </a:lnTo>
                <a:lnTo>
                  <a:pt x="37865" y="48876"/>
                </a:lnTo>
                <a:lnTo>
                  <a:pt x="35879" y="54420"/>
                </a:lnTo>
                <a:lnTo>
                  <a:pt x="32457" y="60059"/>
                </a:lnTo>
                <a:lnTo>
                  <a:pt x="27049" y="66890"/>
                </a:lnTo>
                <a:lnTo>
                  <a:pt x="26310" y="70364"/>
                </a:lnTo>
                <a:lnTo>
                  <a:pt x="25981" y="75083"/>
                </a:lnTo>
                <a:lnTo>
                  <a:pt x="25835" y="80355"/>
                </a:lnTo>
                <a:lnTo>
                  <a:pt x="26748" y="83095"/>
                </a:lnTo>
                <a:lnTo>
                  <a:pt x="30303" y="88679"/>
                </a:lnTo>
                <a:lnTo>
                  <a:pt x="32518" y="94335"/>
                </a:lnTo>
                <a:lnTo>
                  <a:pt x="33940" y="101177"/>
                </a:lnTo>
                <a:lnTo>
                  <a:pt x="38738" y="106913"/>
                </a:lnTo>
                <a:lnTo>
                  <a:pt x="41065" y="108420"/>
                </a:lnTo>
                <a:lnTo>
                  <a:pt x="46191" y="110094"/>
                </a:lnTo>
                <a:lnTo>
                  <a:pt x="51645" y="113378"/>
                </a:lnTo>
                <a:lnTo>
                  <a:pt x="54432" y="115588"/>
                </a:lnTo>
                <a:lnTo>
                  <a:pt x="57243" y="117060"/>
                </a:lnTo>
                <a:lnTo>
                  <a:pt x="62907" y="118697"/>
                </a:lnTo>
                <a:lnTo>
                  <a:pt x="68599" y="119424"/>
                </a:lnTo>
                <a:lnTo>
                  <a:pt x="74304" y="119748"/>
                </a:lnTo>
                <a:lnTo>
                  <a:pt x="80014" y="119891"/>
                </a:lnTo>
                <a:lnTo>
                  <a:pt x="172972" y="120006"/>
                </a:lnTo>
                <a:lnTo>
                  <a:pt x="176275" y="120959"/>
                </a:lnTo>
                <a:lnTo>
                  <a:pt x="182484" y="124557"/>
                </a:lnTo>
                <a:lnTo>
                  <a:pt x="186426" y="125898"/>
                </a:lnTo>
                <a:lnTo>
                  <a:pt x="190960" y="126791"/>
                </a:lnTo>
                <a:lnTo>
                  <a:pt x="195887" y="127387"/>
                </a:lnTo>
                <a:lnTo>
                  <a:pt x="199171" y="128737"/>
                </a:lnTo>
                <a:lnTo>
                  <a:pt x="201361" y="130589"/>
                </a:lnTo>
                <a:lnTo>
                  <a:pt x="204746" y="135187"/>
                </a:lnTo>
                <a:lnTo>
                  <a:pt x="209426" y="140406"/>
                </a:lnTo>
                <a:lnTo>
                  <a:pt x="214300" y="145626"/>
                </a:lnTo>
                <a:lnTo>
                  <a:pt x="218435" y="149808"/>
                </a:lnTo>
                <a:lnTo>
                  <a:pt x="219918" y="152256"/>
                </a:lnTo>
                <a:lnTo>
                  <a:pt x="221567" y="157517"/>
                </a:lnTo>
                <a:lnTo>
                  <a:pt x="222299" y="163030"/>
                </a:lnTo>
                <a:lnTo>
                  <a:pt x="222495" y="165834"/>
                </a:lnTo>
                <a:lnTo>
                  <a:pt x="221673" y="168656"/>
                </a:lnTo>
                <a:lnTo>
                  <a:pt x="218219" y="174330"/>
                </a:lnTo>
                <a:lnTo>
                  <a:pt x="215964" y="176225"/>
                </a:lnTo>
                <a:lnTo>
                  <a:pt x="213509" y="177488"/>
                </a:lnTo>
                <a:lnTo>
                  <a:pt x="210920" y="178329"/>
                </a:lnTo>
                <a:lnTo>
                  <a:pt x="205502" y="181805"/>
                </a:lnTo>
                <a:lnTo>
                  <a:pt x="198967" y="186525"/>
                </a:lnTo>
                <a:lnTo>
                  <a:pt x="194557" y="189117"/>
                </a:lnTo>
                <a:lnTo>
                  <a:pt x="189713" y="191798"/>
                </a:lnTo>
                <a:lnTo>
                  <a:pt x="184578" y="193584"/>
                </a:lnTo>
                <a:lnTo>
                  <a:pt x="179250" y="194776"/>
                </a:lnTo>
                <a:lnTo>
                  <a:pt x="173792" y="195570"/>
                </a:lnTo>
                <a:lnTo>
                  <a:pt x="168249" y="197052"/>
                </a:lnTo>
                <a:lnTo>
                  <a:pt x="162649" y="198993"/>
                </a:lnTo>
                <a:lnTo>
                  <a:pt x="157010" y="201239"/>
                </a:lnTo>
                <a:lnTo>
                  <a:pt x="150394" y="202736"/>
                </a:lnTo>
                <a:lnTo>
                  <a:pt x="143125" y="203734"/>
                </a:lnTo>
                <a:lnTo>
                  <a:pt x="135422" y="204400"/>
                </a:lnTo>
                <a:lnTo>
                  <a:pt x="128382" y="203891"/>
                </a:lnTo>
                <a:lnTo>
                  <a:pt x="121783" y="202600"/>
                </a:lnTo>
                <a:lnTo>
                  <a:pt x="115478" y="200786"/>
                </a:lnTo>
                <a:lnTo>
                  <a:pt x="109371" y="199577"/>
                </a:lnTo>
                <a:lnTo>
                  <a:pt x="103394" y="198771"/>
                </a:lnTo>
                <a:lnTo>
                  <a:pt x="97505" y="198234"/>
                </a:lnTo>
                <a:lnTo>
                  <a:pt x="91673" y="197875"/>
                </a:lnTo>
                <a:lnTo>
                  <a:pt x="80114" y="197477"/>
                </a:lnTo>
                <a:lnTo>
                  <a:pt x="74364" y="196419"/>
                </a:lnTo>
                <a:lnTo>
                  <a:pt x="68627" y="194760"/>
                </a:lnTo>
                <a:lnTo>
                  <a:pt x="62896" y="192702"/>
                </a:lnTo>
                <a:lnTo>
                  <a:pt x="58123" y="191330"/>
                </a:lnTo>
                <a:lnTo>
                  <a:pt x="53989" y="190416"/>
                </a:lnTo>
                <a:lnTo>
                  <a:pt x="50280" y="189806"/>
                </a:lnTo>
                <a:lnTo>
                  <a:pt x="45903" y="189399"/>
                </a:lnTo>
                <a:lnTo>
                  <a:pt x="41080" y="189128"/>
                </a:lnTo>
                <a:lnTo>
                  <a:pt x="35959" y="188947"/>
                </a:lnTo>
                <a:lnTo>
                  <a:pt x="31593" y="187875"/>
                </a:lnTo>
                <a:lnTo>
                  <a:pt x="27729" y="186207"/>
                </a:lnTo>
                <a:lnTo>
                  <a:pt x="20897" y="182766"/>
                </a:lnTo>
                <a:lnTo>
                  <a:pt x="14685" y="181237"/>
                </a:lnTo>
                <a:lnTo>
                  <a:pt x="10384" y="180376"/>
                </a:lnTo>
                <a:lnTo>
                  <a:pt x="4559" y="175570"/>
                </a:lnTo>
                <a:lnTo>
                  <a:pt x="0" y="1714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67"/>
          <p:cNvSpPr/>
          <p:nvPr/>
        </p:nvSpPr>
        <p:spPr>
          <a:xfrm>
            <a:off x="3140392" y="3506152"/>
            <a:ext cx="60009" cy="240031"/>
          </a:xfrm>
          <a:custGeom>
            <a:avLst/>
            <a:gdLst/>
            <a:ahLst/>
            <a:cxnLst/>
            <a:rect l="0" t="0" r="0" b="0"/>
            <a:pathLst>
              <a:path w="60009" h="240031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69" y="22959"/>
                </a:lnTo>
                <a:lnTo>
                  <a:pt x="14828" y="25784"/>
                </a:lnTo>
                <a:lnTo>
                  <a:pt x="15600" y="28619"/>
                </a:lnTo>
                <a:lnTo>
                  <a:pt x="17068" y="32414"/>
                </a:lnTo>
                <a:lnTo>
                  <a:pt x="18998" y="36850"/>
                </a:lnTo>
                <a:lnTo>
                  <a:pt x="21238" y="41712"/>
                </a:lnTo>
                <a:lnTo>
                  <a:pt x="22731" y="46858"/>
                </a:lnTo>
                <a:lnTo>
                  <a:pt x="23727" y="52193"/>
                </a:lnTo>
                <a:lnTo>
                  <a:pt x="24390" y="57656"/>
                </a:lnTo>
                <a:lnTo>
                  <a:pt x="25785" y="64155"/>
                </a:lnTo>
                <a:lnTo>
                  <a:pt x="27667" y="71345"/>
                </a:lnTo>
                <a:lnTo>
                  <a:pt x="29875" y="78996"/>
                </a:lnTo>
                <a:lnTo>
                  <a:pt x="32299" y="86001"/>
                </a:lnTo>
                <a:lnTo>
                  <a:pt x="34868" y="92577"/>
                </a:lnTo>
                <a:lnTo>
                  <a:pt x="37533" y="98865"/>
                </a:lnTo>
                <a:lnTo>
                  <a:pt x="40262" y="105915"/>
                </a:lnTo>
                <a:lnTo>
                  <a:pt x="45834" y="121368"/>
                </a:lnTo>
                <a:lnTo>
                  <a:pt x="47701" y="129490"/>
                </a:lnTo>
                <a:lnTo>
                  <a:pt x="48946" y="137762"/>
                </a:lnTo>
                <a:lnTo>
                  <a:pt x="49776" y="146133"/>
                </a:lnTo>
                <a:lnTo>
                  <a:pt x="50329" y="153620"/>
                </a:lnTo>
                <a:lnTo>
                  <a:pt x="50697" y="160516"/>
                </a:lnTo>
                <a:lnTo>
                  <a:pt x="51107" y="173258"/>
                </a:lnTo>
                <a:lnTo>
                  <a:pt x="51370" y="196960"/>
                </a:lnTo>
                <a:lnTo>
                  <a:pt x="51431" y="225229"/>
                </a:lnTo>
                <a:lnTo>
                  <a:pt x="52385" y="227305"/>
                </a:lnTo>
                <a:lnTo>
                  <a:pt x="53973" y="228689"/>
                </a:lnTo>
                <a:lnTo>
                  <a:pt x="58816" y="230911"/>
                </a:lnTo>
                <a:lnTo>
                  <a:pt x="59213" y="232046"/>
                </a:lnTo>
                <a:lnTo>
                  <a:pt x="59851" y="238171"/>
                </a:lnTo>
                <a:lnTo>
                  <a:pt x="6000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68"/>
          <p:cNvSpPr/>
          <p:nvPr/>
        </p:nvSpPr>
        <p:spPr>
          <a:xfrm>
            <a:off x="3234689" y="3420475"/>
            <a:ext cx="188584" cy="231293"/>
          </a:xfrm>
          <a:custGeom>
            <a:avLst/>
            <a:gdLst/>
            <a:ahLst/>
            <a:cxnLst/>
            <a:rect l="0" t="0" r="0" b="0"/>
            <a:pathLst>
              <a:path w="188584" h="231293">
                <a:moveTo>
                  <a:pt x="77153" y="8525"/>
                </a:moveTo>
                <a:lnTo>
                  <a:pt x="61231" y="8525"/>
                </a:lnTo>
                <a:lnTo>
                  <a:pt x="55819" y="13075"/>
                </a:lnTo>
                <a:lnTo>
                  <a:pt x="54358" y="15369"/>
                </a:lnTo>
                <a:lnTo>
                  <a:pt x="51349" y="24099"/>
                </a:lnTo>
                <a:lnTo>
                  <a:pt x="49473" y="28433"/>
                </a:lnTo>
                <a:lnTo>
                  <a:pt x="47269" y="33227"/>
                </a:lnTo>
                <a:lnTo>
                  <a:pt x="45801" y="38328"/>
                </a:lnTo>
                <a:lnTo>
                  <a:pt x="44822" y="43634"/>
                </a:lnTo>
                <a:lnTo>
                  <a:pt x="44169" y="49076"/>
                </a:lnTo>
                <a:lnTo>
                  <a:pt x="42781" y="53656"/>
                </a:lnTo>
                <a:lnTo>
                  <a:pt x="40903" y="57662"/>
                </a:lnTo>
                <a:lnTo>
                  <a:pt x="38699" y="61286"/>
                </a:lnTo>
                <a:lnTo>
                  <a:pt x="37229" y="65606"/>
                </a:lnTo>
                <a:lnTo>
                  <a:pt x="36250" y="70391"/>
                </a:lnTo>
                <a:lnTo>
                  <a:pt x="35597" y="75487"/>
                </a:lnTo>
                <a:lnTo>
                  <a:pt x="34209" y="80789"/>
                </a:lnTo>
                <a:lnTo>
                  <a:pt x="32331" y="86228"/>
                </a:lnTo>
                <a:lnTo>
                  <a:pt x="30127" y="91759"/>
                </a:lnTo>
                <a:lnTo>
                  <a:pt x="28657" y="97352"/>
                </a:lnTo>
                <a:lnTo>
                  <a:pt x="27677" y="102985"/>
                </a:lnTo>
                <a:lnTo>
                  <a:pt x="27024" y="108646"/>
                </a:lnTo>
                <a:lnTo>
                  <a:pt x="27541" y="114325"/>
                </a:lnTo>
                <a:lnTo>
                  <a:pt x="28838" y="120015"/>
                </a:lnTo>
                <a:lnTo>
                  <a:pt x="30656" y="125714"/>
                </a:lnTo>
                <a:lnTo>
                  <a:pt x="31867" y="131419"/>
                </a:lnTo>
                <a:lnTo>
                  <a:pt x="32675" y="137126"/>
                </a:lnTo>
                <a:lnTo>
                  <a:pt x="33214" y="142837"/>
                </a:lnTo>
                <a:lnTo>
                  <a:pt x="33573" y="148549"/>
                </a:lnTo>
                <a:lnTo>
                  <a:pt x="33971" y="159975"/>
                </a:lnTo>
                <a:lnTo>
                  <a:pt x="35030" y="164736"/>
                </a:lnTo>
                <a:lnTo>
                  <a:pt x="36689" y="168864"/>
                </a:lnTo>
                <a:lnTo>
                  <a:pt x="38747" y="172567"/>
                </a:lnTo>
                <a:lnTo>
                  <a:pt x="43574" y="181762"/>
                </a:lnTo>
                <a:lnTo>
                  <a:pt x="46194" y="186881"/>
                </a:lnTo>
                <a:lnTo>
                  <a:pt x="48894" y="191247"/>
                </a:lnTo>
                <a:lnTo>
                  <a:pt x="51646" y="195109"/>
                </a:lnTo>
                <a:lnTo>
                  <a:pt x="57244" y="201941"/>
                </a:lnTo>
                <a:lnTo>
                  <a:pt x="62907" y="208153"/>
                </a:lnTo>
                <a:lnTo>
                  <a:pt x="71450" y="217004"/>
                </a:lnTo>
                <a:lnTo>
                  <a:pt x="74304" y="218949"/>
                </a:lnTo>
                <a:lnTo>
                  <a:pt x="80014" y="221109"/>
                </a:lnTo>
                <a:lnTo>
                  <a:pt x="85727" y="224609"/>
                </a:lnTo>
                <a:lnTo>
                  <a:pt x="88584" y="226876"/>
                </a:lnTo>
                <a:lnTo>
                  <a:pt x="91442" y="228387"/>
                </a:lnTo>
                <a:lnTo>
                  <a:pt x="97156" y="230066"/>
                </a:lnTo>
                <a:lnTo>
                  <a:pt x="102871" y="230812"/>
                </a:lnTo>
                <a:lnTo>
                  <a:pt x="108586" y="231144"/>
                </a:lnTo>
                <a:lnTo>
                  <a:pt x="114301" y="231292"/>
                </a:lnTo>
                <a:lnTo>
                  <a:pt x="118111" y="230378"/>
                </a:lnTo>
                <a:lnTo>
                  <a:pt x="122556" y="228817"/>
                </a:lnTo>
                <a:lnTo>
                  <a:pt x="127424" y="226824"/>
                </a:lnTo>
                <a:lnTo>
                  <a:pt x="131622" y="224542"/>
                </a:lnTo>
                <a:lnTo>
                  <a:pt x="135373" y="222069"/>
                </a:lnTo>
                <a:lnTo>
                  <a:pt x="138826" y="219467"/>
                </a:lnTo>
                <a:lnTo>
                  <a:pt x="142081" y="216781"/>
                </a:lnTo>
                <a:lnTo>
                  <a:pt x="145203" y="214037"/>
                </a:lnTo>
                <a:lnTo>
                  <a:pt x="148237" y="211255"/>
                </a:lnTo>
                <a:lnTo>
                  <a:pt x="151213" y="207496"/>
                </a:lnTo>
                <a:lnTo>
                  <a:pt x="154149" y="203085"/>
                </a:lnTo>
                <a:lnTo>
                  <a:pt x="157059" y="198239"/>
                </a:lnTo>
                <a:lnTo>
                  <a:pt x="159951" y="193103"/>
                </a:lnTo>
                <a:lnTo>
                  <a:pt x="165704" y="182317"/>
                </a:lnTo>
                <a:lnTo>
                  <a:pt x="182877" y="148497"/>
                </a:lnTo>
                <a:lnTo>
                  <a:pt x="184784" y="141845"/>
                </a:lnTo>
                <a:lnTo>
                  <a:pt x="186054" y="134552"/>
                </a:lnTo>
                <a:lnTo>
                  <a:pt x="186901" y="126833"/>
                </a:lnTo>
                <a:lnTo>
                  <a:pt x="187466" y="118829"/>
                </a:lnTo>
                <a:lnTo>
                  <a:pt x="187843" y="110636"/>
                </a:lnTo>
                <a:lnTo>
                  <a:pt x="188372" y="87993"/>
                </a:lnTo>
                <a:lnTo>
                  <a:pt x="188583" y="45807"/>
                </a:lnTo>
                <a:lnTo>
                  <a:pt x="187634" y="40047"/>
                </a:lnTo>
                <a:lnTo>
                  <a:pt x="186050" y="34302"/>
                </a:lnTo>
                <a:lnTo>
                  <a:pt x="184041" y="28567"/>
                </a:lnTo>
                <a:lnTo>
                  <a:pt x="181749" y="23791"/>
                </a:lnTo>
                <a:lnTo>
                  <a:pt x="179269" y="19655"/>
                </a:lnTo>
                <a:lnTo>
                  <a:pt x="176662" y="15945"/>
                </a:lnTo>
                <a:lnTo>
                  <a:pt x="172068" y="12519"/>
                </a:lnTo>
                <a:lnTo>
                  <a:pt x="166147" y="9283"/>
                </a:lnTo>
                <a:lnTo>
                  <a:pt x="159342" y="6172"/>
                </a:lnTo>
                <a:lnTo>
                  <a:pt x="152901" y="4099"/>
                </a:lnTo>
                <a:lnTo>
                  <a:pt x="146702" y="2717"/>
                </a:lnTo>
                <a:lnTo>
                  <a:pt x="140664" y="1795"/>
                </a:lnTo>
                <a:lnTo>
                  <a:pt x="133781" y="1181"/>
                </a:lnTo>
                <a:lnTo>
                  <a:pt x="126335" y="771"/>
                </a:lnTo>
                <a:lnTo>
                  <a:pt x="111394" y="316"/>
                </a:lnTo>
                <a:lnTo>
                  <a:pt x="83741" y="24"/>
                </a:lnTo>
                <a:lnTo>
                  <a:pt x="75830" y="0"/>
                </a:lnTo>
                <a:lnTo>
                  <a:pt x="68651" y="937"/>
                </a:lnTo>
                <a:lnTo>
                  <a:pt x="61960" y="2514"/>
                </a:lnTo>
                <a:lnTo>
                  <a:pt x="55594" y="4517"/>
                </a:lnTo>
                <a:lnTo>
                  <a:pt x="50398" y="5853"/>
                </a:lnTo>
                <a:lnTo>
                  <a:pt x="45981" y="6744"/>
                </a:lnTo>
                <a:lnTo>
                  <a:pt x="42085" y="7337"/>
                </a:lnTo>
                <a:lnTo>
                  <a:pt x="37582" y="8685"/>
                </a:lnTo>
                <a:lnTo>
                  <a:pt x="32675" y="10537"/>
                </a:lnTo>
                <a:lnTo>
                  <a:pt x="27498" y="12723"/>
                </a:lnTo>
                <a:lnTo>
                  <a:pt x="23095" y="14182"/>
                </a:lnTo>
                <a:lnTo>
                  <a:pt x="19207" y="15153"/>
                </a:lnTo>
                <a:lnTo>
                  <a:pt x="10674" y="16713"/>
                </a:lnTo>
                <a:lnTo>
                  <a:pt x="9021" y="15889"/>
                </a:lnTo>
                <a:lnTo>
                  <a:pt x="6967" y="14387"/>
                </a:lnTo>
                <a:lnTo>
                  <a:pt x="0" y="85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4537709" y="2914681"/>
            <a:ext cx="2606042" cy="745774"/>
            <a:chOff x="4537709" y="2914681"/>
            <a:chExt cx="2606042" cy="745774"/>
          </a:xfrm>
        </p:grpSpPr>
        <p:sp>
          <p:nvSpPr>
            <p:cNvPr id="11" name="SMARTPenAnnotation269"/>
            <p:cNvSpPr/>
            <p:nvPr/>
          </p:nvSpPr>
          <p:spPr>
            <a:xfrm>
              <a:off x="4537709" y="3137582"/>
              <a:ext cx="188596" cy="334281"/>
            </a:xfrm>
            <a:custGeom>
              <a:avLst/>
              <a:gdLst/>
              <a:ahLst/>
              <a:cxnLst/>
              <a:rect l="0" t="0" r="0" b="0"/>
              <a:pathLst>
                <a:path w="188596" h="334281">
                  <a:moveTo>
                    <a:pt x="0" y="162830"/>
                  </a:moveTo>
                  <a:lnTo>
                    <a:pt x="14762" y="155449"/>
                  </a:lnTo>
                  <a:lnTo>
                    <a:pt x="18626" y="152247"/>
                  </a:lnTo>
                  <a:lnTo>
                    <a:pt x="23519" y="147649"/>
                  </a:lnTo>
                  <a:lnTo>
                    <a:pt x="28868" y="142430"/>
                  </a:lnTo>
                  <a:lnTo>
                    <a:pt x="32581" y="139705"/>
                  </a:lnTo>
                  <a:lnTo>
                    <a:pt x="36960" y="136936"/>
                  </a:lnTo>
                  <a:lnTo>
                    <a:pt x="41786" y="134138"/>
                  </a:lnTo>
                  <a:lnTo>
                    <a:pt x="45955" y="130366"/>
                  </a:lnTo>
                  <a:lnTo>
                    <a:pt x="49687" y="125948"/>
                  </a:lnTo>
                  <a:lnTo>
                    <a:pt x="53127" y="121097"/>
                  </a:lnTo>
                  <a:lnTo>
                    <a:pt x="57326" y="115958"/>
                  </a:lnTo>
                  <a:lnTo>
                    <a:pt x="62030" y="110627"/>
                  </a:lnTo>
                  <a:lnTo>
                    <a:pt x="67071" y="105168"/>
                  </a:lnTo>
                  <a:lnTo>
                    <a:pt x="70432" y="99624"/>
                  </a:lnTo>
                  <a:lnTo>
                    <a:pt x="72672" y="94022"/>
                  </a:lnTo>
                  <a:lnTo>
                    <a:pt x="74165" y="88383"/>
                  </a:lnTo>
                  <a:lnTo>
                    <a:pt x="77067" y="82719"/>
                  </a:lnTo>
                  <a:lnTo>
                    <a:pt x="80905" y="77038"/>
                  </a:lnTo>
                  <a:lnTo>
                    <a:pt x="85370" y="71345"/>
                  </a:lnTo>
                  <a:lnTo>
                    <a:pt x="89298" y="65645"/>
                  </a:lnTo>
                  <a:lnTo>
                    <a:pt x="92870" y="59940"/>
                  </a:lnTo>
                  <a:lnTo>
                    <a:pt x="96203" y="54232"/>
                  </a:lnTo>
                  <a:lnTo>
                    <a:pt x="99378" y="49474"/>
                  </a:lnTo>
                  <a:lnTo>
                    <a:pt x="102447" y="45349"/>
                  </a:lnTo>
                  <a:lnTo>
                    <a:pt x="105446" y="41647"/>
                  </a:lnTo>
                  <a:lnTo>
                    <a:pt x="107445" y="37274"/>
                  </a:lnTo>
                  <a:lnTo>
                    <a:pt x="109666" y="27335"/>
                  </a:lnTo>
                  <a:lnTo>
                    <a:pt x="113193" y="19108"/>
                  </a:lnTo>
                  <a:lnTo>
                    <a:pt x="116984" y="12276"/>
                  </a:lnTo>
                  <a:lnTo>
                    <a:pt x="119417" y="2669"/>
                  </a:lnTo>
                  <a:lnTo>
                    <a:pt x="119980" y="112"/>
                  </a:lnTo>
                  <a:lnTo>
                    <a:pt x="124556" y="0"/>
                  </a:lnTo>
                  <a:lnTo>
                    <a:pt x="125900" y="936"/>
                  </a:lnTo>
                  <a:lnTo>
                    <a:pt x="126796" y="2513"/>
                  </a:lnTo>
                  <a:lnTo>
                    <a:pt x="127792" y="6806"/>
                  </a:lnTo>
                  <a:lnTo>
                    <a:pt x="128352" y="15530"/>
                  </a:lnTo>
                  <a:lnTo>
                    <a:pt x="128541" y="35062"/>
                  </a:lnTo>
                  <a:lnTo>
                    <a:pt x="128557" y="40504"/>
                  </a:lnTo>
                  <a:lnTo>
                    <a:pt x="129520" y="46989"/>
                  </a:lnTo>
                  <a:lnTo>
                    <a:pt x="131114" y="54170"/>
                  </a:lnTo>
                  <a:lnTo>
                    <a:pt x="133129" y="61815"/>
                  </a:lnTo>
                  <a:lnTo>
                    <a:pt x="134473" y="68817"/>
                  </a:lnTo>
                  <a:lnTo>
                    <a:pt x="135369" y="75390"/>
                  </a:lnTo>
                  <a:lnTo>
                    <a:pt x="135966" y="81676"/>
                  </a:lnTo>
                  <a:lnTo>
                    <a:pt x="137317" y="88725"/>
                  </a:lnTo>
                  <a:lnTo>
                    <a:pt x="139170" y="96282"/>
                  </a:lnTo>
                  <a:lnTo>
                    <a:pt x="141357" y="104177"/>
                  </a:lnTo>
                  <a:lnTo>
                    <a:pt x="146328" y="120569"/>
                  </a:lnTo>
                  <a:lnTo>
                    <a:pt x="148987" y="128941"/>
                  </a:lnTo>
                  <a:lnTo>
                    <a:pt x="150760" y="138333"/>
                  </a:lnTo>
                  <a:lnTo>
                    <a:pt x="151942" y="148403"/>
                  </a:lnTo>
                  <a:lnTo>
                    <a:pt x="152730" y="158928"/>
                  </a:lnTo>
                  <a:lnTo>
                    <a:pt x="154208" y="168801"/>
                  </a:lnTo>
                  <a:lnTo>
                    <a:pt x="156145" y="178241"/>
                  </a:lnTo>
                  <a:lnTo>
                    <a:pt x="158390" y="187391"/>
                  </a:lnTo>
                  <a:lnTo>
                    <a:pt x="159886" y="196349"/>
                  </a:lnTo>
                  <a:lnTo>
                    <a:pt x="160884" y="205179"/>
                  </a:lnTo>
                  <a:lnTo>
                    <a:pt x="161548" y="213922"/>
                  </a:lnTo>
                  <a:lnTo>
                    <a:pt x="162944" y="221657"/>
                  </a:lnTo>
                  <a:lnTo>
                    <a:pt x="164827" y="228718"/>
                  </a:lnTo>
                  <a:lnTo>
                    <a:pt x="167035" y="235330"/>
                  </a:lnTo>
                  <a:lnTo>
                    <a:pt x="168507" y="242596"/>
                  </a:lnTo>
                  <a:lnTo>
                    <a:pt x="169488" y="250298"/>
                  </a:lnTo>
                  <a:lnTo>
                    <a:pt x="170142" y="258289"/>
                  </a:lnTo>
                  <a:lnTo>
                    <a:pt x="170578" y="265522"/>
                  </a:lnTo>
                  <a:lnTo>
                    <a:pt x="171063" y="278638"/>
                  </a:lnTo>
                  <a:lnTo>
                    <a:pt x="172145" y="283851"/>
                  </a:lnTo>
                  <a:lnTo>
                    <a:pt x="175887" y="292182"/>
                  </a:lnTo>
                  <a:lnTo>
                    <a:pt x="178184" y="301600"/>
                  </a:lnTo>
                  <a:lnTo>
                    <a:pt x="179206" y="311183"/>
                  </a:lnTo>
                  <a:lnTo>
                    <a:pt x="179660" y="318617"/>
                  </a:lnTo>
                  <a:lnTo>
                    <a:pt x="180733" y="321933"/>
                  </a:lnTo>
                  <a:lnTo>
                    <a:pt x="185843" y="330198"/>
                  </a:lnTo>
                  <a:lnTo>
                    <a:pt x="188595" y="3342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70"/>
            <p:cNvSpPr/>
            <p:nvPr/>
          </p:nvSpPr>
          <p:spPr>
            <a:xfrm>
              <a:off x="4657725" y="3068998"/>
              <a:ext cx="214129" cy="195750"/>
            </a:xfrm>
            <a:custGeom>
              <a:avLst/>
              <a:gdLst/>
              <a:ahLst/>
              <a:cxnLst/>
              <a:rect l="0" t="0" r="0" b="0"/>
              <a:pathLst>
                <a:path w="214129" h="195750">
                  <a:moveTo>
                    <a:pt x="0" y="68537"/>
                  </a:moveTo>
                  <a:lnTo>
                    <a:pt x="4550" y="63986"/>
                  </a:lnTo>
                  <a:lnTo>
                    <a:pt x="5891" y="61693"/>
                  </a:lnTo>
                  <a:lnTo>
                    <a:pt x="7380" y="56605"/>
                  </a:lnTo>
                  <a:lnTo>
                    <a:pt x="10583" y="51169"/>
                  </a:lnTo>
                  <a:lnTo>
                    <a:pt x="15181" y="45577"/>
                  </a:lnTo>
                  <a:lnTo>
                    <a:pt x="20399" y="39918"/>
                  </a:lnTo>
                  <a:lnTo>
                    <a:pt x="28693" y="31376"/>
                  </a:lnTo>
                  <a:lnTo>
                    <a:pt x="32463" y="28523"/>
                  </a:lnTo>
                  <a:lnTo>
                    <a:pt x="36882" y="25668"/>
                  </a:lnTo>
                  <a:lnTo>
                    <a:pt x="41733" y="22813"/>
                  </a:lnTo>
                  <a:lnTo>
                    <a:pt x="45919" y="19957"/>
                  </a:lnTo>
                  <a:lnTo>
                    <a:pt x="49663" y="17100"/>
                  </a:lnTo>
                  <a:lnTo>
                    <a:pt x="53111" y="14243"/>
                  </a:lnTo>
                  <a:lnTo>
                    <a:pt x="58267" y="11386"/>
                  </a:lnTo>
                  <a:lnTo>
                    <a:pt x="64562" y="8529"/>
                  </a:lnTo>
                  <a:lnTo>
                    <a:pt x="71616" y="5671"/>
                  </a:lnTo>
                  <a:lnTo>
                    <a:pt x="77271" y="3766"/>
                  </a:lnTo>
                  <a:lnTo>
                    <a:pt x="81994" y="2497"/>
                  </a:lnTo>
                  <a:lnTo>
                    <a:pt x="86095" y="1650"/>
                  </a:lnTo>
                  <a:lnTo>
                    <a:pt x="91687" y="1085"/>
                  </a:lnTo>
                  <a:lnTo>
                    <a:pt x="98272" y="709"/>
                  </a:lnTo>
                  <a:lnTo>
                    <a:pt x="116112" y="179"/>
                  </a:lnTo>
                  <a:lnTo>
                    <a:pt x="135225" y="0"/>
                  </a:lnTo>
                  <a:lnTo>
                    <a:pt x="140632" y="938"/>
                  </a:lnTo>
                  <a:lnTo>
                    <a:pt x="146142" y="2516"/>
                  </a:lnTo>
                  <a:lnTo>
                    <a:pt x="151720" y="4520"/>
                  </a:lnTo>
                  <a:lnTo>
                    <a:pt x="157345" y="6809"/>
                  </a:lnTo>
                  <a:lnTo>
                    <a:pt x="162998" y="9287"/>
                  </a:lnTo>
                  <a:lnTo>
                    <a:pt x="168673" y="11892"/>
                  </a:lnTo>
                  <a:lnTo>
                    <a:pt x="173408" y="14581"/>
                  </a:lnTo>
                  <a:lnTo>
                    <a:pt x="177518" y="17326"/>
                  </a:lnTo>
                  <a:lnTo>
                    <a:pt x="181210" y="20109"/>
                  </a:lnTo>
                  <a:lnTo>
                    <a:pt x="185577" y="23869"/>
                  </a:lnTo>
                  <a:lnTo>
                    <a:pt x="190393" y="28281"/>
                  </a:lnTo>
                  <a:lnTo>
                    <a:pt x="195508" y="33127"/>
                  </a:lnTo>
                  <a:lnTo>
                    <a:pt x="199871" y="38263"/>
                  </a:lnTo>
                  <a:lnTo>
                    <a:pt x="203732" y="43591"/>
                  </a:lnTo>
                  <a:lnTo>
                    <a:pt x="207259" y="49049"/>
                  </a:lnTo>
                  <a:lnTo>
                    <a:pt x="209610" y="53640"/>
                  </a:lnTo>
                  <a:lnTo>
                    <a:pt x="211177" y="57653"/>
                  </a:lnTo>
                  <a:lnTo>
                    <a:pt x="212222" y="61281"/>
                  </a:lnTo>
                  <a:lnTo>
                    <a:pt x="212919" y="65604"/>
                  </a:lnTo>
                  <a:lnTo>
                    <a:pt x="213383" y="70392"/>
                  </a:lnTo>
                  <a:lnTo>
                    <a:pt x="213693" y="75488"/>
                  </a:lnTo>
                  <a:lnTo>
                    <a:pt x="214037" y="86231"/>
                  </a:lnTo>
                  <a:lnTo>
                    <a:pt x="214128" y="91763"/>
                  </a:lnTo>
                  <a:lnTo>
                    <a:pt x="213237" y="97356"/>
                  </a:lnTo>
                  <a:lnTo>
                    <a:pt x="211690" y="102989"/>
                  </a:lnTo>
                  <a:lnTo>
                    <a:pt x="209706" y="108650"/>
                  </a:lnTo>
                  <a:lnTo>
                    <a:pt x="206479" y="114329"/>
                  </a:lnTo>
                  <a:lnTo>
                    <a:pt x="202423" y="120020"/>
                  </a:lnTo>
                  <a:lnTo>
                    <a:pt x="197814" y="125719"/>
                  </a:lnTo>
                  <a:lnTo>
                    <a:pt x="193788" y="131423"/>
                  </a:lnTo>
                  <a:lnTo>
                    <a:pt x="190152" y="137131"/>
                  </a:lnTo>
                  <a:lnTo>
                    <a:pt x="186775" y="142841"/>
                  </a:lnTo>
                  <a:lnTo>
                    <a:pt x="182619" y="147600"/>
                  </a:lnTo>
                  <a:lnTo>
                    <a:pt x="177944" y="151726"/>
                  </a:lnTo>
                  <a:lnTo>
                    <a:pt x="172921" y="155429"/>
                  </a:lnTo>
                  <a:lnTo>
                    <a:pt x="167668" y="159802"/>
                  </a:lnTo>
                  <a:lnTo>
                    <a:pt x="162261" y="164623"/>
                  </a:lnTo>
                  <a:lnTo>
                    <a:pt x="156752" y="169742"/>
                  </a:lnTo>
                  <a:lnTo>
                    <a:pt x="151174" y="174107"/>
                  </a:lnTo>
                  <a:lnTo>
                    <a:pt x="145550" y="177969"/>
                  </a:lnTo>
                  <a:lnTo>
                    <a:pt x="139895" y="181497"/>
                  </a:lnTo>
                  <a:lnTo>
                    <a:pt x="135173" y="183848"/>
                  </a:lnTo>
                  <a:lnTo>
                    <a:pt x="131073" y="185416"/>
                  </a:lnTo>
                  <a:lnTo>
                    <a:pt x="127387" y="186461"/>
                  </a:lnTo>
                  <a:lnTo>
                    <a:pt x="123025" y="188110"/>
                  </a:lnTo>
                  <a:lnTo>
                    <a:pt x="118211" y="190163"/>
                  </a:lnTo>
                  <a:lnTo>
                    <a:pt x="113097" y="192483"/>
                  </a:lnTo>
                  <a:lnTo>
                    <a:pt x="108735" y="194030"/>
                  </a:lnTo>
                  <a:lnTo>
                    <a:pt x="104875" y="195062"/>
                  </a:lnTo>
                  <a:lnTo>
                    <a:pt x="101349" y="195749"/>
                  </a:lnTo>
                  <a:lnTo>
                    <a:pt x="98046" y="195255"/>
                  </a:lnTo>
                  <a:lnTo>
                    <a:pt x="94891" y="193973"/>
                  </a:lnTo>
                  <a:lnTo>
                    <a:pt x="91836" y="192166"/>
                  </a:lnTo>
                  <a:lnTo>
                    <a:pt x="85901" y="190158"/>
                  </a:lnTo>
                  <a:lnTo>
                    <a:pt x="80088" y="189265"/>
                  </a:lnTo>
                  <a:lnTo>
                    <a:pt x="77204" y="189028"/>
                  </a:lnTo>
                  <a:lnTo>
                    <a:pt x="68579" y="1885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71"/>
            <p:cNvSpPr/>
            <p:nvPr/>
          </p:nvSpPr>
          <p:spPr>
            <a:xfrm>
              <a:off x="4949190" y="3043281"/>
              <a:ext cx="205740" cy="205547"/>
            </a:xfrm>
            <a:custGeom>
              <a:avLst/>
              <a:gdLst/>
              <a:ahLst/>
              <a:cxnLst/>
              <a:rect l="0" t="0" r="0" b="0"/>
              <a:pathLst>
                <a:path w="205740" h="205547">
                  <a:moveTo>
                    <a:pt x="0" y="128544"/>
                  </a:moveTo>
                  <a:lnTo>
                    <a:pt x="41711" y="128544"/>
                  </a:lnTo>
                  <a:lnTo>
                    <a:pt x="45905" y="127591"/>
                  </a:lnTo>
                  <a:lnTo>
                    <a:pt x="49653" y="126004"/>
                  </a:lnTo>
                  <a:lnTo>
                    <a:pt x="53105" y="123993"/>
                  </a:lnTo>
                  <a:lnTo>
                    <a:pt x="59479" y="119218"/>
                  </a:lnTo>
                  <a:lnTo>
                    <a:pt x="62513" y="116612"/>
                  </a:lnTo>
                  <a:lnTo>
                    <a:pt x="66440" y="113922"/>
                  </a:lnTo>
                  <a:lnTo>
                    <a:pt x="70963" y="111176"/>
                  </a:lnTo>
                  <a:lnTo>
                    <a:pt x="75884" y="108392"/>
                  </a:lnTo>
                  <a:lnTo>
                    <a:pt x="80116" y="105584"/>
                  </a:lnTo>
                  <a:lnTo>
                    <a:pt x="83891" y="102760"/>
                  </a:lnTo>
                  <a:lnTo>
                    <a:pt x="87359" y="99925"/>
                  </a:lnTo>
                  <a:lnTo>
                    <a:pt x="93754" y="94234"/>
                  </a:lnTo>
                  <a:lnTo>
                    <a:pt x="96792" y="91383"/>
                  </a:lnTo>
                  <a:lnTo>
                    <a:pt x="100723" y="88530"/>
                  </a:lnTo>
                  <a:lnTo>
                    <a:pt x="105249" y="85675"/>
                  </a:lnTo>
                  <a:lnTo>
                    <a:pt x="110170" y="82820"/>
                  </a:lnTo>
                  <a:lnTo>
                    <a:pt x="114404" y="79964"/>
                  </a:lnTo>
                  <a:lnTo>
                    <a:pt x="118180" y="77107"/>
                  </a:lnTo>
                  <a:lnTo>
                    <a:pt x="121648" y="74250"/>
                  </a:lnTo>
                  <a:lnTo>
                    <a:pt x="124914" y="70440"/>
                  </a:lnTo>
                  <a:lnTo>
                    <a:pt x="128043" y="65996"/>
                  </a:lnTo>
                  <a:lnTo>
                    <a:pt x="131082" y="61127"/>
                  </a:lnTo>
                  <a:lnTo>
                    <a:pt x="134060" y="56929"/>
                  </a:lnTo>
                  <a:lnTo>
                    <a:pt x="136998" y="53178"/>
                  </a:lnTo>
                  <a:lnTo>
                    <a:pt x="139910" y="49725"/>
                  </a:lnTo>
                  <a:lnTo>
                    <a:pt x="143145" y="43348"/>
                  </a:lnTo>
                  <a:lnTo>
                    <a:pt x="144007" y="40314"/>
                  </a:lnTo>
                  <a:lnTo>
                    <a:pt x="147505" y="34403"/>
                  </a:lnTo>
                  <a:lnTo>
                    <a:pt x="149772" y="31493"/>
                  </a:lnTo>
                  <a:lnTo>
                    <a:pt x="152290" y="25720"/>
                  </a:lnTo>
                  <a:lnTo>
                    <a:pt x="153409" y="19979"/>
                  </a:lnTo>
                  <a:lnTo>
                    <a:pt x="153907" y="14253"/>
                  </a:lnTo>
                  <a:lnTo>
                    <a:pt x="153087" y="11392"/>
                  </a:lnTo>
                  <a:lnTo>
                    <a:pt x="149636" y="5674"/>
                  </a:lnTo>
                  <a:lnTo>
                    <a:pt x="146889" y="1650"/>
                  </a:lnTo>
                  <a:lnTo>
                    <a:pt x="145551" y="1085"/>
                  </a:lnTo>
                  <a:lnTo>
                    <a:pt x="141524" y="458"/>
                  </a:lnTo>
                  <a:lnTo>
                    <a:pt x="136560" y="179"/>
                  </a:lnTo>
                  <a:lnTo>
                    <a:pt x="130225" y="55"/>
                  </a:lnTo>
                  <a:lnTo>
                    <a:pt x="121060" y="0"/>
                  </a:lnTo>
                  <a:lnTo>
                    <a:pt x="115949" y="938"/>
                  </a:lnTo>
                  <a:lnTo>
                    <a:pt x="110637" y="2516"/>
                  </a:lnTo>
                  <a:lnTo>
                    <a:pt x="105191" y="4520"/>
                  </a:lnTo>
                  <a:lnTo>
                    <a:pt x="100607" y="6809"/>
                  </a:lnTo>
                  <a:lnTo>
                    <a:pt x="96599" y="9287"/>
                  </a:lnTo>
                  <a:lnTo>
                    <a:pt x="92974" y="11892"/>
                  </a:lnTo>
                  <a:lnTo>
                    <a:pt x="88652" y="14581"/>
                  </a:lnTo>
                  <a:lnTo>
                    <a:pt x="83867" y="17326"/>
                  </a:lnTo>
                  <a:lnTo>
                    <a:pt x="78771" y="20108"/>
                  </a:lnTo>
                  <a:lnTo>
                    <a:pt x="74421" y="22916"/>
                  </a:lnTo>
                  <a:lnTo>
                    <a:pt x="70569" y="25740"/>
                  </a:lnTo>
                  <a:lnTo>
                    <a:pt x="67049" y="28575"/>
                  </a:lnTo>
                  <a:lnTo>
                    <a:pt x="63748" y="31418"/>
                  </a:lnTo>
                  <a:lnTo>
                    <a:pt x="57543" y="37117"/>
                  </a:lnTo>
                  <a:lnTo>
                    <a:pt x="54554" y="40922"/>
                  </a:lnTo>
                  <a:lnTo>
                    <a:pt x="51609" y="45364"/>
                  </a:lnTo>
                  <a:lnTo>
                    <a:pt x="48694" y="50231"/>
                  </a:lnTo>
                  <a:lnTo>
                    <a:pt x="46750" y="55380"/>
                  </a:lnTo>
                  <a:lnTo>
                    <a:pt x="45454" y="60718"/>
                  </a:lnTo>
                  <a:lnTo>
                    <a:pt x="44590" y="66182"/>
                  </a:lnTo>
                  <a:lnTo>
                    <a:pt x="43061" y="70776"/>
                  </a:lnTo>
                  <a:lnTo>
                    <a:pt x="41090" y="74792"/>
                  </a:lnTo>
                  <a:lnTo>
                    <a:pt x="38823" y="78422"/>
                  </a:lnTo>
                  <a:lnTo>
                    <a:pt x="37312" y="81794"/>
                  </a:lnTo>
                  <a:lnTo>
                    <a:pt x="35633" y="88081"/>
                  </a:lnTo>
                  <a:lnTo>
                    <a:pt x="36137" y="92043"/>
                  </a:lnTo>
                  <a:lnTo>
                    <a:pt x="37427" y="96590"/>
                  </a:lnTo>
                  <a:lnTo>
                    <a:pt x="39238" y="101526"/>
                  </a:lnTo>
                  <a:lnTo>
                    <a:pt x="40446" y="106722"/>
                  </a:lnTo>
                  <a:lnTo>
                    <a:pt x="41251" y="112091"/>
                  </a:lnTo>
                  <a:lnTo>
                    <a:pt x="41788" y="117575"/>
                  </a:lnTo>
                  <a:lnTo>
                    <a:pt x="43099" y="122184"/>
                  </a:lnTo>
                  <a:lnTo>
                    <a:pt x="44925" y="126209"/>
                  </a:lnTo>
                  <a:lnTo>
                    <a:pt x="47095" y="129845"/>
                  </a:lnTo>
                  <a:lnTo>
                    <a:pt x="49494" y="134173"/>
                  </a:lnTo>
                  <a:lnTo>
                    <a:pt x="54699" y="144063"/>
                  </a:lnTo>
                  <a:lnTo>
                    <a:pt x="62985" y="160341"/>
                  </a:lnTo>
                  <a:lnTo>
                    <a:pt x="66755" y="164982"/>
                  </a:lnTo>
                  <a:lnTo>
                    <a:pt x="71173" y="169028"/>
                  </a:lnTo>
                  <a:lnTo>
                    <a:pt x="76024" y="172678"/>
                  </a:lnTo>
                  <a:lnTo>
                    <a:pt x="80210" y="176064"/>
                  </a:lnTo>
                  <a:lnTo>
                    <a:pt x="83953" y="179274"/>
                  </a:lnTo>
                  <a:lnTo>
                    <a:pt x="87401" y="182366"/>
                  </a:lnTo>
                  <a:lnTo>
                    <a:pt x="93772" y="188342"/>
                  </a:lnTo>
                  <a:lnTo>
                    <a:pt x="96805" y="191270"/>
                  </a:lnTo>
                  <a:lnTo>
                    <a:pt x="100731" y="194173"/>
                  </a:lnTo>
                  <a:lnTo>
                    <a:pt x="105254" y="197062"/>
                  </a:lnTo>
                  <a:lnTo>
                    <a:pt x="110174" y="199940"/>
                  </a:lnTo>
                  <a:lnTo>
                    <a:pt x="115359" y="201858"/>
                  </a:lnTo>
                  <a:lnTo>
                    <a:pt x="120721" y="203138"/>
                  </a:lnTo>
                  <a:lnTo>
                    <a:pt x="126200" y="203991"/>
                  </a:lnTo>
                  <a:lnTo>
                    <a:pt x="130806" y="204559"/>
                  </a:lnTo>
                  <a:lnTo>
                    <a:pt x="134829" y="204938"/>
                  </a:lnTo>
                  <a:lnTo>
                    <a:pt x="138463" y="205191"/>
                  </a:lnTo>
                  <a:lnTo>
                    <a:pt x="142791" y="205359"/>
                  </a:lnTo>
                  <a:lnTo>
                    <a:pt x="152680" y="205546"/>
                  </a:lnTo>
                  <a:lnTo>
                    <a:pt x="157984" y="204644"/>
                  </a:lnTo>
                  <a:lnTo>
                    <a:pt x="163425" y="203090"/>
                  </a:lnTo>
                  <a:lnTo>
                    <a:pt x="168958" y="201101"/>
                  </a:lnTo>
                  <a:lnTo>
                    <a:pt x="173598" y="198823"/>
                  </a:lnTo>
                  <a:lnTo>
                    <a:pt x="177645" y="196351"/>
                  </a:lnTo>
                  <a:lnTo>
                    <a:pt x="181294" y="193751"/>
                  </a:lnTo>
                  <a:lnTo>
                    <a:pt x="184680" y="191065"/>
                  </a:lnTo>
                  <a:lnTo>
                    <a:pt x="190983" y="185541"/>
                  </a:lnTo>
                  <a:lnTo>
                    <a:pt x="196958" y="179911"/>
                  </a:lnTo>
                  <a:lnTo>
                    <a:pt x="205739" y="17140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72"/>
            <p:cNvSpPr/>
            <p:nvPr/>
          </p:nvSpPr>
          <p:spPr>
            <a:xfrm>
              <a:off x="5223509" y="3043237"/>
              <a:ext cx="94299" cy="179979"/>
            </a:xfrm>
            <a:custGeom>
              <a:avLst/>
              <a:gdLst/>
              <a:ahLst/>
              <a:cxnLst/>
              <a:rect l="0" t="0" r="0" b="0"/>
              <a:pathLst>
                <a:path w="94299" h="179979">
                  <a:moveTo>
                    <a:pt x="0" y="0"/>
                  </a:moveTo>
                  <a:lnTo>
                    <a:pt x="0" y="20400"/>
                  </a:lnTo>
                  <a:lnTo>
                    <a:pt x="953" y="23125"/>
                  </a:lnTo>
                  <a:lnTo>
                    <a:pt x="2541" y="25894"/>
                  </a:lnTo>
                  <a:lnTo>
                    <a:pt x="4552" y="28693"/>
                  </a:lnTo>
                  <a:lnTo>
                    <a:pt x="5892" y="32464"/>
                  </a:lnTo>
                  <a:lnTo>
                    <a:pt x="6786" y="36882"/>
                  </a:lnTo>
                  <a:lnTo>
                    <a:pt x="7382" y="41733"/>
                  </a:lnTo>
                  <a:lnTo>
                    <a:pt x="8731" y="46872"/>
                  </a:lnTo>
                  <a:lnTo>
                    <a:pt x="10584" y="52203"/>
                  </a:lnTo>
                  <a:lnTo>
                    <a:pt x="12771" y="57662"/>
                  </a:lnTo>
                  <a:lnTo>
                    <a:pt x="14229" y="64159"/>
                  </a:lnTo>
                  <a:lnTo>
                    <a:pt x="15201" y="71348"/>
                  </a:lnTo>
                  <a:lnTo>
                    <a:pt x="15849" y="78998"/>
                  </a:lnTo>
                  <a:lnTo>
                    <a:pt x="17234" y="86003"/>
                  </a:lnTo>
                  <a:lnTo>
                    <a:pt x="19110" y="92578"/>
                  </a:lnTo>
                  <a:lnTo>
                    <a:pt x="21313" y="98866"/>
                  </a:lnTo>
                  <a:lnTo>
                    <a:pt x="22781" y="104963"/>
                  </a:lnTo>
                  <a:lnTo>
                    <a:pt x="23760" y="110933"/>
                  </a:lnTo>
                  <a:lnTo>
                    <a:pt x="24412" y="116818"/>
                  </a:lnTo>
                  <a:lnTo>
                    <a:pt x="25800" y="122646"/>
                  </a:lnTo>
                  <a:lnTo>
                    <a:pt x="27678" y="128437"/>
                  </a:lnTo>
                  <a:lnTo>
                    <a:pt x="29882" y="134202"/>
                  </a:lnTo>
                  <a:lnTo>
                    <a:pt x="31352" y="138998"/>
                  </a:lnTo>
                  <a:lnTo>
                    <a:pt x="32332" y="143148"/>
                  </a:lnTo>
                  <a:lnTo>
                    <a:pt x="32984" y="146867"/>
                  </a:lnTo>
                  <a:lnTo>
                    <a:pt x="33420" y="150299"/>
                  </a:lnTo>
                  <a:lnTo>
                    <a:pt x="33710" y="153539"/>
                  </a:lnTo>
                  <a:lnTo>
                    <a:pt x="33904" y="156652"/>
                  </a:lnTo>
                  <a:lnTo>
                    <a:pt x="34118" y="162651"/>
                  </a:lnTo>
                  <a:lnTo>
                    <a:pt x="34176" y="165584"/>
                  </a:lnTo>
                  <a:lnTo>
                    <a:pt x="35166" y="168492"/>
                  </a:lnTo>
                  <a:lnTo>
                    <a:pt x="36779" y="171383"/>
                  </a:lnTo>
                  <a:lnTo>
                    <a:pt x="42507" y="179517"/>
                  </a:lnTo>
                  <a:lnTo>
                    <a:pt x="40165" y="179798"/>
                  </a:lnTo>
                  <a:lnTo>
                    <a:pt x="35451" y="179978"/>
                  </a:lnTo>
                  <a:lnTo>
                    <a:pt x="35064" y="179040"/>
                  </a:lnTo>
                  <a:lnTo>
                    <a:pt x="34634" y="175459"/>
                  </a:lnTo>
                  <a:lnTo>
                    <a:pt x="34443" y="170692"/>
                  </a:lnTo>
                  <a:lnTo>
                    <a:pt x="34321" y="159870"/>
                  </a:lnTo>
                  <a:lnTo>
                    <a:pt x="33358" y="157063"/>
                  </a:lnTo>
                  <a:lnTo>
                    <a:pt x="31764" y="154239"/>
                  </a:lnTo>
                  <a:lnTo>
                    <a:pt x="29749" y="151403"/>
                  </a:lnTo>
                  <a:lnTo>
                    <a:pt x="28405" y="147608"/>
                  </a:lnTo>
                  <a:lnTo>
                    <a:pt x="27510" y="143173"/>
                  </a:lnTo>
                  <a:lnTo>
                    <a:pt x="26913" y="138311"/>
                  </a:lnTo>
                  <a:lnTo>
                    <a:pt x="26514" y="134118"/>
                  </a:lnTo>
                  <a:lnTo>
                    <a:pt x="26249" y="130369"/>
                  </a:lnTo>
                  <a:lnTo>
                    <a:pt x="26072" y="126918"/>
                  </a:lnTo>
                  <a:lnTo>
                    <a:pt x="25876" y="118003"/>
                  </a:lnTo>
                  <a:lnTo>
                    <a:pt x="25823" y="112959"/>
                  </a:lnTo>
                  <a:lnTo>
                    <a:pt x="26740" y="108643"/>
                  </a:lnTo>
                  <a:lnTo>
                    <a:pt x="28305" y="104814"/>
                  </a:lnTo>
                  <a:lnTo>
                    <a:pt x="30300" y="101309"/>
                  </a:lnTo>
                  <a:lnTo>
                    <a:pt x="31631" y="97066"/>
                  </a:lnTo>
                  <a:lnTo>
                    <a:pt x="32517" y="92334"/>
                  </a:lnTo>
                  <a:lnTo>
                    <a:pt x="33108" y="87273"/>
                  </a:lnTo>
                  <a:lnTo>
                    <a:pt x="34455" y="82947"/>
                  </a:lnTo>
                  <a:lnTo>
                    <a:pt x="36305" y="79111"/>
                  </a:lnTo>
                  <a:lnTo>
                    <a:pt x="38491" y="75600"/>
                  </a:lnTo>
                  <a:lnTo>
                    <a:pt x="40901" y="72308"/>
                  </a:lnTo>
                  <a:lnTo>
                    <a:pt x="43460" y="69160"/>
                  </a:lnTo>
                  <a:lnTo>
                    <a:pt x="46118" y="66109"/>
                  </a:lnTo>
                  <a:lnTo>
                    <a:pt x="48843" y="62171"/>
                  </a:lnTo>
                  <a:lnTo>
                    <a:pt x="51612" y="57640"/>
                  </a:lnTo>
                  <a:lnTo>
                    <a:pt x="54411" y="52714"/>
                  </a:lnTo>
                  <a:lnTo>
                    <a:pt x="57229" y="49430"/>
                  </a:lnTo>
                  <a:lnTo>
                    <a:pt x="60061" y="47241"/>
                  </a:lnTo>
                  <a:lnTo>
                    <a:pt x="62900" y="45781"/>
                  </a:lnTo>
                  <a:lnTo>
                    <a:pt x="65746" y="43856"/>
                  </a:lnTo>
                  <a:lnTo>
                    <a:pt x="68596" y="41620"/>
                  </a:lnTo>
                  <a:lnTo>
                    <a:pt x="71449" y="39177"/>
                  </a:lnTo>
                  <a:lnTo>
                    <a:pt x="75255" y="36595"/>
                  </a:lnTo>
                  <a:lnTo>
                    <a:pt x="79698" y="33922"/>
                  </a:lnTo>
                  <a:lnTo>
                    <a:pt x="94298" y="257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73"/>
            <p:cNvSpPr/>
            <p:nvPr/>
          </p:nvSpPr>
          <p:spPr>
            <a:xfrm>
              <a:off x="5437822" y="3060382"/>
              <a:ext cx="42863" cy="154306"/>
            </a:xfrm>
            <a:custGeom>
              <a:avLst/>
              <a:gdLst/>
              <a:ahLst/>
              <a:cxnLst/>
              <a:rect l="0" t="0" r="0" b="0"/>
              <a:pathLst>
                <a:path w="42863" h="154306">
                  <a:moveTo>
                    <a:pt x="0" y="0"/>
                  </a:moveTo>
                  <a:lnTo>
                    <a:pt x="0" y="4551"/>
                  </a:lnTo>
                  <a:lnTo>
                    <a:pt x="953" y="5892"/>
                  </a:lnTo>
                  <a:lnTo>
                    <a:pt x="2540" y="6785"/>
                  </a:lnTo>
                  <a:lnTo>
                    <a:pt x="4551" y="7381"/>
                  </a:lnTo>
                  <a:lnTo>
                    <a:pt x="5891" y="9683"/>
                  </a:lnTo>
                  <a:lnTo>
                    <a:pt x="6785" y="13123"/>
                  </a:lnTo>
                  <a:lnTo>
                    <a:pt x="7381" y="17321"/>
                  </a:lnTo>
                  <a:lnTo>
                    <a:pt x="8730" y="22025"/>
                  </a:lnTo>
                  <a:lnTo>
                    <a:pt x="10583" y="27066"/>
                  </a:lnTo>
                  <a:lnTo>
                    <a:pt x="12770" y="32331"/>
                  </a:lnTo>
                  <a:lnTo>
                    <a:pt x="14228" y="37747"/>
                  </a:lnTo>
                  <a:lnTo>
                    <a:pt x="15201" y="43262"/>
                  </a:lnTo>
                  <a:lnTo>
                    <a:pt x="15849" y="48844"/>
                  </a:lnTo>
                  <a:lnTo>
                    <a:pt x="16281" y="54470"/>
                  </a:lnTo>
                  <a:lnTo>
                    <a:pt x="16569" y="60126"/>
                  </a:lnTo>
                  <a:lnTo>
                    <a:pt x="16761" y="65801"/>
                  </a:lnTo>
                  <a:lnTo>
                    <a:pt x="17841" y="71490"/>
                  </a:lnTo>
                  <a:lnTo>
                    <a:pt x="19515" y="77188"/>
                  </a:lnTo>
                  <a:lnTo>
                    <a:pt x="21583" y="82891"/>
                  </a:lnTo>
                  <a:lnTo>
                    <a:pt x="22960" y="88598"/>
                  </a:lnTo>
                  <a:lnTo>
                    <a:pt x="23880" y="94308"/>
                  </a:lnTo>
                  <a:lnTo>
                    <a:pt x="24492" y="100020"/>
                  </a:lnTo>
                  <a:lnTo>
                    <a:pt x="25853" y="104780"/>
                  </a:lnTo>
                  <a:lnTo>
                    <a:pt x="27713" y="108906"/>
                  </a:lnTo>
                  <a:lnTo>
                    <a:pt x="29905" y="112609"/>
                  </a:lnTo>
                  <a:lnTo>
                    <a:pt x="31367" y="116983"/>
                  </a:lnTo>
                  <a:lnTo>
                    <a:pt x="32342" y="121803"/>
                  </a:lnTo>
                  <a:lnTo>
                    <a:pt x="32991" y="126922"/>
                  </a:lnTo>
                  <a:lnTo>
                    <a:pt x="33424" y="131287"/>
                  </a:lnTo>
                  <a:lnTo>
                    <a:pt x="33713" y="135150"/>
                  </a:lnTo>
                  <a:lnTo>
                    <a:pt x="33906" y="138677"/>
                  </a:lnTo>
                  <a:lnTo>
                    <a:pt x="34119" y="145137"/>
                  </a:lnTo>
                  <a:lnTo>
                    <a:pt x="34176" y="148193"/>
                  </a:lnTo>
                  <a:lnTo>
                    <a:pt x="35166" y="150230"/>
                  </a:lnTo>
                  <a:lnTo>
                    <a:pt x="36779" y="151589"/>
                  </a:lnTo>
                  <a:lnTo>
                    <a:pt x="42862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74"/>
            <p:cNvSpPr/>
            <p:nvPr/>
          </p:nvSpPr>
          <p:spPr>
            <a:xfrm>
              <a:off x="5609272" y="3002081"/>
              <a:ext cx="394336" cy="186852"/>
            </a:xfrm>
            <a:custGeom>
              <a:avLst/>
              <a:gdLst/>
              <a:ahLst/>
              <a:cxnLst/>
              <a:rect l="0" t="0" r="0" b="0"/>
              <a:pathLst>
                <a:path w="394336" h="186852">
                  <a:moveTo>
                    <a:pt x="0" y="49729"/>
                  </a:moveTo>
                  <a:lnTo>
                    <a:pt x="4551" y="54280"/>
                  </a:lnTo>
                  <a:lnTo>
                    <a:pt x="5891" y="56573"/>
                  </a:lnTo>
                  <a:lnTo>
                    <a:pt x="7381" y="61660"/>
                  </a:lnTo>
                  <a:lnTo>
                    <a:pt x="8043" y="67097"/>
                  </a:lnTo>
                  <a:lnTo>
                    <a:pt x="8219" y="69880"/>
                  </a:lnTo>
                  <a:lnTo>
                    <a:pt x="8416" y="78052"/>
                  </a:lnTo>
                  <a:lnTo>
                    <a:pt x="8542" y="98821"/>
                  </a:lnTo>
                  <a:lnTo>
                    <a:pt x="9504" y="103412"/>
                  </a:lnTo>
                  <a:lnTo>
                    <a:pt x="11099" y="107425"/>
                  </a:lnTo>
                  <a:lnTo>
                    <a:pt x="13114" y="111053"/>
                  </a:lnTo>
                  <a:lnTo>
                    <a:pt x="14458" y="115376"/>
                  </a:lnTo>
                  <a:lnTo>
                    <a:pt x="15354" y="120164"/>
                  </a:lnTo>
                  <a:lnTo>
                    <a:pt x="15950" y="125260"/>
                  </a:lnTo>
                  <a:lnTo>
                    <a:pt x="16348" y="130563"/>
                  </a:lnTo>
                  <a:lnTo>
                    <a:pt x="16614" y="136003"/>
                  </a:lnTo>
                  <a:lnTo>
                    <a:pt x="16791" y="141535"/>
                  </a:lnTo>
                  <a:lnTo>
                    <a:pt x="15957" y="146175"/>
                  </a:lnTo>
                  <a:lnTo>
                    <a:pt x="14448" y="150222"/>
                  </a:lnTo>
                  <a:lnTo>
                    <a:pt x="12489" y="153871"/>
                  </a:lnTo>
                  <a:lnTo>
                    <a:pt x="11184" y="158210"/>
                  </a:lnTo>
                  <a:lnTo>
                    <a:pt x="10313" y="163007"/>
                  </a:lnTo>
                  <a:lnTo>
                    <a:pt x="8916" y="175292"/>
                  </a:lnTo>
                  <a:lnTo>
                    <a:pt x="8725" y="179512"/>
                  </a:lnTo>
                  <a:lnTo>
                    <a:pt x="8573" y="186851"/>
                  </a:lnTo>
                  <a:lnTo>
                    <a:pt x="8573" y="129577"/>
                  </a:lnTo>
                  <a:lnTo>
                    <a:pt x="9525" y="123916"/>
                  </a:lnTo>
                  <a:lnTo>
                    <a:pt x="11113" y="118237"/>
                  </a:lnTo>
                  <a:lnTo>
                    <a:pt x="13123" y="112546"/>
                  </a:lnTo>
                  <a:lnTo>
                    <a:pt x="14464" y="106847"/>
                  </a:lnTo>
                  <a:lnTo>
                    <a:pt x="15358" y="101142"/>
                  </a:lnTo>
                  <a:lnTo>
                    <a:pt x="15954" y="95434"/>
                  </a:lnTo>
                  <a:lnTo>
                    <a:pt x="17303" y="89724"/>
                  </a:lnTo>
                  <a:lnTo>
                    <a:pt x="19156" y="84012"/>
                  </a:lnTo>
                  <a:lnTo>
                    <a:pt x="21343" y="78299"/>
                  </a:lnTo>
                  <a:lnTo>
                    <a:pt x="24706" y="72586"/>
                  </a:lnTo>
                  <a:lnTo>
                    <a:pt x="28853" y="66872"/>
                  </a:lnTo>
                  <a:lnTo>
                    <a:pt x="33523" y="61157"/>
                  </a:lnTo>
                  <a:lnTo>
                    <a:pt x="37588" y="55443"/>
                  </a:lnTo>
                  <a:lnTo>
                    <a:pt x="41252" y="49728"/>
                  </a:lnTo>
                  <a:lnTo>
                    <a:pt x="44646" y="44013"/>
                  </a:lnTo>
                  <a:lnTo>
                    <a:pt x="47861" y="39251"/>
                  </a:lnTo>
                  <a:lnTo>
                    <a:pt x="50958" y="35124"/>
                  </a:lnTo>
                  <a:lnTo>
                    <a:pt x="53974" y="31419"/>
                  </a:lnTo>
                  <a:lnTo>
                    <a:pt x="56938" y="27998"/>
                  </a:lnTo>
                  <a:lnTo>
                    <a:pt x="59866" y="24764"/>
                  </a:lnTo>
                  <a:lnTo>
                    <a:pt x="62771" y="21655"/>
                  </a:lnTo>
                  <a:lnTo>
                    <a:pt x="66612" y="18630"/>
                  </a:lnTo>
                  <a:lnTo>
                    <a:pt x="71078" y="15661"/>
                  </a:lnTo>
                  <a:lnTo>
                    <a:pt x="80168" y="9823"/>
                  </a:lnTo>
                  <a:lnTo>
                    <a:pt x="87382" y="4053"/>
                  </a:lnTo>
                  <a:lnTo>
                    <a:pt x="93764" y="853"/>
                  </a:lnTo>
                  <a:lnTo>
                    <a:pt x="96799" y="0"/>
                  </a:lnTo>
                  <a:lnTo>
                    <a:pt x="99776" y="383"/>
                  </a:lnTo>
                  <a:lnTo>
                    <a:pt x="102712" y="1592"/>
                  </a:lnTo>
                  <a:lnTo>
                    <a:pt x="105622" y="3350"/>
                  </a:lnTo>
                  <a:lnTo>
                    <a:pt x="111396" y="5304"/>
                  </a:lnTo>
                  <a:lnTo>
                    <a:pt x="114269" y="5824"/>
                  </a:lnTo>
                  <a:lnTo>
                    <a:pt x="117137" y="8077"/>
                  </a:lnTo>
                  <a:lnTo>
                    <a:pt x="120001" y="11483"/>
                  </a:lnTo>
                  <a:lnTo>
                    <a:pt x="122863" y="15659"/>
                  </a:lnTo>
                  <a:lnTo>
                    <a:pt x="125724" y="19396"/>
                  </a:lnTo>
                  <a:lnTo>
                    <a:pt x="128583" y="22839"/>
                  </a:lnTo>
                  <a:lnTo>
                    <a:pt x="131442" y="26087"/>
                  </a:lnTo>
                  <a:lnTo>
                    <a:pt x="137159" y="32236"/>
                  </a:lnTo>
                  <a:lnTo>
                    <a:pt x="140017" y="35210"/>
                  </a:lnTo>
                  <a:lnTo>
                    <a:pt x="141922" y="39097"/>
                  </a:lnTo>
                  <a:lnTo>
                    <a:pt x="143192" y="43593"/>
                  </a:lnTo>
                  <a:lnTo>
                    <a:pt x="144039" y="48496"/>
                  </a:lnTo>
                  <a:lnTo>
                    <a:pt x="145556" y="52717"/>
                  </a:lnTo>
                  <a:lnTo>
                    <a:pt x="147520" y="56483"/>
                  </a:lnTo>
                  <a:lnTo>
                    <a:pt x="149782" y="59947"/>
                  </a:lnTo>
                  <a:lnTo>
                    <a:pt x="151290" y="64161"/>
                  </a:lnTo>
                  <a:lnTo>
                    <a:pt x="152295" y="68875"/>
                  </a:lnTo>
                  <a:lnTo>
                    <a:pt x="152965" y="73923"/>
                  </a:lnTo>
                  <a:lnTo>
                    <a:pt x="153411" y="78241"/>
                  </a:lnTo>
                  <a:lnTo>
                    <a:pt x="153709" y="82072"/>
                  </a:lnTo>
                  <a:lnTo>
                    <a:pt x="153908" y="85578"/>
                  </a:lnTo>
                  <a:lnTo>
                    <a:pt x="154129" y="94554"/>
                  </a:lnTo>
                  <a:lnTo>
                    <a:pt x="154295" y="120779"/>
                  </a:lnTo>
                  <a:lnTo>
                    <a:pt x="155251" y="122813"/>
                  </a:lnTo>
                  <a:lnTo>
                    <a:pt x="156841" y="124169"/>
                  </a:lnTo>
                  <a:lnTo>
                    <a:pt x="158853" y="125073"/>
                  </a:lnTo>
                  <a:lnTo>
                    <a:pt x="160194" y="126628"/>
                  </a:lnTo>
                  <a:lnTo>
                    <a:pt x="161089" y="128618"/>
                  </a:lnTo>
                  <a:lnTo>
                    <a:pt x="162524" y="134103"/>
                  </a:lnTo>
                  <a:lnTo>
                    <a:pt x="163595" y="134553"/>
                  </a:lnTo>
                  <a:lnTo>
                    <a:pt x="171088" y="135418"/>
                  </a:lnTo>
                  <a:lnTo>
                    <a:pt x="175894" y="130892"/>
                  </a:lnTo>
                  <a:lnTo>
                    <a:pt x="178223" y="129555"/>
                  </a:lnTo>
                  <a:lnTo>
                    <a:pt x="183350" y="128069"/>
                  </a:lnTo>
                  <a:lnTo>
                    <a:pt x="185098" y="126721"/>
                  </a:lnTo>
                  <a:lnTo>
                    <a:pt x="186264" y="124869"/>
                  </a:lnTo>
                  <a:lnTo>
                    <a:pt x="187041" y="122682"/>
                  </a:lnTo>
                  <a:lnTo>
                    <a:pt x="189464" y="120272"/>
                  </a:lnTo>
                  <a:lnTo>
                    <a:pt x="197237" y="115054"/>
                  </a:lnTo>
                  <a:lnTo>
                    <a:pt x="200071" y="112329"/>
                  </a:lnTo>
                  <a:lnTo>
                    <a:pt x="201961" y="109559"/>
                  </a:lnTo>
                  <a:lnTo>
                    <a:pt x="205013" y="103943"/>
                  </a:lnTo>
                  <a:lnTo>
                    <a:pt x="209544" y="98271"/>
                  </a:lnTo>
                  <a:lnTo>
                    <a:pt x="214734" y="92576"/>
                  </a:lnTo>
                  <a:lnTo>
                    <a:pt x="217451" y="89723"/>
                  </a:lnTo>
                  <a:lnTo>
                    <a:pt x="225550" y="84014"/>
                  </a:lnTo>
                  <a:lnTo>
                    <a:pt x="234547" y="79254"/>
                  </a:lnTo>
                  <a:lnTo>
                    <a:pt x="244967" y="75622"/>
                  </a:lnTo>
                  <a:lnTo>
                    <a:pt x="253135" y="69889"/>
                  </a:lnTo>
                  <a:lnTo>
                    <a:pt x="255379" y="68214"/>
                  </a:lnTo>
                  <a:lnTo>
                    <a:pt x="258917" y="67469"/>
                  </a:lnTo>
                  <a:lnTo>
                    <a:pt x="269899" y="66908"/>
                  </a:lnTo>
                  <a:lnTo>
                    <a:pt x="291465" y="66874"/>
                  </a:lnTo>
                  <a:lnTo>
                    <a:pt x="291465" y="75341"/>
                  </a:lnTo>
                  <a:lnTo>
                    <a:pt x="300037" y="75446"/>
                  </a:lnTo>
                  <a:lnTo>
                    <a:pt x="300037" y="104409"/>
                  </a:lnTo>
                  <a:lnTo>
                    <a:pt x="300990" y="107137"/>
                  </a:lnTo>
                  <a:lnTo>
                    <a:pt x="304589" y="112708"/>
                  </a:lnTo>
                  <a:lnTo>
                    <a:pt x="306823" y="118360"/>
                  </a:lnTo>
                  <a:lnTo>
                    <a:pt x="307816" y="124046"/>
                  </a:lnTo>
                  <a:lnTo>
                    <a:pt x="308257" y="129749"/>
                  </a:lnTo>
                  <a:lnTo>
                    <a:pt x="309327" y="131650"/>
                  </a:lnTo>
                  <a:lnTo>
                    <a:pt x="310993" y="132918"/>
                  </a:lnTo>
                  <a:lnTo>
                    <a:pt x="313056" y="133763"/>
                  </a:lnTo>
                  <a:lnTo>
                    <a:pt x="314432" y="135279"/>
                  </a:lnTo>
                  <a:lnTo>
                    <a:pt x="315348" y="137242"/>
                  </a:lnTo>
                  <a:lnTo>
                    <a:pt x="316367" y="141963"/>
                  </a:lnTo>
                  <a:lnTo>
                    <a:pt x="316820" y="147237"/>
                  </a:lnTo>
                  <a:lnTo>
                    <a:pt x="317894" y="149024"/>
                  </a:lnTo>
                  <a:lnTo>
                    <a:pt x="319562" y="150216"/>
                  </a:lnTo>
                  <a:lnTo>
                    <a:pt x="321626" y="151010"/>
                  </a:lnTo>
                  <a:lnTo>
                    <a:pt x="329083" y="156679"/>
                  </a:lnTo>
                  <a:lnTo>
                    <a:pt x="334244" y="161236"/>
                  </a:lnTo>
                  <a:lnTo>
                    <a:pt x="338418" y="165327"/>
                  </a:lnTo>
                  <a:lnTo>
                    <a:pt x="340865" y="166800"/>
                  </a:lnTo>
                  <a:lnTo>
                    <a:pt x="346123" y="168435"/>
                  </a:lnTo>
                  <a:lnTo>
                    <a:pt x="357260" y="169485"/>
                  </a:lnTo>
                  <a:lnTo>
                    <a:pt x="368632" y="169693"/>
                  </a:lnTo>
                  <a:lnTo>
                    <a:pt x="394335" y="1697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75"/>
            <p:cNvSpPr/>
            <p:nvPr/>
          </p:nvSpPr>
          <p:spPr>
            <a:xfrm>
              <a:off x="5377815" y="2923222"/>
              <a:ext cx="8573" cy="8574"/>
            </a:xfrm>
            <a:custGeom>
              <a:avLst/>
              <a:gdLst/>
              <a:ahLst/>
              <a:cxnLst/>
              <a:rect l="0" t="0" r="0" b="0"/>
              <a:pathLst>
                <a:path w="8573" h="8574">
                  <a:moveTo>
                    <a:pt x="8572" y="8573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76"/>
            <p:cNvSpPr/>
            <p:nvPr/>
          </p:nvSpPr>
          <p:spPr>
            <a:xfrm>
              <a:off x="6072187" y="3051959"/>
              <a:ext cx="214314" cy="154112"/>
            </a:xfrm>
            <a:custGeom>
              <a:avLst/>
              <a:gdLst/>
              <a:ahLst/>
              <a:cxnLst/>
              <a:rect l="0" t="0" r="0" b="0"/>
              <a:pathLst>
                <a:path w="214314" h="154112">
                  <a:moveTo>
                    <a:pt x="0" y="102721"/>
                  </a:moveTo>
                  <a:lnTo>
                    <a:pt x="28941" y="102721"/>
                  </a:lnTo>
                  <a:lnTo>
                    <a:pt x="31676" y="101768"/>
                  </a:lnTo>
                  <a:lnTo>
                    <a:pt x="37256" y="98170"/>
                  </a:lnTo>
                  <a:lnTo>
                    <a:pt x="42911" y="93395"/>
                  </a:lnTo>
                  <a:lnTo>
                    <a:pt x="45752" y="90789"/>
                  </a:lnTo>
                  <a:lnTo>
                    <a:pt x="49551" y="89051"/>
                  </a:lnTo>
                  <a:lnTo>
                    <a:pt x="53989" y="87893"/>
                  </a:lnTo>
                  <a:lnTo>
                    <a:pt x="58853" y="87120"/>
                  </a:lnTo>
                  <a:lnTo>
                    <a:pt x="63048" y="85653"/>
                  </a:lnTo>
                  <a:lnTo>
                    <a:pt x="66797" y="83722"/>
                  </a:lnTo>
                  <a:lnTo>
                    <a:pt x="70248" y="81482"/>
                  </a:lnTo>
                  <a:lnTo>
                    <a:pt x="73502" y="79037"/>
                  </a:lnTo>
                  <a:lnTo>
                    <a:pt x="76624" y="76454"/>
                  </a:lnTo>
                  <a:lnTo>
                    <a:pt x="79658" y="73780"/>
                  </a:lnTo>
                  <a:lnTo>
                    <a:pt x="85568" y="68268"/>
                  </a:lnTo>
                  <a:lnTo>
                    <a:pt x="97124" y="56969"/>
                  </a:lnTo>
                  <a:lnTo>
                    <a:pt x="99039" y="53169"/>
                  </a:lnTo>
                  <a:lnTo>
                    <a:pt x="100317" y="48731"/>
                  </a:lnTo>
                  <a:lnTo>
                    <a:pt x="101167" y="43868"/>
                  </a:lnTo>
                  <a:lnTo>
                    <a:pt x="101735" y="39673"/>
                  </a:lnTo>
                  <a:lnTo>
                    <a:pt x="102114" y="35924"/>
                  </a:lnTo>
                  <a:lnTo>
                    <a:pt x="102365" y="32472"/>
                  </a:lnTo>
                  <a:lnTo>
                    <a:pt x="102534" y="29218"/>
                  </a:lnTo>
                  <a:lnTo>
                    <a:pt x="102720" y="23063"/>
                  </a:lnTo>
                  <a:lnTo>
                    <a:pt x="102851" y="8469"/>
                  </a:lnTo>
                  <a:lnTo>
                    <a:pt x="102857" y="5597"/>
                  </a:lnTo>
                  <a:lnTo>
                    <a:pt x="101909" y="3681"/>
                  </a:lnTo>
                  <a:lnTo>
                    <a:pt x="100324" y="2404"/>
                  </a:lnTo>
                  <a:lnTo>
                    <a:pt x="98315" y="1553"/>
                  </a:lnTo>
                  <a:lnTo>
                    <a:pt x="93543" y="607"/>
                  </a:lnTo>
                  <a:lnTo>
                    <a:pt x="88247" y="187"/>
                  </a:lnTo>
                  <a:lnTo>
                    <a:pt x="82719" y="0"/>
                  </a:lnTo>
                  <a:lnTo>
                    <a:pt x="78958" y="903"/>
                  </a:lnTo>
                  <a:lnTo>
                    <a:pt x="74546" y="2457"/>
                  </a:lnTo>
                  <a:lnTo>
                    <a:pt x="69700" y="4446"/>
                  </a:lnTo>
                  <a:lnTo>
                    <a:pt x="64564" y="6724"/>
                  </a:lnTo>
                  <a:lnTo>
                    <a:pt x="53778" y="11796"/>
                  </a:lnTo>
                  <a:lnTo>
                    <a:pt x="49187" y="14481"/>
                  </a:lnTo>
                  <a:lnTo>
                    <a:pt x="45174" y="17224"/>
                  </a:lnTo>
                  <a:lnTo>
                    <a:pt x="41546" y="20006"/>
                  </a:lnTo>
                  <a:lnTo>
                    <a:pt x="38175" y="22812"/>
                  </a:lnTo>
                  <a:lnTo>
                    <a:pt x="34975" y="25636"/>
                  </a:lnTo>
                  <a:lnTo>
                    <a:pt x="31890" y="28471"/>
                  </a:lnTo>
                  <a:lnTo>
                    <a:pt x="18445" y="41562"/>
                  </a:lnTo>
                  <a:lnTo>
                    <a:pt x="15154" y="45756"/>
                  </a:lnTo>
                  <a:lnTo>
                    <a:pt x="12960" y="49504"/>
                  </a:lnTo>
                  <a:lnTo>
                    <a:pt x="11498" y="52955"/>
                  </a:lnTo>
                  <a:lnTo>
                    <a:pt x="7332" y="61870"/>
                  </a:lnTo>
                  <a:lnTo>
                    <a:pt x="4888" y="66914"/>
                  </a:lnTo>
                  <a:lnTo>
                    <a:pt x="3259" y="71230"/>
                  </a:lnTo>
                  <a:lnTo>
                    <a:pt x="2173" y="75059"/>
                  </a:lnTo>
                  <a:lnTo>
                    <a:pt x="1449" y="78565"/>
                  </a:lnTo>
                  <a:lnTo>
                    <a:pt x="966" y="82807"/>
                  </a:lnTo>
                  <a:lnTo>
                    <a:pt x="644" y="87540"/>
                  </a:lnTo>
                  <a:lnTo>
                    <a:pt x="429" y="92600"/>
                  </a:lnTo>
                  <a:lnTo>
                    <a:pt x="1238" y="96926"/>
                  </a:lnTo>
                  <a:lnTo>
                    <a:pt x="2731" y="100763"/>
                  </a:lnTo>
                  <a:lnTo>
                    <a:pt x="4678" y="104273"/>
                  </a:lnTo>
                  <a:lnTo>
                    <a:pt x="9382" y="113253"/>
                  </a:lnTo>
                  <a:lnTo>
                    <a:pt x="11970" y="118315"/>
                  </a:lnTo>
                  <a:lnTo>
                    <a:pt x="14647" y="122641"/>
                  </a:lnTo>
                  <a:lnTo>
                    <a:pt x="17385" y="126479"/>
                  </a:lnTo>
                  <a:lnTo>
                    <a:pt x="20162" y="129989"/>
                  </a:lnTo>
                  <a:lnTo>
                    <a:pt x="23919" y="133282"/>
                  </a:lnTo>
                  <a:lnTo>
                    <a:pt x="28329" y="136430"/>
                  </a:lnTo>
                  <a:lnTo>
                    <a:pt x="33174" y="139481"/>
                  </a:lnTo>
                  <a:lnTo>
                    <a:pt x="37355" y="142468"/>
                  </a:lnTo>
                  <a:lnTo>
                    <a:pt x="41096" y="145411"/>
                  </a:lnTo>
                  <a:lnTo>
                    <a:pt x="44543" y="148326"/>
                  </a:lnTo>
                  <a:lnTo>
                    <a:pt x="48745" y="150269"/>
                  </a:lnTo>
                  <a:lnTo>
                    <a:pt x="53451" y="151565"/>
                  </a:lnTo>
                  <a:lnTo>
                    <a:pt x="58494" y="152428"/>
                  </a:lnTo>
                  <a:lnTo>
                    <a:pt x="63761" y="153004"/>
                  </a:lnTo>
                  <a:lnTo>
                    <a:pt x="69178" y="153388"/>
                  </a:lnTo>
                  <a:lnTo>
                    <a:pt x="74694" y="153644"/>
                  </a:lnTo>
                  <a:lnTo>
                    <a:pt x="85903" y="153928"/>
                  </a:lnTo>
                  <a:lnTo>
                    <a:pt x="108620" y="154111"/>
                  </a:lnTo>
                  <a:lnTo>
                    <a:pt x="113371" y="153173"/>
                  </a:lnTo>
                  <a:lnTo>
                    <a:pt x="117491" y="151596"/>
                  </a:lnTo>
                  <a:lnTo>
                    <a:pt x="121190" y="149591"/>
                  </a:lnTo>
                  <a:lnTo>
                    <a:pt x="126513" y="148255"/>
                  </a:lnTo>
                  <a:lnTo>
                    <a:pt x="132920" y="147365"/>
                  </a:lnTo>
                  <a:lnTo>
                    <a:pt x="140048" y="146771"/>
                  </a:lnTo>
                  <a:lnTo>
                    <a:pt x="145753" y="145422"/>
                  </a:lnTo>
                  <a:lnTo>
                    <a:pt x="150509" y="143571"/>
                  </a:lnTo>
                  <a:lnTo>
                    <a:pt x="154632" y="141384"/>
                  </a:lnTo>
                  <a:lnTo>
                    <a:pt x="159285" y="138021"/>
                  </a:lnTo>
                  <a:lnTo>
                    <a:pt x="164293" y="133874"/>
                  </a:lnTo>
                  <a:lnTo>
                    <a:pt x="169536" y="129205"/>
                  </a:lnTo>
                  <a:lnTo>
                    <a:pt x="180442" y="118936"/>
                  </a:lnTo>
                  <a:lnTo>
                    <a:pt x="214313" y="8557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77"/>
            <p:cNvSpPr/>
            <p:nvPr/>
          </p:nvSpPr>
          <p:spPr>
            <a:xfrm>
              <a:off x="6346507" y="2914681"/>
              <a:ext cx="51436" cy="274290"/>
            </a:xfrm>
            <a:custGeom>
              <a:avLst/>
              <a:gdLst/>
              <a:ahLst/>
              <a:cxnLst/>
              <a:rect l="0" t="0" r="0" b="0"/>
              <a:pathLst>
                <a:path w="51436" h="274290">
                  <a:moveTo>
                    <a:pt x="8572" y="8541"/>
                  </a:moveTo>
                  <a:lnTo>
                    <a:pt x="8572" y="3990"/>
                  </a:lnTo>
                  <a:lnTo>
                    <a:pt x="7620" y="2650"/>
                  </a:lnTo>
                  <a:lnTo>
                    <a:pt x="6033" y="1756"/>
                  </a:lnTo>
                  <a:lnTo>
                    <a:pt x="105" y="0"/>
                  </a:lnTo>
                  <a:lnTo>
                    <a:pt x="9" y="7352"/>
                  </a:lnTo>
                  <a:lnTo>
                    <a:pt x="0" y="66099"/>
                  </a:lnTo>
                  <a:lnTo>
                    <a:pt x="953" y="71678"/>
                  </a:lnTo>
                  <a:lnTo>
                    <a:pt x="2540" y="77302"/>
                  </a:lnTo>
                  <a:lnTo>
                    <a:pt x="4551" y="82957"/>
                  </a:lnTo>
                  <a:lnTo>
                    <a:pt x="5892" y="89584"/>
                  </a:lnTo>
                  <a:lnTo>
                    <a:pt x="6785" y="96860"/>
                  </a:lnTo>
                  <a:lnTo>
                    <a:pt x="7381" y="104568"/>
                  </a:lnTo>
                  <a:lnTo>
                    <a:pt x="8731" y="111611"/>
                  </a:lnTo>
                  <a:lnTo>
                    <a:pt x="10583" y="118212"/>
                  </a:lnTo>
                  <a:lnTo>
                    <a:pt x="12770" y="124517"/>
                  </a:lnTo>
                  <a:lnTo>
                    <a:pt x="14229" y="130626"/>
                  </a:lnTo>
                  <a:lnTo>
                    <a:pt x="15201" y="136604"/>
                  </a:lnTo>
                  <a:lnTo>
                    <a:pt x="15849" y="142494"/>
                  </a:lnTo>
                  <a:lnTo>
                    <a:pt x="17234" y="148325"/>
                  </a:lnTo>
                  <a:lnTo>
                    <a:pt x="19109" y="154118"/>
                  </a:lnTo>
                  <a:lnTo>
                    <a:pt x="21312" y="159885"/>
                  </a:lnTo>
                  <a:lnTo>
                    <a:pt x="22780" y="165634"/>
                  </a:lnTo>
                  <a:lnTo>
                    <a:pt x="23759" y="171373"/>
                  </a:lnTo>
                  <a:lnTo>
                    <a:pt x="24412" y="177103"/>
                  </a:lnTo>
                  <a:lnTo>
                    <a:pt x="25800" y="182828"/>
                  </a:lnTo>
                  <a:lnTo>
                    <a:pt x="27677" y="188550"/>
                  </a:lnTo>
                  <a:lnTo>
                    <a:pt x="29882" y="194269"/>
                  </a:lnTo>
                  <a:lnTo>
                    <a:pt x="31351" y="199987"/>
                  </a:lnTo>
                  <a:lnTo>
                    <a:pt x="32331" y="205705"/>
                  </a:lnTo>
                  <a:lnTo>
                    <a:pt x="32984" y="211421"/>
                  </a:lnTo>
                  <a:lnTo>
                    <a:pt x="34372" y="217137"/>
                  </a:lnTo>
                  <a:lnTo>
                    <a:pt x="36249" y="222853"/>
                  </a:lnTo>
                  <a:lnTo>
                    <a:pt x="38454" y="228568"/>
                  </a:lnTo>
                  <a:lnTo>
                    <a:pt x="39924" y="233331"/>
                  </a:lnTo>
                  <a:lnTo>
                    <a:pt x="40903" y="237458"/>
                  </a:lnTo>
                  <a:lnTo>
                    <a:pt x="41992" y="244585"/>
                  </a:lnTo>
                  <a:lnTo>
                    <a:pt x="42476" y="250927"/>
                  </a:lnTo>
                  <a:lnTo>
                    <a:pt x="43557" y="253952"/>
                  </a:lnTo>
                  <a:lnTo>
                    <a:pt x="45231" y="256921"/>
                  </a:lnTo>
                  <a:lnTo>
                    <a:pt x="47299" y="259852"/>
                  </a:lnTo>
                  <a:lnTo>
                    <a:pt x="48678" y="262760"/>
                  </a:lnTo>
                  <a:lnTo>
                    <a:pt x="49597" y="265650"/>
                  </a:lnTo>
                  <a:lnTo>
                    <a:pt x="51435" y="27428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78"/>
            <p:cNvSpPr/>
            <p:nvPr/>
          </p:nvSpPr>
          <p:spPr>
            <a:xfrm>
              <a:off x="6260782" y="2966095"/>
              <a:ext cx="385763" cy="162833"/>
            </a:xfrm>
            <a:custGeom>
              <a:avLst/>
              <a:gdLst/>
              <a:ahLst/>
              <a:cxnLst/>
              <a:rect l="0" t="0" r="0" b="0"/>
              <a:pathLst>
                <a:path w="385763" h="162833">
                  <a:moveTo>
                    <a:pt x="0" y="111432"/>
                  </a:moveTo>
                  <a:lnTo>
                    <a:pt x="4551" y="111432"/>
                  </a:lnTo>
                  <a:lnTo>
                    <a:pt x="6844" y="110480"/>
                  </a:lnTo>
                  <a:lnTo>
                    <a:pt x="14622" y="105540"/>
                  </a:lnTo>
                  <a:lnTo>
                    <a:pt x="20152" y="104051"/>
                  </a:lnTo>
                  <a:lnTo>
                    <a:pt x="28324" y="103389"/>
                  </a:lnTo>
                  <a:lnTo>
                    <a:pt x="38306" y="103095"/>
                  </a:lnTo>
                  <a:lnTo>
                    <a:pt x="49092" y="102964"/>
                  </a:lnTo>
                  <a:lnTo>
                    <a:pt x="60237" y="100366"/>
                  </a:lnTo>
                  <a:lnTo>
                    <a:pt x="65875" y="98340"/>
                  </a:lnTo>
                  <a:lnTo>
                    <a:pt x="72492" y="96989"/>
                  </a:lnTo>
                  <a:lnTo>
                    <a:pt x="79760" y="96088"/>
                  </a:lnTo>
                  <a:lnTo>
                    <a:pt x="87464" y="95488"/>
                  </a:lnTo>
                  <a:lnTo>
                    <a:pt x="95456" y="94135"/>
                  </a:lnTo>
                  <a:lnTo>
                    <a:pt x="103643" y="92281"/>
                  </a:lnTo>
                  <a:lnTo>
                    <a:pt x="111957" y="90092"/>
                  </a:lnTo>
                  <a:lnTo>
                    <a:pt x="119406" y="88633"/>
                  </a:lnTo>
                  <a:lnTo>
                    <a:pt x="126276" y="87660"/>
                  </a:lnTo>
                  <a:lnTo>
                    <a:pt x="132762" y="87012"/>
                  </a:lnTo>
                  <a:lnTo>
                    <a:pt x="139943" y="85627"/>
                  </a:lnTo>
                  <a:lnTo>
                    <a:pt x="147588" y="83751"/>
                  </a:lnTo>
                  <a:lnTo>
                    <a:pt x="155542" y="81548"/>
                  </a:lnTo>
                  <a:lnTo>
                    <a:pt x="162750" y="79127"/>
                  </a:lnTo>
                  <a:lnTo>
                    <a:pt x="169460" y="76560"/>
                  </a:lnTo>
                  <a:lnTo>
                    <a:pt x="175838" y="73897"/>
                  </a:lnTo>
                  <a:lnTo>
                    <a:pt x="181996" y="72121"/>
                  </a:lnTo>
                  <a:lnTo>
                    <a:pt x="193917" y="70148"/>
                  </a:lnTo>
                  <a:lnTo>
                    <a:pt x="205565" y="66731"/>
                  </a:lnTo>
                  <a:lnTo>
                    <a:pt x="211338" y="64486"/>
                  </a:lnTo>
                  <a:lnTo>
                    <a:pt x="225374" y="59452"/>
                  </a:lnTo>
                  <a:lnTo>
                    <a:pt x="233116" y="56777"/>
                  </a:lnTo>
                  <a:lnTo>
                    <a:pt x="244260" y="53803"/>
                  </a:lnTo>
                  <a:lnTo>
                    <a:pt x="253340" y="51529"/>
                  </a:lnTo>
                  <a:lnTo>
                    <a:pt x="263725" y="47344"/>
                  </a:lnTo>
                  <a:lnTo>
                    <a:pt x="272151" y="42308"/>
                  </a:lnTo>
                  <a:lnTo>
                    <a:pt x="275732" y="39632"/>
                  </a:lnTo>
                  <a:lnTo>
                    <a:pt x="282250" y="36658"/>
                  </a:lnTo>
                  <a:lnTo>
                    <a:pt x="285321" y="35865"/>
                  </a:lnTo>
                  <a:lnTo>
                    <a:pt x="287369" y="34385"/>
                  </a:lnTo>
                  <a:lnTo>
                    <a:pt x="288735" y="32444"/>
                  </a:lnTo>
                  <a:lnTo>
                    <a:pt x="289645" y="30199"/>
                  </a:lnTo>
                  <a:lnTo>
                    <a:pt x="293196" y="25163"/>
                  </a:lnTo>
                  <a:lnTo>
                    <a:pt x="295476" y="22487"/>
                  </a:lnTo>
                  <a:lnTo>
                    <a:pt x="296997" y="19750"/>
                  </a:lnTo>
                  <a:lnTo>
                    <a:pt x="298010" y="16973"/>
                  </a:lnTo>
                  <a:lnTo>
                    <a:pt x="299637" y="10224"/>
                  </a:lnTo>
                  <a:lnTo>
                    <a:pt x="299860" y="6761"/>
                  </a:lnTo>
                  <a:lnTo>
                    <a:pt x="300002" y="1327"/>
                  </a:lnTo>
                  <a:lnTo>
                    <a:pt x="299062" y="881"/>
                  </a:lnTo>
                  <a:lnTo>
                    <a:pt x="292654" y="107"/>
                  </a:lnTo>
                  <a:lnTo>
                    <a:pt x="282296" y="5"/>
                  </a:lnTo>
                  <a:lnTo>
                    <a:pt x="279638" y="0"/>
                  </a:lnTo>
                  <a:lnTo>
                    <a:pt x="277865" y="949"/>
                  </a:lnTo>
                  <a:lnTo>
                    <a:pt x="276684" y="2534"/>
                  </a:lnTo>
                  <a:lnTo>
                    <a:pt x="275896" y="4544"/>
                  </a:lnTo>
                  <a:lnTo>
                    <a:pt x="274418" y="5883"/>
                  </a:lnTo>
                  <a:lnTo>
                    <a:pt x="272481" y="6776"/>
                  </a:lnTo>
                  <a:lnTo>
                    <a:pt x="270236" y="7371"/>
                  </a:lnTo>
                  <a:lnTo>
                    <a:pt x="268740" y="8721"/>
                  </a:lnTo>
                  <a:lnTo>
                    <a:pt x="267742" y="10573"/>
                  </a:lnTo>
                  <a:lnTo>
                    <a:pt x="267077" y="12760"/>
                  </a:lnTo>
                  <a:lnTo>
                    <a:pt x="263799" y="17731"/>
                  </a:lnTo>
                  <a:lnTo>
                    <a:pt x="261591" y="20389"/>
                  </a:lnTo>
                  <a:lnTo>
                    <a:pt x="260119" y="23114"/>
                  </a:lnTo>
                  <a:lnTo>
                    <a:pt x="259137" y="25884"/>
                  </a:lnTo>
                  <a:lnTo>
                    <a:pt x="258484" y="28682"/>
                  </a:lnTo>
                  <a:lnTo>
                    <a:pt x="257095" y="32453"/>
                  </a:lnTo>
                  <a:lnTo>
                    <a:pt x="255217" y="36872"/>
                  </a:lnTo>
                  <a:lnTo>
                    <a:pt x="253011" y="41723"/>
                  </a:lnTo>
                  <a:lnTo>
                    <a:pt x="251542" y="45909"/>
                  </a:lnTo>
                  <a:lnTo>
                    <a:pt x="250563" y="49653"/>
                  </a:lnTo>
                  <a:lnTo>
                    <a:pt x="249909" y="53101"/>
                  </a:lnTo>
                  <a:lnTo>
                    <a:pt x="250426" y="57304"/>
                  </a:lnTo>
                  <a:lnTo>
                    <a:pt x="251724" y="62012"/>
                  </a:lnTo>
                  <a:lnTo>
                    <a:pt x="253541" y="67055"/>
                  </a:lnTo>
                  <a:lnTo>
                    <a:pt x="254752" y="71370"/>
                  </a:lnTo>
                  <a:lnTo>
                    <a:pt x="255560" y="75199"/>
                  </a:lnTo>
                  <a:lnTo>
                    <a:pt x="256098" y="78704"/>
                  </a:lnTo>
                  <a:lnTo>
                    <a:pt x="256457" y="82946"/>
                  </a:lnTo>
                  <a:lnTo>
                    <a:pt x="256696" y="87679"/>
                  </a:lnTo>
                  <a:lnTo>
                    <a:pt x="256856" y="92739"/>
                  </a:lnTo>
                  <a:lnTo>
                    <a:pt x="257915" y="97065"/>
                  </a:lnTo>
                  <a:lnTo>
                    <a:pt x="259574" y="100902"/>
                  </a:lnTo>
                  <a:lnTo>
                    <a:pt x="261631" y="104412"/>
                  </a:lnTo>
                  <a:lnTo>
                    <a:pt x="263956" y="107704"/>
                  </a:lnTo>
                  <a:lnTo>
                    <a:pt x="266458" y="110852"/>
                  </a:lnTo>
                  <a:lnTo>
                    <a:pt x="269079" y="113903"/>
                  </a:lnTo>
                  <a:lnTo>
                    <a:pt x="271778" y="117842"/>
                  </a:lnTo>
                  <a:lnTo>
                    <a:pt x="274531" y="122373"/>
                  </a:lnTo>
                  <a:lnTo>
                    <a:pt x="277318" y="127298"/>
                  </a:lnTo>
                  <a:lnTo>
                    <a:pt x="279176" y="131535"/>
                  </a:lnTo>
                  <a:lnTo>
                    <a:pt x="280415" y="135311"/>
                  </a:lnTo>
                  <a:lnTo>
                    <a:pt x="281241" y="138781"/>
                  </a:lnTo>
                  <a:lnTo>
                    <a:pt x="283696" y="142048"/>
                  </a:lnTo>
                  <a:lnTo>
                    <a:pt x="287239" y="145177"/>
                  </a:lnTo>
                  <a:lnTo>
                    <a:pt x="295301" y="150242"/>
                  </a:lnTo>
                  <a:lnTo>
                    <a:pt x="305196" y="154047"/>
                  </a:lnTo>
                  <a:lnTo>
                    <a:pt x="311220" y="158312"/>
                  </a:lnTo>
                  <a:lnTo>
                    <a:pt x="317073" y="160843"/>
                  </a:lnTo>
                  <a:lnTo>
                    <a:pt x="323802" y="161967"/>
                  </a:lnTo>
                  <a:lnTo>
                    <a:pt x="333142" y="162467"/>
                  </a:lnTo>
                  <a:lnTo>
                    <a:pt x="344560" y="162749"/>
                  </a:lnTo>
                  <a:lnTo>
                    <a:pt x="353975" y="162832"/>
                  </a:lnTo>
                  <a:lnTo>
                    <a:pt x="362427" y="160312"/>
                  </a:lnTo>
                  <a:lnTo>
                    <a:pt x="371582" y="156016"/>
                  </a:lnTo>
                  <a:lnTo>
                    <a:pt x="378825" y="150932"/>
                  </a:lnTo>
                  <a:lnTo>
                    <a:pt x="385762" y="14572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79"/>
            <p:cNvSpPr/>
            <p:nvPr/>
          </p:nvSpPr>
          <p:spPr>
            <a:xfrm>
              <a:off x="6680834" y="2957512"/>
              <a:ext cx="197169" cy="213885"/>
            </a:xfrm>
            <a:custGeom>
              <a:avLst/>
              <a:gdLst/>
              <a:ahLst/>
              <a:cxnLst/>
              <a:rect l="0" t="0" r="0" b="0"/>
              <a:pathLst>
                <a:path w="197169" h="213885">
                  <a:moveTo>
                    <a:pt x="0" y="42863"/>
                  </a:moveTo>
                  <a:lnTo>
                    <a:pt x="0" y="47414"/>
                  </a:lnTo>
                  <a:lnTo>
                    <a:pt x="953" y="49707"/>
                  </a:lnTo>
                  <a:lnTo>
                    <a:pt x="4551" y="54794"/>
                  </a:lnTo>
                  <a:lnTo>
                    <a:pt x="5892" y="57484"/>
                  </a:lnTo>
                  <a:lnTo>
                    <a:pt x="7381" y="63014"/>
                  </a:lnTo>
                  <a:lnTo>
                    <a:pt x="8731" y="66774"/>
                  </a:lnTo>
                  <a:lnTo>
                    <a:pt x="10583" y="71186"/>
                  </a:lnTo>
                  <a:lnTo>
                    <a:pt x="12771" y="76033"/>
                  </a:lnTo>
                  <a:lnTo>
                    <a:pt x="14229" y="81168"/>
                  </a:lnTo>
                  <a:lnTo>
                    <a:pt x="15201" y="86497"/>
                  </a:lnTo>
                  <a:lnTo>
                    <a:pt x="15850" y="91955"/>
                  </a:lnTo>
                  <a:lnTo>
                    <a:pt x="16282" y="96546"/>
                  </a:lnTo>
                  <a:lnTo>
                    <a:pt x="16569" y="100559"/>
                  </a:lnTo>
                  <a:lnTo>
                    <a:pt x="16761" y="104187"/>
                  </a:lnTo>
                  <a:lnTo>
                    <a:pt x="16975" y="113298"/>
                  </a:lnTo>
                  <a:lnTo>
                    <a:pt x="17032" y="118394"/>
                  </a:lnTo>
                  <a:lnTo>
                    <a:pt x="18023" y="123697"/>
                  </a:lnTo>
                  <a:lnTo>
                    <a:pt x="19635" y="129137"/>
                  </a:lnTo>
                  <a:lnTo>
                    <a:pt x="21663" y="134669"/>
                  </a:lnTo>
                  <a:lnTo>
                    <a:pt x="23014" y="140262"/>
                  </a:lnTo>
                  <a:lnTo>
                    <a:pt x="23916" y="145896"/>
                  </a:lnTo>
                  <a:lnTo>
                    <a:pt x="24517" y="151556"/>
                  </a:lnTo>
                  <a:lnTo>
                    <a:pt x="25870" y="156283"/>
                  </a:lnTo>
                  <a:lnTo>
                    <a:pt x="27724" y="160386"/>
                  </a:lnTo>
                  <a:lnTo>
                    <a:pt x="29912" y="164074"/>
                  </a:lnTo>
                  <a:lnTo>
                    <a:pt x="32345" y="170712"/>
                  </a:lnTo>
                  <a:lnTo>
                    <a:pt x="33426" y="176837"/>
                  </a:lnTo>
                  <a:lnTo>
                    <a:pt x="33907" y="182734"/>
                  </a:lnTo>
                  <a:lnTo>
                    <a:pt x="34035" y="186593"/>
                  </a:lnTo>
                  <a:lnTo>
                    <a:pt x="34268" y="204761"/>
                  </a:lnTo>
                  <a:lnTo>
                    <a:pt x="34280" y="209432"/>
                  </a:lnTo>
                  <a:lnTo>
                    <a:pt x="35236" y="211059"/>
                  </a:lnTo>
                  <a:lnTo>
                    <a:pt x="36826" y="212143"/>
                  </a:lnTo>
                  <a:lnTo>
                    <a:pt x="41671" y="213884"/>
                  </a:lnTo>
                  <a:lnTo>
                    <a:pt x="39793" y="211582"/>
                  </a:lnTo>
                  <a:lnTo>
                    <a:pt x="35378" y="206894"/>
                  </a:lnTo>
                  <a:lnTo>
                    <a:pt x="34774" y="203713"/>
                  </a:lnTo>
                  <a:lnTo>
                    <a:pt x="34505" y="198172"/>
                  </a:lnTo>
                  <a:lnTo>
                    <a:pt x="34318" y="178238"/>
                  </a:lnTo>
                  <a:lnTo>
                    <a:pt x="34291" y="126773"/>
                  </a:lnTo>
                  <a:lnTo>
                    <a:pt x="35243" y="119758"/>
                  </a:lnTo>
                  <a:lnTo>
                    <a:pt x="36831" y="113176"/>
                  </a:lnTo>
                  <a:lnTo>
                    <a:pt x="38841" y="106883"/>
                  </a:lnTo>
                  <a:lnTo>
                    <a:pt x="42087" y="100783"/>
                  </a:lnTo>
                  <a:lnTo>
                    <a:pt x="46156" y="94811"/>
                  </a:lnTo>
                  <a:lnTo>
                    <a:pt x="50773" y="88925"/>
                  </a:lnTo>
                  <a:lnTo>
                    <a:pt x="54804" y="83096"/>
                  </a:lnTo>
                  <a:lnTo>
                    <a:pt x="58443" y="77305"/>
                  </a:lnTo>
                  <a:lnTo>
                    <a:pt x="61823" y="71539"/>
                  </a:lnTo>
                  <a:lnTo>
                    <a:pt x="65981" y="65790"/>
                  </a:lnTo>
                  <a:lnTo>
                    <a:pt x="70657" y="60053"/>
                  </a:lnTo>
                  <a:lnTo>
                    <a:pt x="75680" y="54323"/>
                  </a:lnTo>
                  <a:lnTo>
                    <a:pt x="80933" y="49550"/>
                  </a:lnTo>
                  <a:lnTo>
                    <a:pt x="86341" y="45416"/>
                  </a:lnTo>
                  <a:lnTo>
                    <a:pt x="91851" y="41707"/>
                  </a:lnTo>
                  <a:lnTo>
                    <a:pt x="97429" y="38283"/>
                  </a:lnTo>
                  <a:lnTo>
                    <a:pt x="103053" y="35047"/>
                  </a:lnTo>
                  <a:lnTo>
                    <a:pt x="108707" y="31937"/>
                  </a:lnTo>
                  <a:lnTo>
                    <a:pt x="113429" y="27959"/>
                  </a:lnTo>
                  <a:lnTo>
                    <a:pt x="117530" y="23402"/>
                  </a:lnTo>
                  <a:lnTo>
                    <a:pt x="121215" y="18459"/>
                  </a:lnTo>
                  <a:lnTo>
                    <a:pt x="125579" y="15163"/>
                  </a:lnTo>
                  <a:lnTo>
                    <a:pt x="130392" y="12966"/>
                  </a:lnTo>
                  <a:lnTo>
                    <a:pt x="135505" y="11502"/>
                  </a:lnTo>
                  <a:lnTo>
                    <a:pt x="140820" y="9573"/>
                  </a:lnTo>
                  <a:lnTo>
                    <a:pt x="146267" y="7335"/>
                  </a:lnTo>
                  <a:lnTo>
                    <a:pt x="151804" y="4890"/>
                  </a:lnTo>
                  <a:lnTo>
                    <a:pt x="159305" y="3260"/>
                  </a:lnTo>
                  <a:lnTo>
                    <a:pt x="168116" y="2173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80"/>
            <p:cNvSpPr/>
            <p:nvPr/>
          </p:nvSpPr>
          <p:spPr>
            <a:xfrm>
              <a:off x="6980872" y="3000375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11932" y="17145"/>
                  </a:lnTo>
                  <a:lnTo>
                    <a:pt x="14622" y="16192"/>
                  </a:lnTo>
                  <a:lnTo>
                    <a:pt x="17368" y="14605"/>
                  </a:lnTo>
                  <a:lnTo>
                    <a:pt x="20151" y="12594"/>
                  </a:lnTo>
                  <a:lnTo>
                    <a:pt x="22959" y="11253"/>
                  </a:lnTo>
                  <a:lnTo>
                    <a:pt x="25784" y="10359"/>
                  </a:lnTo>
                  <a:lnTo>
                    <a:pt x="28619" y="9764"/>
                  </a:lnTo>
                  <a:lnTo>
                    <a:pt x="33367" y="9367"/>
                  </a:lnTo>
                  <a:lnTo>
                    <a:pt x="39390" y="9101"/>
                  </a:lnTo>
                  <a:lnTo>
                    <a:pt x="58978" y="8729"/>
                  </a:lnTo>
                  <a:lnTo>
                    <a:pt x="65037" y="8677"/>
                  </a:lnTo>
                  <a:lnTo>
                    <a:pt x="70981" y="7689"/>
                  </a:lnTo>
                  <a:lnTo>
                    <a:pt x="76848" y="6079"/>
                  </a:lnTo>
                  <a:lnTo>
                    <a:pt x="82664" y="4052"/>
                  </a:lnTo>
                  <a:lnTo>
                    <a:pt x="88447" y="2701"/>
                  </a:lnTo>
                  <a:lnTo>
                    <a:pt x="94207" y="1801"/>
                  </a:lnTo>
                  <a:lnTo>
                    <a:pt x="99953" y="1200"/>
                  </a:lnTo>
                  <a:lnTo>
                    <a:pt x="105687" y="800"/>
                  </a:lnTo>
                  <a:lnTo>
                    <a:pt x="111416" y="533"/>
                  </a:lnTo>
                  <a:lnTo>
                    <a:pt x="126039" y="158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81"/>
            <p:cNvSpPr/>
            <p:nvPr/>
          </p:nvSpPr>
          <p:spPr>
            <a:xfrm>
              <a:off x="6998017" y="3051810"/>
              <a:ext cx="145734" cy="34291"/>
            </a:xfrm>
            <a:custGeom>
              <a:avLst/>
              <a:gdLst/>
              <a:ahLst/>
              <a:cxnLst/>
              <a:rect l="0" t="0" r="0" b="0"/>
              <a:pathLst>
                <a:path w="145734" h="34291">
                  <a:moveTo>
                    <a:pt x="0" y="34290"/>
                  </a:moveTo>
                  <a:lnTo>
                    <a:pt x="0" y="29739"/>
                  </a:lnTo>
                  <a:lnTo>
                    <a:pt x="953" y="28398"/>
                  </a:lnTo>
                  <a:lnTo>
                    <a:pt x="2540" y="27504"/>
                  </a:lnTo>
                  <a:lnTo>
                    <a:pt x="6844" y="26511"/>
                  </a:lnTo>
                  <a:lnTo>
                    <a:pt x="9325" y="26247"/>
                  </a:lnTo>
                  <a:lnTo>
                    <a:pt x="11931" y="26070"/>
                  </a:lnTo>
                  <a:lnTo>
                    <a:pt x="15575" y="25000"/>
                  </a:lnTo>
                  <a:lnTo>
                    <a:pt x="19908" y="23334"/>
                  </a:lnTo>
                  <a:lnTo>
                    <a:pt x="24702" y="21271"/>
                  </a:lnTo>
                  <a:lnTo>
                    <a:pt x="30756" y="19895"/>
                  </a:lnTo>
                  <a:lnTo>
                    <a:pt x="37648" y="18978"/>
                  </a:lnTo>
                  <a:lnTo>
                    <a:pt x="45102" y="18367"/>
                  </a:lnTo>
                  <a:lnTo>
                    <a:pt x="52928" y="17007"/>
                  </a:lnTo>
                  <a:lnTo>
                    <a:pt x="61003" y="15148"/>
                  </a:lnTo>
                  <a:lnTo>
                    <a:pt x="69243" y="12956"/>
                  </a:lnTo>
                  <a:lnTo>
                    <a:pt x="86020" y="7981"/>
                  </a:lnTo>
                  <a:lnTo>
                    <a:pt x="94495" y="5320"/>
                  </a:lnTo>
                  <a:lnTo>
                    <a:pt x="102048" y="3547"/>
                  </a:lnTo>
                  <a:lnTo>
                    <a:pt x="108990" y="2364"/>
                  </a:lnTo>
                  <a:lnTo>
                    <a:pt x="115522" y="1576"/>
                  </a:lnTo>
                  <a:lnTo>
                    <a:pt x="121783" y="1050"/>
                  </a:lnTo>
                  <a:lnTo>
                    <a:pt x="127861" y="700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82"/>
            <p:cNvSpPr/>
            <p:nvPr/>
          </p:nvSpPr>
          <p:spPr>
            <a:xfrm>
              <a:off x="5626417" y="3394750"/>
              <a:ext cx="179979" cy="265705"/>
            </a:xfrm>
            <a:custGeom>
              <a:avLst/>
              <a:gdLst/>
              <a:ahLst/>
              <a:cxnLst/>
              <a:rect l="0" t="0" r="0" b="0"/>
              <a:pathLst>
                <a:path w="179979" h="265705">
                  <a:moveTo>
                    <a:pt x="8573" y="25677"/>
                  </a:moveTo>
                  <a:lnTo>
                    <a:pt x="13124" y="25677"/>
                  </a:lnTo>
                  <a:lnTo>
                    <a:pt x="15416" y="24725"/>
                  </a:lnTo>
                  <a:lnTo>
                    <a:pt x="20504" y="21126"/>
                  </a:lnTo>
                  <a:lnTo>
                    <a:pt x="24173" y="18296"/>
                  </a:lnTo>
                  <a:lnTo>
                    <a:pt x="26593" y="17899"/>
                  </a:lnTo>
                  <a:lnTo>
                    <a:pt x="30111" y="17634"/>
                  </a:lnTo>
                  <a:lnTo>
                    <a:pt x="34362" y="17458"/>
                  </a:lnTo>
                  <a:lnTo>
                    <a:pt x="38148" y="16387"/>
                  </a:lnTo>
                  <a:lnTo>
                    <a:pt x="41625" y="14722"/>
                  </a:lnTo>
                  <a:lnTo>
                    <a:pt x="44895" y="12659"/>
                  </a:lnTo>
                  <a:lnTo>
                    <a:pt x="48980" y="10330"/>
                  </a:lnTo>
                  <a:lnTo>
                    <a:pt x="58599" y="5204"/>
                  </a:lnTo>
                  <a:lnTo>
                    <a:pt x="63831" y="3456"/>
                  </a:lnTo>
                  <a:lnTo>
                    <a:pt x="69224" y="2291"/>
                  </a:lnTo>
                  <a:lnTo>
                    <a:pt x="74725" y="1514"/>
                  </a:lnTo>
                  <a:lnTo>
                    <a:pt x="80297" y="996"/>
                  </a:lnTo>
                  <a:lnTo>
                    <a:pt x="85916" y="650"/>
                  </a:lnTo>
                  <a:lnTo>
                    <a:pt x="97240" y="266"/>
                  </a:lnTo>
                  <a:lnTo>
                    <a:pt x="120032" y="20"/>
                  </a:lnTo>
                  <a:lnTo>
                    <a:pt x="125741" y="0"/>
                  </a:lnTo>
                  <a:lnTo>
                    <a:pt x="131453" y="939"/>
                  </a:lnTo>
                  <a:lnTo>
                    <a:pt x="137165" y="2518"/>
                  </a:lnTo>
                  <a:lnTo>
                    <a:pt x="142878" y="4522"/>
                  </a:lnTo>
                  <a:lnTo>
                    <a:pt x="147640" y="6811"/>
                  </a:lnTo>
                  <a:lnTo>
                    <a:pt x="151767" y="9290"/>
                  </a:lnTo>
                  <a:lnTo>
                    <a:pt x="155470" y="11895"/>
                  </a:lnTo>
                  <a:lnTo>
                    <a:pt x="159844" y="13631"/>
                  </a:lnTo>
                  <a:lnTo>
                    <a:pt x="164665" y="14789"/>
                  </a:lnTo>
                  <a:lnTo>
                    <a:pt x="169785" y="15561"/>
                  </a:lnTo>
                  <a:lnTo>
                    <a:pt x="173197" y="17028"/>
                  </a:lnTo>
                  <a:lnTo>
                    <a:pt x="175473" y="18959"/>
                  </a:lnTo>
                  <a:lnTo>
                    <a:pt x="176989" y="21198"/>
                  </a:lnTo>
                  <a:lnTo>
                    <a:pt x="177047" y="23644"/>
                  </a:lnTo>
                  <a:lnTo>
                    <a:pt x="176135" y="26226"/>
                  </a:lnTo>
                  <a:lnTo>
                    <a:pt x="174573" y="28901"/>
                  </a:lnTo>
                  <a:lnTo>
                    <a:pt x="172838" y="36952"/>
                  </a:lnTo>
                  <a:lnTo>
                    <a:pt x="172375" y="41766"/>
                  </a:lnTo>
                  <a:lnTo>
                    <a:pt x="171115" y="46881"/>
                  </a:lnTo>
                  <a:lnTo>
                    <a:pt x="169321" y="52195"/>
                  </a:lnTo>
                  <a:lnTo>
                    <a:pt x="167173" y="57643"/>
                  </a:lnTo>
                  <a:lnTo>
                    <a:pt x="164789" y="62228"/>
                  </a:lnTo>
                  <a:lnTo>
                    <a:pt x="156882" y="74183"/>
                  </a:lnTo>
                  <a:lnTo>
                    <a:pt x="154118" y="78970"/>
                  </a:lnTo>
                  <a:lnTo>
                    <a:pt x="151323" y="84066"/>
                  </a:lnTo>
                  <a:lnTo>
                    <a:pt x="147554" y="89368"/>
                  </a:lnTo>
                  <a:lnTo>
                    <a:pt x="143137" y="94807"/>
                  </a:lnTo>
                  <a:lnTo>
                    <a:pt x="138288" y="100339"/>
                  </a:lnTo>
                  <a:lnTo>
                    <a:pt x="133149" y="105932"/>
                  </a:lnTo>
                  <a:lnTo>
                    <a:pt x="122360" y="117226"/>
                  </a:lnTo>
                  <a:lnTo>
                    <a:pt x="105576" y="134295"/>
                  </a:lnTo>
                  <a:lnTo>
                    <a:pt x="98959" y="139046"/>
                  </a:lnTo>
                  <a:lnTo>
                    <a:pt x="91690" y="143166"/>
                  </a:lnTo>
                  <a:lnTo>
                    <a:pt x="83987" y="146866"/>
                  </a:lnTo>
                  <a:lnTo>
                    <a:pt x="77899" y="150285"/>
                  </a:lnTo>
                  <a:lnTo>
                    <a:pt x="72888" y="153516"/>
                  </a:lnTo>
                  <a:lnTo>
                    <a:pt x="68594" y="156623"/>
                  </a:lnTo>
                  <a:lnTo>
                    <a:pt x="63827" y="158695"/>
                  </a:lnTo>
                  <a:lnTo>
                    <a:pt x="58744" y="160076"/>
                  </a:lnTo>
                  <a:lnTo>
                    <a:pt x="53450" y="160996"/>
                  </a:lnTo>
                  <a:lnTo>
                    <a:pt x="48969" y="162562"/>
                  </a:lnTo>
                  <a:lnTo>
                    <a:pt x="45028" y="164559"/>
                  </a:lnTo>
                  <a:lnTo>
                    <a:pt x="36411" y="170056"/>
                  </a:lnTo>
                  <a:lnTo>
                    <a:pt x="32693" y="170808"/>
                  </a:lnTo>
                  <a:lnTo>
                    <a:pt x="26126" y="171374"/>
                  </a:lnTo>
                  <a:lnTo>
                    <a:pt x="25838" y="166848"/>
                  </a:lnTo>
                  <a:lnTo>
                    <a:pt x="26751" y="165511"/>
                  </a:lnTo>
                  <a:lnTo>
                    <a:pt x="28311" y="164620"/>
                  </a:lnTo>
                  <a:lnTo>
                    <a:pt x="32585" y="163630"/>
                  </a:lnTo>
                  <a:lnTo>
                    <a:pt x="37660" y="163189"/>
                  </a:lnTo>
                  <a:lnTo>
                    <a:pt x="40347" y="162120"/>
                  </a:lnTo>
                  <a:lnTo>
                    <a:pt x="45872" y="158391"/>
                  </a:lnTo>
                  <a:lnTo>
                    <a:pt x="48679" y="157015"/>
                  </a:lnTo>
                  <a:lnTo>
                    <a:pt x="51503" y="156099"/>
                  </a:lnTo>
                  <a:lnTo>
                    <a:pt x="54337" y="155487"/>
                  </a:lnTo>
                  <a:lnTo>
                    <a:pt x="58132" y="155080"/>
                  </a:lnTo>
                  <a:lnTo>
                    <a:pt x="62568" y="154808"/>
                  </a:lnTo>
                  <a:lnTo>
                    <a:pt x="72575" y="154506"/>
                  </a:lnTo>
                  <a:lnTo>
                    <a:pt x="100162" y="154296"/>
                  </a:lnTo>
                  <a:lnTo>
                    <a:pt x="105827" y="155238"/>
                  </a:lnTo>
                  <a:lnTo>
                    <a:pt x="111509" y="156819"/>
                  </a:lnTo>
                  <a:lnTo>
                    <a:pt x="117202" y="158825"/>
                  </a:lnTo>
                  <a:lnTo>
                    <a:pt x="122902" y="160162"/>
                  </a:lnTo>
                  <a:lnTo>
                    <a:pt x="128607" y="161054"/>
                  </a:lnTo>
                  <a:lnTo>
                    <a:pt x="134316" y="161648"/>
                  </a:lnTo>
                  <a:lnTo>
                    <a:pt x="139074" y="162997"/>
                  </a:lnTo>
                  <a:lnTo>
                    <a:pt x="143199" y="164849"/>
                  </a:lnTo>
                  <a:lnTo>
                    <a:pt x="146900" y="167036"/>
                  </a:lnTo>
                  <a:lnTo>
                    <a:pt x="150321" y="169446"/>
                  </a:lnTo>
                  <a:lnTo>
                    <a:pt x="153554" y="172006"/>
                  </a:lnTo>
                  <a:lnTo>
                    <a:pt x="156662" y="174665"/>
                  </a:lnTo>
                  <a:lnTo>
                    <a:pt x="159686" y="177390"/>
                  </a:lnTo>
                  <a:lnTo>
                    <a:pt x="165587" y="182957"/>
                  </a:lnTo>
                  <a:lnTo>
                    <a:pt x="168494" y="184823"/>
                  </a:lnTo>
                  <a:lnTo>
                    <a:pt x="171384" y="186067"/>
                  </a:lnTo>
                  <a:lnTo>
                    <a:pt x="174263" y="186896"/>
                  </a:lnTo>
                  <a:lnTo>
                    <a:pt x="176183" y="188401"/>
                  </a:lnTo>
                  <a:lnTo>
                    <a:pt x="177463" y="190357"/>
                  </a:lnTo>
                  <a:lnTo>
                    <a:pt x="178885" y="195071"/>
                  </a:lnTo>
                  <a:lnTo>
                    <a:pt x="179517" y="200341"/>
                  </a:lnTo>
                  <a:lnTo>
                    <a:pt x="179798" y="208398"/>
                  </a:lnTo>
                  <a:lnTo>
                    <a:pt x="179978" y="224542"/>
                  </a:lnTo>
                  <a:lnTo>
                    <a:pt x="179041" y="227786"/>
                  </a:lnTo>
                  <a:lnTo>
                    <a:pt x="175459" y="233931"/>
                  </a:lnTo>
                  <a:lnTo>
                    <a:pt x="170692" y="239837"/>
                  </a:lnTo>
                  <a:lnTo>
                    <a:pt x="168087" y="242745"/>
                  </a:lnTo>
                  <a:lnTo>
                    <a:pt x="165398" y="244684"/>
                  </a:lnTo>
                  <a:lnTo>
                    <a:pt x="159870" y="246838"/>
                  </a:lnTo>
                  <a:lnTo>
                    <a:pt x="157063" y="248366"/>
                  </a:lnTo>
                  <a:lnTo>
                    <a:pt x="154239" y="250336"/>
                  </a:lnTo>
                  <a:lnTo>
                    <a:pt x="151403" y="252602"/>
                  </a:lnTo>
                  <a:lnTo>
                    <a:pt x="147608" y="254113"/>
                  </a:lnTo>
                  <a:lnTo>
                    <a:pt x="143173" y="255120"/>
                  </a:lnTo>
                  <a:lnTo>
                    <a:pt x="138311" y="255792"/>
                  </a:lnTo>
                  <a:lnTo>
                    <a:pt x="134117" y="257192"/>
                  </a:lnTo>
                  <a:lnTo>
                    <a:pt x="130369" y="259078"/>
                  </a:lnTo>
                  <a:lnTo>
                    <a:pt x="126918" y="261288"/>
                  </a:lnTo>
                  <a:lnTo>
                    <a:pt x="122712" y="262761"/>
                  </a:lnTo>
                  <a:lnTo>
                    <a:pt x="118003" y="263743"/>
                  </a:lnTo>
                  <a:lnTo>
                    <a:pt x="112959" y="264397"/>
                  </a:lnTo>
                  <a:lnTo>
                    <a:pt x="107691" y="264834"/>
                  </a:lnTo>
                  <a:lnTo>
                    <a:pt x="102274" y="265125"/>
                  </a:lnTo>
                  <a:lnTo>
                    <a:pt x="91175" y="265448"/>
                  </a:lnTo>
                  <a:lnTo>
                    <a:pt x="57641" y="265697"/>
                  </a:lnTo>
                  <a:lnTo>
                    <a:pt x="44172" y="265704"/>
                  </a:lnTo>
                  <a:lnTo>
                    <a:pt x="39926" y="264753"/>
                  </a:lnTo>
                  <a:lnTo>
                    <a:pt x="36142" y="263166"/>
                  </a:lnTo>
                  <a:lnTo>
                    <a:pt x="32667" y="261155"/>
                  </a:lnTo>
                  <a:lnTo>
                    <a:pt x="29399" y="259815"/>
                  </a:lnTo>
                  <a:lnTo>
                    <a:pt x="26267" y="258921"/>
                  </a:lnTo>
                  <a:lnTo>
                    <a:pt x="23226" y="258326"/>
                  </a:lnTo>
                  <a:lnTo>
                    <a:pt x="20247" y="257929"/>
                  </a:lnTo>
                  <a:lnTo>
                    <a:pt x="17308" y="257664"/>
                  </a:lnTo>
                  <a:lnTo>
                    <a:pt x="14396" y="257487"/>
                  </a:lnTo>
                  <a:lnTo>
                    <a:pt x="11503" y="256417"/>
                  </a:lnTo>
                  <a:lnTo>
                    <a:pt x="8621" y="254752"/>
                  </a:lnTo>
                  <a:lnTo>
                    <a:pt x="0" y="2485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283"/>
            <p:cNvSpPr/>
            <p:nvPr/>
          </p:nvSpPr>
          <p:spPr>
            <a:xfrm>
              <a:off x="5892284" y="3351851"/>
              <a:ext cx="278875" cy="274273"/>
            </a:xfrm>
            <a:custGeom>
              <a:avLst/>
              <a:gdLst/>
              <a:ahLst/>
              <a:cxnLst/>
              <a:rect l="0" t="0" r="0" b="0"/>
              <a:pathLst>
                <a:path w="278875" h="274273">
                  <a:moveTo>
                    <a:pt x="94178" y="34286"/>
                  </a:moveTo>
                  <a:lnTo>
                    <a:pt x="70036" y="34286"/>
                  </a:lnTo>
                  <a:lnTo>
                    <a:pt x="66621" y="36826"/>
                  </a:lnTo>
                  <a:lnTo>
                    <a:pt x="64377" y="38837"/>
                  </a:lnTo>
                  <a:lnTo>
                    <a:pt x="62880" y="41130"/>
                  </a:lnTo>
                  <a:lnTo>
                    <a:pt x="59822" y="48908"/>
                  </a:lnTo>
                  <a:lnTo>
                    <a:pt x="54260" y="57245"/>
                  </a:lnTo>
                  <a:lnTo>
                    <a:pt x="52624" y="62905"/>
                  </a:lnTo>
                  <a:lnTo>
                    <a:pt x="44277" y="71136"/>
                  </a:lnTo>
                  <a:lnTo>
                    <a:pt x="38051" y="75997"/>
                  </a:lnTo>
                  <a:lnTo>
                    <a:pt x="32947" y="81144"/>
                  </a:lnTo>
                  <a:lnTo>
                    <a:pt x="28592" y="86479"/>
                  </a:lnTo>
                  <a:lnTo>
                    <a:pt x="24737" y="91942"/>
                  </a:lnTo>
                  <a:lnTo>
                    <a:pt x="21214" y="97488"/>
                  </a:lnTo>
                  <a:lnTo>
                    <a:pt x="17913" y="103091"/>
                  </a:lnTo>
                  <a:lnTo>
                    <a:pt x="14760" y="108731"/>
                  </a:lnTo>
                  <a:lnTo>
                    <a:pt x="12658" y="114396"/>
                  </a:lnTo>
                  <a:lnTo>
                    <a:pt x="11256" y="120078"/>
                  </a:lnTo>
                  <a:lnTo>
                    <a:pt x="10322" y="125770"/>
                  </a:lnTo>
                  <a:lnTo>
                    <a:pt x="8746" y="131471"/>
                  </a:lnTo>
                  <a:lnTo>
                    <a:pt x="6744" y="137176"/>
                  </a:lnTo>
                  <a:lnTo>
                    <a:pt x="4456" y="142884"/>
                  </a:lnTo>
                  <a:lnTo>
                    <a:pt x="2931" y="148595"/>
                  </a:lnTo>
                  <a:lnTo>
                    <a:pt x="1914" y="154307"/>
                  </a:lnTo>
                  <a:lnTo>
                    <a:pt x="1237" y="160020"/>
                  </a:lnTo>
                  <a:lnTo>
                    <a:pt x="784" y="165734"/>
                  </a:lnTo>
                  <a:lnTo>
                    <a:pt x="483" y="171448"/>
                  </a:lnTo>
                  <a:lnTo>
                    <a:pt x="59" y="186052"/>
                  </a:lnTo>
                  <a:lnTo>
                    <a:pt x="0" y="189756"/>
                  </a:lnTo>
                  <a:lnTo>
                    <a:pt x="912" y="194130"/>
                  </a:lnTo>
                  <a:lnTo>
                    <a:pt x="2474" y="198951"/>
                  </a:lnTo>
                  <a:lnTo>
                    <a:pt x="4466" y="204070"/>
                  </a:lnTo>
                  <a:lnTo>
                    <a:pt x="6681" y="212298"/>
                  </a:lnTo>
                  <a:lnTo>
                    <a:pt x="7665" y="219130"/>
                  </a:lnTo>
                  <a:lnTo>
                    <a:pt x="8103" y="225341"/>
                  </a:lnTo>
                  <a:lnTo>
                    <a:pt x="9172" y="228332"/>
                  </a:lnTo>
                  <a:lnTo>
                    <a:pt x="12900" y="234194"/>
                  </a:lnTo>
                  <a:lnTo>
                    <a:pt x="20272" y="239974"/>
                  </a:lnTo>
                  <a:lnTo>
                    <a:pt x="28946" y="245718"/>
                  </a:lnTo>
                  <a:lnTo>
                    <a:pt x="35976" y="251446"/>
                  </a:lnTo>
                  <a:lnTo>
                    <a:pt x="42276" y="257167"/>
                  </a:lnTo>
                  <a:lnTo>
                    <a:pt x="48251" y="262884"/>
                  </a:lnTo>
                  <a:lnTo>
                    <a:pt x="54081" y="268600"/>
                  </a:lnTo>
                  <a:lnTo>
                    <a:pt x="57921" y="270505"/>
                  </a:lnTo>
                  <a:lnTo>
                    <a:pt x="62387" y="271776"/>
                  </a:lnTo>
                  <a:lnTo>
                    <a:pt x="67269" y="272623"/>
                  </a:lnTo>
                  <a:lnTo>
                    <a:pt x="72429" y="273187"/>
                  </a:lnTo>
                  <a:lnTo>
                    <a:pt x="77773" y="273563"/>
                  </a:lnTo>
                  <a:lnTo>
                    <a:pt x="87840" y="273981"/>
                  </a:lnTo>
                  <a:lnTo>
                    <a:pt x="95488" y="274167"/>
                  </a:lnTo>
                  <a:lnTo>
                    <a:pt x="109700" y="274272"/>
                  </a:lnTo>
                  <a:lnTo>
                    <a:pt x="115004" y="273334"/>
                  </a:lnTo>
                  <a:lnTo>
                    <a:pt x="120444" y="271756"/>
                  </a:lnTo>
                  <a:lnTo>
                    <a:pt x="125976" y="269752"/>
                  </a:lnTo>
                  <a:lnTo>
                    <a:pt x="134663" y="264985"/>
                  </a:lnTo>
                  <a:lnTo>
                    <a:pt x="138313" y="262381"/>
                  </a:lnTo>
                  <a:lnTo>
                    <a:pt x="142651" y="260644"/>
                  </a:lnTo>
                  <a:lnTo>
                    <a:pt x="147448" y="259486"/>
                  </a:lnTo>
                  <a:lnTo>
                    <a:pt x="152552" y="258715"/>
                  </a:lnTo>
                  <a:lnTo>
                    <a:pt x="157859" y="256295"/>
                  </a:lnTo>
                  <a:lnTo>
                    <a:pt x="163302" y="252777"/>
                  </a:lnTo>
                  <a:lnTo>
                    <a:pt x="168836" y="248527"/>
                  </a:lnTo>
                  <a:lnTo>
                    <a:pt x="174430" y="244741"/>
                  </a:lnTo>
                  <a:lnTo>
                    <a:pt x="180064" y="241264"/>
                  </a:lnTo>
                  <a:lnTo>
                    <a:pt x="185726" y="237994"/>
                  </a:lnTo>
                  <a:lnTo>
                    <a:pt x="191405" y="233909"/>
                  </a:lnTo>
                  <a:lnTo>
                    <a:pt x="197096" y="229280"/>
                  </a:lnTo>
                  <a:lnTo>
                    <a:pt x="202795" y="224290"/>
                  </a:lnTo>
                  <a:lnTo>
                    <a:pt x="207547" y="219058"/>
                  </a:lnTo>
                  <a:lnTo>
                    <a:pt x="211667" y="213665"/>
                  </a:lnTo>
                  <a:lnTo>
                    <a:pt x="215367" y="208165"/>
                  </a:lnTo>
                  <a:lnTo>
                    <a:pt x="219738" y="202592"/>
                  </a:lnTo>
                  <a:lnTo>
                    <a:pt x="224557" y="196973"/>
                  </a:lnTo>
                  <a:lnTo>
                    <a:pt x="229675" y="191321"/>
                  </a:lnTo>
                  <a:lnTo>
                    <a:pt x="234039" y="185649"/>
                  </a:lnTo>
                  <a:lnTo>
                    <a:pt x="237901" y="179962"/>
                  </a:lnTo>
                  <a:lnTo>
                    <a:pt x="241428" y="174266"/>
                  </a:lnTo>
                  <a:lnTo>
                    <a:pt x="244732" y="168563"/>
                  </a:lnTo>
                  <a:lnTo>
                    <a:pt x="250944" y="157147"/>
                  </a:lnTo>
                  <a:lnTo>
                    <a:pt x="259796" y="140010"/>
                  </a:lnTo>
                  <a:lnTo>
                    <a:pt x="261740" y="134297"/>
                  </a:lnTo>
                  <a:lnTo>
                    <a:pt x="263036" y="128582"/>
                  </a:lnTo>
                  <a:lnTo>
                    <a:pt x="263900" y="122867"/>
                  </a:lnTo>
                  <a:lnTo>
                    <a:pt x="265428" y="117153"/>
                  </a:lnTo>
                  <a:lnTo>
                    <a:pt x="267400" y="111438"/>
                  </a:lnTo>
                  <a:lnTo>
                    <a:pt x="269667" y="105724"/>
                  </a:lnTo>
                  <a:lnTo>
                    <a:pt x="271178" y="100008"/>
                  </a:lnTo>
                  <a:lnTo>
                    <a:pt x="272186" y="94294"/>
                  </a:lnTo>
                  <a:lnTo>
                    <a:pt x="272857" y="88579"/>
                  </a:lnTo>
                  <a:lnTo>
                    <a:pt x="274258" y="83816"/>
                  </a:lnTo>
                  <a:lnTo>
                    <a:pt x="278353" y="75984"/>
                  </a:lnTo>
                  <a:lnTo>
                    <a:pt x="278874" y="71610"/>
                  </a:lnTo>
                  <a:lnTo>
                    <a:pt x="278269" y="66789"/>
                  </a:lnTo>
                  <a:lnTo>
                    <a:pt x="276913" y="61670"/>
                  </a:lnTo>
                  <a:lnTo>
                    <a:pt x="275056" y="56352"/>
                  </a:lnTo>
                  <a:lnTo>
                    <a:pt x="272866" y="50902"/>
                  </a:lnTo>
                  <a:lnTo>
                    <a:pt x="270453" y="45363"/>
                  </a:lnTo>
                  <a:lnTo>
                    <a:pt x="268845" y="40718"/>
                  </a:lnTo>
                  <a:lnTo>
                    <a:pt x="267058" y="33017"/>
                  </a:lnTo>
                  <a:lnTo>
                    <a:pt x="264676" y="29630"/>
                  </a:lnTo>
                  <a:lnTo>
                    <a:pt x="256950" y="23327"/>
                  </a:lnTo>
                  <a:lnTo>
                    <a:pt x="252223" y="20312"/>
                  </a:lnTo>
                  <a:lnTo>
                    <a:pt x="247166" y="17350"/>
                  </a:lnTo>
                  <a:lnTo>
                    <a:pt x="241890" y="14423"/>
                  </a:lnTo>
                  <a:lnTo>
                    <a:pt x="230948" y="8631"/>
                  </a:lnTo>
                  <a:lnTo>
                    <a:pt x="225363" y="5752"/>
                  </a:lnTo>
                  <a:lnTo>
                    <a:pt x="219734" y="3834"/>
                  </a:lnTo>
                  <a:lnTo>
                    <a:pt x="214077" y="2555"/>
                  </a:lnTo>
                  <a:lnTo>
                    <a:pt x="208401" y="1702"/>
                  </a:lnTo>
                  <a:lnTo>
                    <a:pt x="202712" y="1133"/>
                  </a:lnTo>
                  <a:lnTo>
                    <a:pt x="197014" y="754"/>
                  </a:lnTo>
                  <a:lnTo>
                    <a:pt x="191310" y="502"/>
                  </a:lnTo>
                  <a:lnTo>
                    <a:pt x="179893" y="221"/>
                  </a:lnTo>
                  <a:lnTo>
                    <a:pt x="109982" y="0"/>
                  </a:lnTo>
                  <a:lnTo>
                    <a:pt x="103762" y="951"/>
                  </a:lnTo>
                  <a:lnTo>
                    <a:pt x="98663" y="2538"/>
                  </a:lnTo>
                  <a:lnTo>
                    <a:pt x="90456" y="5889"/>
                  </a:lnTo>
                  <a:lnTo>
                    <a:pt x="86935" y="6782"/>
                  </a:lnTo>
                  <a:lnTo>
                    <a:pt x="77033" y="85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12</a:t>
            </a:r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524000"/>
            <a:ext cx="7696200" cy="3313113"/>
          </a:xfrm>
          <a:noFill/>
          <a:ln/>
        </p:spPr>
      </p:pic>
      <p:sp>
        <p:nvSpPr>
          <p:cNvPr id="4" name="SMARTPenAnnotation249"/>
          <p:cNvSpPr/>
          <p:nvPr/>
        </p:nvSpPr>
        <p:spPr>
          <a:xfrm>
            <a:off x="1297305" y="4037647"/>
            <a:ext cx="205591" cy="239996"/>
          </a:xfrm>
          <a:custGeom>
            <a:avLst/>
            <a:gdLst/>
            <a:ahLst/>
            <a:cxnLst/>
            <a:rect l="0" t="0" r="0" b="0"/>
            <a:pathLst>
              <a:path w="205591" h="239996">
                <a:moveTo>
                  <a:pt x="197167" y="0"/>
                </a:moveTo>
                <a:lnTo>
                  <a:pt x="192616" y="0"/>
                </a:lnTo>
                <a:lnTo>
                  <a:pt x="191275" y="953"/>
                </a:lnTo>
                <a:lnTo>
                  <a:pt x="190382" y="2540"/>
                </a:lnTo>
                <a:lnTo>
                  <a:pt x="188947" y="7381"/>
                </a:lnTo>
                <a:lnTo>
                  <a:pt x="184148" y="12770"/>
                </a:lnTo>
                <a:lnTo>
                  <a:pt x="180868" y="14228"/>
                </a:lnTo>
                <a:lnTo>
                  <a:pt x="176776" y="15201"/>
                </a:lnTo>
                <a:lnTo>
                  <a:pt x="172143" y="15849"/>
                </a:lnTo>
                <a:lnTo>
                  <a:pt x="168102" y="17234"/>
                </a:lnTo>
                <a:lnTo>
                  <a:pt x="164455" y="19109"/>
                </a:lnTo>
                <a:lnTo>
                  <a:pt x="161072" y="21312"/>
                </a:lnTo>
                <a:lnTo>
                  <a:pt x="156911" y="23733"/>
                </a:lnTo>
                <a:lnTo>
                  <a:pt x="152232" y="26300"/>
                </a:lnTo>
                <a:lnTo>
                  <a:pt x="147208" y="28963"/>
                </a:lnTo>
                <a:lnTo>
                  <a:pt x="142906" y="30739"/>
                </a:lnTo>
                <a:lnTo>
                  <a:pt x="139085" y="31922"/>
                </a:lnTo>
                <a:lnTo>
                  <a:pt x="135586" y="32711"/>
                </a:lnTo>
                <a:lnTo>
                  <a:pt x="131348" y="33238"/>
                </a:lnTo>
                <a:lnTo>
                  <a:pt x="126617" y="33589"/>
                </a:lnTo>
                <a:lnTo>
                  <a:pt x="121559" y="33823"/>
                </a:lnTo>
                <a:lnTo>
                  <a:pt x="117234" y="34931"/>
                </a:lnTo>
                <a:lnTo>
                  <a:pt x="113399" y="36622"/>
                </a:lnTo>
                <a:lnTo>
                  <a:pt x="109889" y="38703"/>
                </a:lnTo>
                <a:lnTo>
                  <a:pt x="106596" y="39137"/>
                </a:lnTo>
                <a:lnTo>
                  <a:pt x="103449" y="38474"/>
                </a:lnTo>
                <a:lnTo>
                  <a:pt x="97412" y="36149"/>
                </a:lnTo>
                <a:lnTo>
                  <a:pt x="91554" y="35117"/>
                </a:lnTo>
                <a:lnTo>
                  <a:pt x="85775" y="34657"/>
                </a:lnTo>
                <a:lnTo>
                  <a:pt x="80032" y="34453"/>
                </a:lnTo>
                <a:lnTo>
                  <a:pt x="74305" y="34362"/>
                </a:lnTo>
                <a:lnTo>
                  <a:pt x="71444" y="33386"/>
                </a:lnTo>
                <a:lnTo>
                  <a:pt x="65725" y="29761"/>
                </a:lnTo>
                <a:lnTo>
                  <a:pt x="60008" y="27514"/>
                </a:lnTo>
                <a:lnTo>
                  <a:pt x="53128" y="26073"/>
                </a:lnTo>
                <a:lnTo>
                  <a:pt x="47385" y="25823"/>
                </a:lnTo>
                <a:lnTo>
                  <a:pt x="44925" y="24835"/>
                </a:lnTo>
                <a:lnTo>
                  <a:pt x="39651" y="21198"/>
                </a:lnTo>
                <a:lnTo>
                  <a:pt x="35878" y="18346"/>
                </a:lnTo>
                <a:lnTo>
                  <a:pt x="32455" y="17679"/>
                </a:lnTo>
                <a:lnTo>
                  <a:pt x="26111" y="17176"/>
                </a:lnTo>
                <a:lnTo>
                  <a:pt x="25834" y="21705"/>
                </a:lnTo>
                <a:lnTo>
                  <a:pt x="24842" y="23043"/>
                </a:lnTo>
                <a:lnTo>
                  <a:pt x="23229" y="23934"/>
                </a:lnTo>
                <a:lnTo>
                  <a:pt x="21201" y="24529"/>
                </a:lnTo>
                <a:lnTo>
                  <a:pt x="19849" y="25878"/>
                </a:lnTo>
                <a:lnTo>
                  <a:pt x="18947" y="27730"/>
                </a:lnTo>
                <a:lnTo>
                  <a:pt x="17500" y="32994"/>
                </a:lnTo>
                <a:lnTo>
                  <a:pt x="12699" y="38457"/>
                </a:lnTo>
                <a:lnTo>
                  <a:pt x="12276" y="40878"/>
                </a:lnTo>
                <a:lnTo>
                  <a:pt x="12946" y="43444"/>
                </a:lnTo>
                <a:lnTo>
                  <a:pt x="14346" y="46108"/>
                </a:lnTo>
                <a:lnTo>
                  <a:pt x="15279" y="49789"/>
                </a:lnTo>
                <a:lnTo>
                  <a:pt x="15900" y="54147"/>
                </a:lnTo>
                <a:lnTo>
                  <a:pt x="16315" y="58958"/>
                </a:lnTo>
                <a:lnTo>
                  <a:pt x="15639" y="63118"/>
                </a:lnTo>
                <a:lnTo>
                  <a:pt x="11089" y="73524"/>
                </a:lnTo>
                <a:lnTo>
                  <a:pt x="9691" y="79667"/>
                </a:lnTo>
                <a:lnTo>
                  <a:pt x="9318" y="83591"/>
                </a:lnTo>
                <a:lnTo>
                  <a:pt x="9069" y="88113"/>
                </a:lnTo>
                <a:lnTo>
                  <a:pt x="8903" y="93032"/>
                </a:lnTo>
                <a:lnTo>
                  <a:pt x="7840" y="97264"/>
                </a:lnTo>
                <a:lnTo>
                  <a:pt x="4119" y="104506"/>
                </a:lnTo>
                <a:lnTo>
                  <a:pt x="1830" y="110900"/>
                </a:lnTo>
                <a:lnTo>
                  <a:pt x="813" y="116916"/>
                </a:lnTo>
                <a:lnTo>
                  <a:pt x="361" y="122765"/>
                </a:lnTo>
                <a:lnTo>
                  <a:pt x="160" y="128540"/>
                </a:lnTo>
                <a:lnTo>
                  <a:pt x="9" y="144036"/>
                </a:lnTo>
                <a:lnTo>
                  <a:pt x="0" y="152965"/>
                </a:lnTo>
                <a:lnTo>
                  <a:pt x="952" y="153411"/>
                </a:lnTo>
                <a:lnTo>
                  <a:pt x="6785" y="154128"/>
                </a:lnTo>
                <a:lnTo>
                  <a:pt x="7380" y="154188"/>
                </a:lnTo>
                <a:lnTo>
                  <a:pt x="12770" y="149719"/>
                </a:lnTo>
                <a:lnTo>
                  <a:pt x="14228" y="147438"/>
                </a:lnTo>
                <a:lnTo>
                  <a:pt x="15848" y="142363"/>
                </a:lnTo>
                <a:lnTo>
                  <a:pt x="17233" y="140629"/>
                </a:lnTo>
                <a:lnTo>
                  <a:pt x="19108" y="139473"/>
                </a:lnTo>
                <a:lnTo>
                  <a:pt x="24685" y="137235"/>
                </a:lnTo>
                <a:lnTo>
                  <a:pt x="33513" y="133066"/>
                </a:lnTo>
                <a:lnTo>
                  <a:pt x="82921" y="108553"/>
                </a:lnTo>
                <a:lnTo>
                  <a:pt x="87666" y="106659"/>
                </a:lnTo>
                <a:lnTo>
                  <a:pt x="91781" y="105396"/>
                </a:lnTo>
                <a:lnTo>
                  <a:pt x="95477" y="104554"/>
                </a:lnTo>
                <a:lnTo>
                  <a:pt x="99846" y="103993"/>
                </a:lnTo>
                <a:lnTo>
                  <a:pt x="104664" y="103619"/>
                </a:lnTo>
                <a:lnTo>
                  <a:pt x="109781" y="103369"/>
                </a:lnTo>
                <a:lnTo>
                  <a:pt x="120546" y="103092"/>
                </a:lnTo>
                <a:lnTo>
                  <a:pt x="160051" y="102883"/>
                </a:lnTo>
                <a:lnTo>
                  <a:pt x="164803" y="103831"/>
                </a:lnTo>
                <a:lnTo>
                  <a:pt x="168923" y="105416"/>
                </a:lnTo>
                <a:lnTo>
                  <a:pt x="172623" y="107425"/>
                </a:lnTo>
                <a:lnTo>
                  <a:pt x="176042" y="109717"/>
                </a:lnTo>
                <a:lnTo>
                  <a:pt x="182380" y="114803"/>
                </a:lnTo>
                <a:lnTo>
                  <a:pt x="188373" y="120239"/>
                </a:lnTo>
                <a:lnTo>
                  <a:pt x="194211" y="125830"/>
                </a:lnTo>
                <a:lnTo>
                  <a:pt x="199981" y="131489"/>
                </a:lnTo>
                <a:lnTo>
                  <a:pt x="201900" y="135285"/>
                </a:lnTo>
                <a:lnTo>
                  <a:pt x="203180" y="139720"/>
                </a:lnTo>
                <a:lnTo>
                  <a:pt x="204033" y="144582"/>
                </a:lnTo>
                <a:lnTo>
                  <a:pt x="204602" y="148775"/>
                </a:lnTo>
                <a:lnTo>
                  <a:pt x="205234" y="155975"/>
                </a:lnTo>
                <a:lnTo>
                  <a:pt x="205402" y="160181"/>
                </a:lnTo>
                <a:lnTo>
                  <a:pt x="205590" y="169934"/>
                </a:lnTo>
                <a:lnTo>
                  <a:pt x="204687" y="174250"/>
                </a:lnTo>
                <a:lnTo>
                  <a:pt x="201144" y="181584"/>
                </a:lnTo>
                <a:lnTo>
                  <a:pt x="196395" y="188019"/>
                </a:lnTo>
                <a:lnTo>
                  <a:pt x="191109" y="195007"/>
                </a:lnTo>
                <a:lnTo>
                  <a:pt x="188366" y="199537"/>
                </a:lnTo>
                <a:lnTo>
                  <a:pt x="185584" y="204462"/>
                </a:lnTo>
                <a:lnTo>
                  <a:pt x="182778" y="208698"/>
                </a:lnTo>
                <a:lnTo>
                  <a:pt x="177119" y="215945"/>
                </a:lnTo>
                <a:lnTo>
                  <a:pt x="173324" y="219211"/>
                </a:lnTo>
                <a:lnTo>
                  <a:pt x="168889" y="222341"/>
                </a:lnTo>
                <a:lnTo>
                  <a:pt x="164028" y="225379"/>
                </a:lnTo>
                <a:lnTo>
                  <a:pt x="159834" y="227405"/>
                </a:lnTo>
                <a:lnTo>
                  <a:pt x="156086" y="228756"/>
                </a:lnTo>
                <a:lnTo>
                  <a:pt x="152635" y="229657"/>
                </a:lnTo>
                <a:lnTo>
                  <a:pt x="146260" y="233197"/>
                </a:lnTo>
                <a:lnTo>
                  <a:pt x="143226" y="235475"/>
                </a:lnTo>
                <a:lnTo>
                  <a:pt x="139299" y="236993"/>
                </a:lnTo>
                <a:lnTo>
                  <a:pt x="134776" y="238006"/>
                </a:lnTo>
                <a:lnTo>
                  <a:pt x="129855" y="238680"/>
                </a:lnTo>
                <a:lnTo>
                  <a:pt x="124670" y="239130"/>
                </a:lnTo>
                <a:lnTo>
                  <a:pt x="119308" y="239430"/>
                </a:lnTo>
                <a:lnTo>
                  <a:pt x="109223" y="239764"/>
                </a:lnTo>
                <a:lnTo>
                  <a:pt x="94988" y="239977"/>
                </a:lnTo>
                <a:lnTo>
                  <a:pt x="91900" y="239995"/>
                </a:lnTo>
                <a:lnTo>
                  <a:pt x="87936" y="239054"/>
                </a:lnTo>
                <a:lnTo>
                  <a:pt x="83389" y="237474"/>
                </a:lnTo>
                <a:lnTo>
                  <a:pt x="78452" y="235469"/>
                </a:lnTo>
                <a:lnTo>
                  <a:pt x="74209" y="234132"/>
                </a:lnTo>
                <a:lnTo>
                  <a:pt x="70427" y="233241"/>
                </a:lnTo>
                <a:lnTo>
                  <a:pt x="66954" y="232646"/>
                </a:lnTo>
                <a:lnTo>
                  <a:pt x="64638" y="231297"/>
                </a:lnTo>
                <a:lnTo>
                  <a:pt x="63095" y="229446"/>
                </a:lnTo>
                <a:lnTo>
                  <a:pt x="62065" y="227259"/>
                </a:lnTo>
                <a:lnTo>
                  <a:pt x="60427" y="225801"/>
                </a:lnTo>
                <a:lnTo>
                  <a:pt x="58382" y="224829"/>
                </a:lnTo>
                <a:lnTo>
                  <a:pt x="56066" y="224181"/>
                </a:lnTo>
                <a:lnTo>
                  <a:pt x="50953" y="220921"/>
                </a:lnTo>
                <a:lnTo>
                  <a:pt x="48256" y="218718"/>
                </a:lnTo>
                <a:lnTo>
                  <a:pt x="45505" y="217250"/>
                </a:lnTo>
                <a:lnTo>
                  <a:pt x="39909" y="215618"/>
                </a:lnTo>
                <a:lnTo>
                  <a:pt x="34289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50"/>
          <p:cNvSpPr/>
          <p:nvPr/>
        </p:nvSpPr>
        <p:spPr>
          <a:xfrm>
            <a:off x="2421598" y="4054792"/>
            <a:ext cx="238228" cy="231459"/>
          </a:xfrm>
          <a:custGeom>
            <a:avLst/>
            <a:gdLst/>
            <a:ahLst/>
            <a:cxnLst/>
            <a:rect l="0" t="0" r="0" b="0"/>
            <a:pathLst>
              <a:path w="238228" h="231459">
                <a:moveTo>
                  <a:pt x="32994" y="0"/>
                </a:moveTo>
                <a:lnTo>
                  <a:pt x="40375" y="0"/>
                </a:lnTo>
                <a:lnTo>
                  <a:pt x="45764" y="4551"/>
                </a:lnTo>
                <a:lnTo>
                  <a:pt x="48175" y="5891"/>
                </a:lnTo>
                <a:lnTo>
                  <a:pt x="53394" y="7381"/>
                </a:lnTo>
                <a:lnTo>
                  <a:pt x="58888" y="8043"/>
                </a:lnTo>
                <a:lnTo>
                  <a:pt x="65457" y="8337"/>
                </a:lnTo>
                <a:lnTo>
                  <a:pt x="74727" y="8468"/>
                </a:lnTo>
                <a:lnTo>
                  <a:pt x="78914" y="9456"/>
                </a:lnTo>
                <a:lnTo>
                  <a:pt x="86105" y="13093"/>
                </a:lnTo>
                <a:lnTo>
                  <a:pt x="90309" y="14443"/>
                </a:lnTo>
                <a:lnTo>
                  <a:pt x="95017" y="15344"/>
                </a:lnTo>
                <a:lnTo>
                  <a:pt x="100060" y="15944"/>
                </a:lnTo>
                <a:lnTo>
                  <a:pt x="105327" y="16345"/>
                </a:lnTo>
                <a:lnTo>
                  <a:pt x="110743" y="16611"/>
                </a:lnTo>
                <a:lnTo>
                  <a:pt x="121842" y="16908"/>
                </a:lnTo>
                <a:lnTo>
                  <a:pt x="145636" y="17114"/>
                </a:lnTo>
                <a:lnTo>
                  <a:pt x="149998" y="18077"/>
                </a:lnTo>
                <a:lnTo>
                  <a:pt x="154812" y="19671"/>
                </a:lnTo>
                <a:lnTo>
                  <a:pt x="159926" y="21687"/>
                </a:lnTo>
                <a:lnTo>
                  <a:pt x="164288" y="23030"/>
                </a:lnTo>
                <a:lnTo>
                  <a:pt x="171674" y="24523"/>
                </a:lnTo>
                <a:lnTo>
                  <a:pt x="178132" y="25187"/>
                </a:lnTo>
                <a:lnTo>
                  <a:pt x="181188" y="25364"/>
                </a:lnTo>
                <a:lnTo>
                  <a:pt x="184177" y="26434"/>
                </a:lnTo>
                <a:lnTo>
                  <a:pt x="190039" y="30164"/>
                </a:lnTo>
                <a:lnTo>
                  <a:pt x="194143" y="33068"/>
                </a:lnTo>
                <a:lnTo>
                  <a:pt x="197643" y="33747"/>
                </a:lnTo>
                <a:lnTo>
                  <a:pt x="204046" y="34258"/>
                </a:lnTo>
                <a:lnTo>
                  <a:pt x="128560" y="34290"/>
                </a:lnTo>
                <a:lnTo>
                  <a:pt x="123375" y="33337"/>
                </a:lnTo>
                <a:lnTo>
                  <a:pt x="118013" y="31750"/>
                </a:lnTo>
                <a:lnTo>
                  <a:pt x="112533" y="29739"/>
                </a:lnTo>
                <a:lnTo>
                  <a:pt x="107928" y="28399"/>
                </a:lnTo>
                <a:lnTo>
                  <a:pt x="103905" y="27505"/>
                </a:lnTo>
                <a:lnTo>
                  <a:pt x="100270" y="26909"/>
                </a:lnTo>
                <a:lnTo>
                  <a:pt x="95942" y="26512"/>
                </a:lnTo>
                <a:lnTo>
                  <a:pt x="91152" y="26247"/>
                </a:lnTo>
                <a:lnTo>
                  <a:pt x="86053" y="26071"/>
                </a:lnTo>
                <a:lnTo>
                  <a:pt x="81702" y="25000"/>
                </a:lnTo>
                <a:lnTo>
                  <a:pt x="71027" y="19896"/>
                </a:lnTo>
                <a:lnTo>
                  <a:pt x="64820" y="18367"/>
                </a:lnTo>
                <a:lnTo>
                  <a:pt x="58887" y="17688"/>
                </a:lnTo>
                <a:lnTo>
                  <a:pt x="53074" y="17386"/>
                </a:lnTo>
                <a:lnTo>
                  <a:pt x="47316" y="17252"/>
                </a:lnTo>
                <a:lnTo>
                  <a:pt x="44447" y="16264"/>
                </a:lnTo>
                <a:lnTo>
                  <a:pt x="38719" y="12626"/>
                </a:lnTo>
                <a:lnTo>
                  <a:pt x="32999" y="10374"/>
                </a:lnTo>
                <a:lnTo>
                  <a:pt x="26116" y="8928"/>
                </a:lnTo>
                <a:lnTo>
                  <a:pt x="18865" y="8643"/>
                </a:lnTo>
                <a:lnTo>
                  <a:pt x="15859" y="8573"/>
                </a:lnTo>
                <a:lnTo>
                  <a:pt x="15849" y="50306"/>
                </a:lnTo>
                <a:lnTo>
                  <a:pt x="14896" y="54492"/>
                </a:lnTo>
                <a:lnTo>
                  <a:pt x="9957" y="64935"/>
                </a:lnTo>
                <a:lnTo>
                  <a:pt x="8468" y="71087"/>
                </a:lnTo>
                <a:lnTo>
                  <a:pt x="5266" y="76997"/>
                </a:lnTo>
                <a:lnTo>
                  <a:pt x="3079" y="79907"/>
                </a:lnTo>
                <a:lnTo>
                  <a:pt x="1620" y="83751"/>
                </a:lnTo>
                <a:lnTo>
                  <a:pt x="648" y="88219"/>
                </a:lnTo>
                <a:lnTo>
                  <a:pt x="0" y="93102"/>
                </a:lnTo>
                <a:lnTo>
                  <a:pt x="521" y="97311"/>
                </a:lnTo>
                <a:lnTo>
                  <a:pt x="1820" y="101069"/>
                </a:lnTo>
                <a:lnTo>
                  <a:pt x="4851" y="107784"/>
                </a:lnTo>
                <a:lnTo>
                  <a:pt x="6199" y="113945"/>
                </a:lnTo>
                <a:lnTo>
                  <a:pt x="7064" y="119769"/>
                </a:lnTo>
                <a:lnTo>
                  <a:pt x="7235" y="126564"/>
                </a:lnTo>
                <a:lnTo>
                  <a:pt x="7248" y="127238"/>
                </a:lnTo>
                <a:lnTo>
                  <a:pt x="8210" y="127688"/>
                </a:lnTo>
                <a:lnTo>
                  <a:pt x="14655" y="128469"/>
                </a:lnTo>
                <a:lnTo>
                  <a:pt x="20046" y="128553"/>
                </a:lnTo>
                <a:lnTo>
                  <a:pt x="22457" y="127612"/>
                </a:lnTo>
                <a:lnTo>
                  <a:pt x="27676" y="124026"/>
                </a:lnTo>
                <a:lnTo>
                  <a:pt x="33170" y="121798"/>
                </a:lnTo>
                <a:lnTo>
                  <a:pt x="35969" y="121204"/>
                </a:lnTo>
                <a:lnTo>
                  <a:pt x="41619" y="118003"/>
                </a:lnTo>
                <a:lnTo>
                  <a:pt x="48257" y="113406"/>
                </a:lnTo>
                <a:lnTo>
                  <a:pt x="52694" y="110847"/>
                </a:lnTo>
                <a:lnTo>
                  <a:pt x="62705" y="105462"/>
                </a:lnTo>
                <a:lnTo>
                  <a:pt x="73504" y="99895"/>
                </a:lnTo>
                <a:lnTo>
                  <a:pt x="79050" y="98029"/>
                </a:lnTo>
                <a:lnTo>
                  <a:pt x="84653" y="96785"/>
                </a:lnTo>
                <a:lnTo>
                  <a:pt x="90294" y="95956"/>
                </a:lnTo>
                <a:lnTo>
                  <a:pt x="95959" y="94451"/>
                </a:lnTo>
                <a:lnTo>
                  <a:pt x="101640" y="92495"/>
                </a:lnTo>
                <a:lnTo>
                  <a:pt x="107333" y="90238"/>
                </a:lnTo>
                <a:lnTo>
                  <a:pt x="113034" y="88734"/>
                </a:lnTo>
                <a:lnTo>
                  <a:pt x="118739" y="87731"/>
                </a:lnTo>
                <a:lnTo>
                  <a:pt x="124447" y="87062"/>
                </a:lnTo>
                <a:lnTo>
                  <a:pt x="130158" y="87569"/>
                </a:lnTo>
                <a:lnTo>
                  <a:pt x="135870" y="88860"/>
                </a:lnTo>
                <a:lnTo>
                  <a:pt x="141583" y="90672"/>
                </a:lnTo>
                <a:lnTo>
                  <a:pt x="147297" y="91880"/>
                </a:lnTo>
                <a:lnTo>
                  <a:pt x="153011" y="92686"/>
                </a:lnTo>
                <a:lnTo>
                  <a:pt x="158725" y="93223"/>
                </a:lnTo>
                <a:lnTo>
                  <a:pt x="163487" y="94534"/>
                </a:lnTo>
                <a:lnTo>
                  <a:pt x="167614" y="96360"/>
                </a:lnTo>
                <a:lnTo>
                  <a:pt x="171319" y="98530"/>
                </a:lnTo>
                <a:lnTo>
                  <a:pt x="176645" y="100929"/>
                </a:lnTo>
                <a:lnTo>
                  <a:pt x="183054" y="103481"/>
                </a:lnTo>
                <a:lnTo>
                  <a:pt x="190184" y="106135"/>
                </a:lnTo>
                <a:lnTo>
                  <a:pt x="195890" y="107904"/>
                </a:lnTo>
                <a:lnTo>
                  <a:pt x="200646" y="109084"/>
                </a:lnTo>
                <a:lnTo>
                  <a:pt x="204770" y="109870"/>
                </a:lnTo>
                <a:lnTo>
                  <a:pt x="208471" y="112299"/>
                </a:lnTo>
                <a:lnTo>
                  <a:pt x="211891" y="115824"/>
                </a:lnTo>
                <a:lnTo>
                  <a:pt x="215124" y="120078"/>
                </a:lnTo>
                <a:lnTo>
                  <a:pt x="218231" y="123867"/>
                </a:lnTo>
                <a:lnTo>
                  <a:pt x="224224" y="130617"/>
                </a:lnTo>
                <a:lnTo>
                  <a:pt x="230063" y="136792"/>
                </a:lnTo>
                <a:lnTo>
                  <a:pt x="232953" y="139772"/>
                </a:lnTo>
                <a:lnTo>
                  <a:pt x="234880" y="143664"/>
                </a:lnTo>
                <a:lnTo>
                  <a:pt x="236165" y="148164"/>
                </a:lnTo>
                <a:lnTo>
                  <a:pt x="237021" y="153068"/>
                </a:lnTo>
                <a:lnTo>
                  <a:pt x="237592" y="157291"/>
                </a:lnTo>
                <a:lnTo>
                  <a:pt x="238227" y="164522"/>
                </a:lnTo>
                <a:lnTo>
                  <a:pt x="237443" y="168737"/>
                </a:lnTo>
                <a:lnTo>
                  <a:pt x="235968" y="173451"/>
                </a:lnTo>
                <a:lnTo>
                  <a:pt x="234033" y="178499"/>
                </a:lnTo>
                <a:lnTo>
                  <a:pt x="232743" y="182817"/>
                </a:lnTo>
                <a:lnTo>
                  <a:pt x="231882" y="186648"/>
                </a:lnTo>
                <a:lnTo>
                  <a:pt x="231309" y="190154"/>
                </a:lnTo>
                <a:lnTo>
                  <a:pt x="228131" y="196591"/>
                </a:lnTo>
                <a:lnTo>
                  <a:pt x="223544" y="202626"/>
                </a:lnTo>
                <a:lnTo>
                  <a:pt x="218330" y="208484"/>
                </a:lnTo>
                <a:lnTo>
                  <a:pt x="214654" y="211379"/>
                </a:lnTo>
                <a:lnTo>
                  <a:pt x="210298" y="214262"/>
                </a:lnTo>
                <a:lnTo>
                  <a:pt x="205489" y="217136"/>
                </a:lnTo>
                <a:lnTo>
                  <a:pt x="200378" y="219052"/>
                </a:lnTo>
                <a:lnTo>
                  <a:pt x="195066" y="220330"/>
                </a:lnTo>
                <a:lnTo>
                  <a:pt x="189620" y="221182"/>
                </a:lnTo>
                <a:lnTo>
                  <a:pt x="184084" y="222702"/>
                </a:lnTo>
                <a:lnTo>
                  <a:pt x="178488" y="224668"/>
                </a:lnTo>
                <a:lnTo>
                  <a:pt x="172852" y="226931"/>
                </a:lnTo>
                <a:lnTo>
                  <a:pt x="168143" y="228440"/>
                </a:lnTo>
                <a:lnTo>
                  <a:pt x="164051" y="229446"/>
                </a:lnTo>
                <a:lnTo>
                  <a:pt x="160370" y="230116"/>
                </a:lnTo>
                <a:lnTo>
                  <a:pt x="156011" y="230564"/>
                </a:lnTo>
                <a:lnTo>
                  <a:pt x="151201" y="230862"/>
                </a:lnTo>
                <a:lnTo>
                  <a:pt x="140775" y="231193"/>
                </a:lnTo>
                <a:lnTo>
                  <a:pt x="110852" y="231442"/>
                </a:lnTo>
                <a:lnTo>
                  <a:pt x="107759" y="231447"/>
                </a:lnTo>
                <a:lnTo>
                  <a:pt x="103792" y="230498"/>
                </a:lnTo>
                <a:lnTo>
                  <a:pt x="99243" y="228913"/>
                </a:lnTo>
                <a:lnTo>
                  <a:pt x="94305" y="226904"/>
                </a:lnTo>
                <a:lnTo>
                  <a:pt x="90060" y="226517"/>
                </a:lnTo>
                <a:lnTo>
                  <a:pt x="86278" y="227211"/>
                </a:lnTo>
                <a:lnTo>
                  <a:pt x="77915" y="230619"/>
                </a:lnTo>
                <a:lnTo>
                  <a:pt x="74232" y="231085"/>
                </a:lnTo>
                <a:lnTo>
                  <a:pt x="67284" y="2314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51"/>
          <p:cNvSpPr/>
          <p:nvPr/>
        </p:nvSpPr>
        <p:spPr>
          <a:xfrm>
            <a:off x="1425892" y="2391728"/>
            <a:ext cx="265716" cy="205740"/>
          </a:xfrm>
          <a:custGeom>
            <a:avLst/>
            <a:gdLst/>
            <a:ahLst/>
            <a:cxnLst/>
            <a:rect l="0" t="0" r="0" b="0"/>
            <a:pathLst>
              <a:path w="265716" h="205740">
                <a:moveTo>
                  <a:pt x="0" y="85724"/>
                </a:moveTo>
                <a:lnTo>
                  <a:pt x="4551" y="81173"/>
                </a:lnTo>
                <a:lnTo>
                  <a:pt x="6844" y="79832"/>
                </a:lnTo>
                <a:lnTo>
                  <a:pt x="15574" y="76993"/>
                </a:lnTo>
                <a:lnTo>
                  <a:pt x="19908" y="75141"/>
                </a:lnTo>
                <a:lnTo>
                  <a:pt x="29803" y="70543"/>
                </a:lnTo>
                <a:lnTo>
                  <a:pt x="91454" y="39994"/>
                </a:lnTo>
                <a:lnTo>
                  <a:pt x="97164" y="38092"/>
                </a:lnTo>
                <a:lnTo>
                  <a:pt x="102876" y="36825"/>
                </a:lnTo>
                <a:lnTo>
                  <a:pt x="108589" y="35979"/>
                </a:lnTo>
                <a:lnTo>
                  <a:pt x="114303" y="34464"/>
                </a:lnTo>
                <a:lnTo>
                  <a:pt x="120017" y="32500"/>
                </a:lnTo>
                <a:lnTo>
                  <a:pt x="125731" y="30239"/>
                </a:lnTo>
                <a:lnTo>
                  <a:pt x="131446" y="27779"/>
                </a:lnTo>
                <a:lnTo>
                  <a:pt x="142875" y="22506"/>
                </a:lnTo>
                <a:lnTo>
                  <a:pt x="171450" y="8525"/>
                </a:lnTo>
                <a:lnTo>
                  <a:pt x="177165" y="5683"/>
                </a:lnTo>
                <a:lnTo>
                  <a:pt x="181927" y="3788"/>
                </a:lnTo>
                <a:lnTo>
                  <a:pt x="189759" y="1683"/>
                </a:lnTo>
                <a:lnTo>
                  <a:pt x="196415" y="748"/>
                </a:lnTo>
                <a:lnTo>
                  <a:pt x="202548" y="332"/>
                </a:lnTo>
                <a:lnTo>
                  <a:pt x="208449" y="147"/>
                </a:lnTo>
                <a:lnTo>
                  <a:pt x="222700" y="8"/>
                </a:lnTo>
                <a:lnTo>
                  <a:pt x="230116" y="0"/>
                </a:lnTo>
                <a:lnTo>
                  <a:pt x="230563" y="952"/>
                </a:lnTo>
                <a:lnTo>
                  <a:pt x="231192" y="6843"/>
                </a:lnTo>
                <a:lnTo>
                  <a:pt x="231340" y="11931"/>
                </a:lnTo>
                <a:lnTo>
                  <a:pt x="232331" y="14621"/>
                </a:lnTo>
                <a:lnTo>
                  <a:pt x="235973" y="20150"/>
                </a:lnTo>
                <a:lnTo>
                  <a:pt x="238227" y="25783"/>
                </a:lnTo>
                <a:lnTo>
                  <a:pt x="239229" y="31461"/>
                </a:lnTo>
                <a:lnTo>
                  <a:pt x="239674" y="37160"/>
                </a:lnTo>
                <a:lnTo>
                  <a:pt x="240745" y="40013"/>
                </a:lnTo>
                <a:lnTo>
                  <a:pt x="244475" y="45723"/>
                </a:lnTo>
                <a:lnTo>
                  <a:pt x="249308" y="51436"/>
                </a:lnTo>
                <a:lnTo>
                  <a:pt x="251930" y="54293"/>
                </a:lnTo>
                <a:lnTo>
                  <a:pt x="253679" y="57150"/>
                </a:lnTo>
                <a:lnTo>
                  <a:pt x="255621" y="62864"/>
                </a:lnTo>
                <a:lnTo>
                  <a:pt x="256139" y="66674"/>
                </a:lnTo>
                <a:lnTo>
                  <a:pt x="256484" y="71119"/>
                </a:lnTo>
                <a:lnTo>
                  <a:pt x="256714" y="75987"/>
                </a:lnTo>
                <a:lnTo>
                  <a:pt x="257821" y="81138"/>
                </a:lnTo>
                <a:lnTo>
                  <a:pt x="259510" y="86477"/>
                </a:lnTo>
                <a:lnTo>
                  <a:pt x="261589" y="91941"/>
                </a:lnTo>
                <a:lnTo>
                  <a:pt x="262975" y="96536"/>
                </a:lnTo>
                <a:lnTo>
                  <a:pt x="263899" y="100552"/>
                </a:lnTo>
                <a:lnTo>
                  <a:pt x="264516" y="104182"/>
                </a:lnTo>
                <a:lnTo>
                  <a:pt x="264926" y="108507"/>
                </a:lnTo>
                <a:lnTo>
                  <a:pt x="265200" y="113295"/>
                </a:lnTo>
                <a:lnTo>
                  <a:pt x="265504" y="122743"/>
                </a:lnTo>
                <a:lnTo>
                  <a:pt x="265675" y="134369"/>
                </a:lnTo>
                <a:lnTo>
                  <a:pt x="265715" y="144174"/>
                </a:lnTo>
                <a:lnTo>
                  <a:pt x="264773" y="148503"/>
                </a:lnTo>
                <a:lnTo>
                  <a:pt x="263193" y="152342"/>
                </a:lnTo>
                <a:lnTo>
                  <a:pt x="261187" y="155853"/>
                </a:lnTo>
                <a:lnTo>
                  <a:pt x="259850" y="159147"/>
                </a:lnTo>
                <a:lnTo>
                  <a:pt x="258364" y="165346"/>
                </a:lnTo>
                <a:lnTo>
                  <a:pt x="257703" y="171277"/>
                </a:lnTo>
                <a:lnTo>
                  <a:pt x="257279" y="178294"/>
                </a:lnTo>
                <a:lnTo>
                  <a:pt x="257206" y="184061"/>
                </a:lnTo>
                <a:lnTo>
                  <a:pt x="257175" y="20573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52"/>
          <p:cNvSpPr/>
          <p:nvPr/>
        </p:nvSpPr>
        <p:spPr>
          <a:xfrm>
            <a:off x="2308859" y="2340655"/>
            <a:ext cx="180024" cy="248241"/>
          </a:xfrm>
          <a:custGeom>
            <a:avLst/>
            <a:gdLst/>
            <a:ahLst/>
            <a:cxnLst/>
            <a:rect l="0" t="0" r="0" b="0"/>
            <a:pathLst>
              <a:path w="180024" h="248241">
                <a:moveTo>
                  <a:pt x="0" y="51072"/>
                </a:moveTo>
                <a:lnTo>
                  <a:pt x="11932" y="51072"/>
                </a:lnTo>
                <a:lnTo>
                  <a:pt x="14623" y="50120"/>
                </a:lnTo>
                <a:lnTo>
                  <a:pt x="20152" y="46521"/>
                </a:lnTo>
                <a:lnTo>
                  <a:pt x="22959" y="44228"/>
                </a:lnTo>
                <a:lnTo>
                  <a:pt x="25784" y="41747"/>
                </a:lnTo>
                <a:lnTo>
                  <a:pt x="28620" y="39141"/>
                </a:lnTo>
                <a:lnTo>
                  <a:pt x="31462" y="37403"/>
                </a:lnTo>
                <a:lnTo>
                  <a:pt x="34310" y="36244"/>
                </a:lnTo>
                <a:lnTo>
                  <a:pt x="37161" y="35472"/>
                </a:lnTo>
                <a:lnTo>
                  <a:pt x="40967" y="34004"/>
                </a:lnTo>
                <a:lnTo>
                  <a:pt x="45409" y="32074"/>
                </a:lnTo>
                <a:lnTo>
                  <a:pt x="50275" y="29834"/>
                </a:lnTo>
                <a:lnTo>
                  <a:pt x="54472" y="27388"/>
                </a:lnTo>
                <a:lnTo>
                  <a:pt x="58222" y="24805"/>
                </a:lnTo>
                <a:lnTo>
                  <a:pt x="61675" y="22131"/>
                </a:lnTo>
                <a:lnTo>
                  <a:pt x="64929" y="20348"/>
                </a:lnTo>
                <a:lnTo>
                  <a:pt x="68051" y="19159"/>
                </a:lnTo>
                <a:lnTo>
                  <a:pt x="71085" y="18367"/>
                </a:lnTo>
                <a:lnTo>
                  <a:pt x="75013" y="16886"/>
                </a:lnTo>
                <a:lnTo>
                  <a:pt x="79536" y="14947"/>
                </a:lnTo>
                <a:lnTo>
                  <a:pt x="84457" y="12701"/>
                </a:lnTo>
                <a:lnTo>
                  <a:pt x="89642" y="11204"/>
                </a:lnTo>
                <a:lnTo>
                  <a:pt x="95004" y="10206"/>
                </a:lnTo>
                <a:lnTo>
                  <a:pt x="100484" y="9540"/>
                </a:lnTo>
                <a:lnTo>
                  <a:pt x="105089" y="9097"/>
                </a:lnTo>
                <a:lnTo>
                  <a:pt x="109112" y="8801"/>
                </a:lnTo>
                <a:lnTo>
                  <a:pt x="112747" y="8604"/>
                </a:lnTo>
                <a:lnTo>
                  <a:pt x="116122" y="7520"/>
                </a:lnTo>
                <a:lnTo>
                  <a:pt x="119325" y="5845"/>
                </a:lnTo>
                <a:lnTo>
                  <a:pt x="122413" y="3775"/>
                </a:lnTo>
                <a:lnTo>
                  <a:pt x="125424" y="2396"/>
                </a:lnTo>
                <a:lnTo>
                  <a:pt x="128383" y="1476"/>
                </a:lnTo>
                <a:lnTo>
                  <a:pt x="131309" y="863"/>
                </a:lnTo>
                <a:lnTo>
                  <a:pt x="134212" y="455"/>
                </a:lnTo>
                <a:lnTo>
                  <a:pt x="137100" y="182"/>
                </a:lnTo>
                <a:lnTo>
                  <a:pt x="139977" y="0"/>
                </a:lnTo>
                <a:lnTo>
                  <a:pt x="142848" y="832"/>
                </a:lnTo>
                <a:lnTo>
                  <a:pt x="145715" y="2339"/>
                </a:lnTo>
                <a:lnTo>
                  <a:pt x="148578" y="4296"/>
                </a:lnTo>
                <a:lnTo>
                  <a:pt x="151440" y="6553"/>
                </a:lnTo>
                <a:lnTo>
                  <a:pt x="154300" y="9010"/>
                </a:lnTo>
                <a:lnTo>
                  <a:pt x="161184" y="15247"/>
                </a:lnTo>
                <a:lnTo>
                  <a:pt x="161748" y="16711"/>
                </a:lnTo>
                <a:lnTo>
                  <a:pt x="162543" y="23323"/>
                </a:lnTo>
                <a:lnTo>
                  <a:pt x="162729" y="28579"/>
                </a:lnTo>
                <a:lnTo>
                  <a:pt x="163731" y="32267"/>
                </a:lnTo>
                <a:lnTo>
                  <a:pt x="165352" y="36630"/>
                </a:lnTo>
                <a:lnTo>
                  <a:pt x="167385" y="41444"/>
                </a:lnTo>
                <a:lnTo>
                  <a:pt x="168740" y="45606"/>
                </a:lnTo>
                <a:lnTo>
                  <a:pt x="170246" y="52770"/>
                </a:lnTo>
                <a:lnTo>
                  <a:pt x="170647" y="56967"/>
                </a:lnTo>
                <a:lnTo>
                  <a:pt x="170915" y="61669"/>
                </a:lnTo>
                <a:lnTo>
                  <a:pt x="171094" y="66709"/>
                </a:lnTo>
                <a:lnTo>
                  <a:pt x="172165" y="71975"/>
                </a:lnTo>
                <a:lnTo>
                  <a:pt x="173832" y="77389"/>
                </a:lnTo>
                <a:lnTo>
                  <a:pt x="175896" y="82905"/>
                </a:lnTo>
                <a:lnTo>
                  <a:pt x="177271" y="87534"/>
                </a:lnTo>
                <a:lnTo>
                  <a:pt x="178800" y="95217"/>
                </a:lnTo>
                <a:lnTo>
                  <a:pt x="179208" y="99552"/>
                </a:lnTo>
                <a:lnTo>
                  <a:pt x="179480" y="104347"/>
                </a:lnTo>
                <a:lnTo>
                  <a:pt x="179781" y="114755"/>
                </a:lnTo>
                <a:lnTo>
                  <a:pt x="180014" y="152308"/>
                </a:lnTo>
                <a:lnTo>
                  <a:pt x="180020" y="168592"/>
                </a:lnTo>
                <a:lnTo>
                  <a:pt x="179068" y="173234"/>
                </a:lnTo>
                <a:lnTo>
                  <a:pt x="175471" y="180931"/>
                </a:lnTo>
                <a:lnTo>
                  <a:pt x="174131" y="185270"/>
                </a:lnTo>
                <a:lnTo>
                  <a:pt x="173237" y="190067"/>
                </a:lnTo>
                <a:lnTo>
                  <a:pt x="172642" y="195171"/>
                </a:lnTo>
                <a:lnTo>
                  <a:pt x="172245" y="199525"/>
                </a:lnTo>
                <a:lnTo>
                  <a:pt x="171803" y="206904"/>
                </a:lnTo>
                <a:lnTo>
                  <a:pt x="171607" y="213358"/>
                </a:lnTo>
                <a:lnTo>
                  <a:pt x="171555" y="216413"/>
                </a:lnTo>
                <a:lnTo>
                  <a:pt x="172473" y="220354"/>
                </a:lnTo>
                <a:lnTo>
                  <a:pt x="174037" y="224887"/>
                </a:lnTo>
                <a:lnTo>
                  <a:pt x="178840" y="236747"/>
                </a:lnTo>
                <a:lnTo>
                  <a:pt x="179497" y="240909"/>
                </a:lnTo>
                <a:lnTo>
                  <a:pt x="180023" y="2482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53"/>
          <p:cNvSpPr/>
          <p:nvPr/>
        </p:nvSpPr>
        <p:spPr>
          <a:xfrm>
            <a:off x="928687" y="3334702"/>
            <a:ext cx="265748" cy="197155"/>
          </a:xfrm>
          <a:custGeom>
            <a:avLst/>
            <a:gdLst/>
            <a:ahLst/>
            <a:cxnLst/>
            <a:rect l="0" t="0" r="0" b="0"/>
            <a:pathLst>
              <a:path w="265748" h="197155">
                <a:moveTo>
                  <a:pt x="265747" y="17145"/>
                </a:moveTo>
                <a:lnTo>
                  <a:pt x="265747" y="9764"/>
                </a:lnTo>
                <a:lnTo>
                  <a:pt x="261197" y="4375"/>
                </a:lnTo>
                <a:lnTo>
                  <a:pt x="257528" y="384"/>
                </a:lnTo>
                <a:lnTo>
                  <a:pt x="252306" y="76"/>
                </a:lnTo>
                <a:lnTo>
                  <a:pt x="254376" y="34"/>
                </a:lnTo>
                <a:lnTo>
                  <a:pt x="254356" y="23"/>
                </a:lnTo>
                <a:lnTo>
                  <a:pt x="220847" y="0"/>
                </a:lnTo>
                <a:lnTo>
                  <a:pt x="217716" y="952"/>
                </a:lnTo>
                <a:lnTo>
                  <a:pt x="211698" y="4551"/>
                </a:lnTo>
                <a:lnTo>
                  <a:pt x="205848" y="9325"/>
                </a:lnTo>
                <a:lnTo>
                  <a:pt x="202954" y="11932"/>
                </a:lnTo>
                <a:lnTo>
                  <a:pt x="198168" y="13669"/>
                </a:lnTo>
                <a:lnTo>
                  <a:pt x="192119" y="14828"/>
                </a:lnTo>
                <a:lnTo>
                  <a:pt x="185229" y="15600"/>
                </a:lnTo>
                <a:lnTo>
                  <a:pt x="179684" y="17068"/>
                </a:lnTo>
                <a:lnTo>
                  <a:pt x="175034" y="18999"/>
                </a:lnTo>
                <a:lnTo>
                  <a:pt x="167328" y="22732"/>
                </a:lnTo>
                <a:lnTo>
                  <a:pt x="160728" y="24391"/>
                </a:lnTo>
                <a:lnTo>
                  <a:pt x="156682" y="24833"/>
                </a:lnTo>
                <a:lnTo>
                  <a:pt x="152080" y="25128"/>
                </a:lnTo>
                <a:lnTo>
                  <a:pt x="142838" y="25456"/>
                </a:lnTo>
                <a:lnTo>
                  <a:pt x="135556" y="25601"/>
                </a:lnTo>
                <a:lnTo>
                  <a:pt x="133233" y="24687"/>
                </a:lnTo>
                <a:lnTo>
                  <a:pt x="131685" y="23126"/>
                </a:lnTo>
                <a:lnTo>
                  <a:pt x="130652" y="21132"/>
                </a:lnTo>
                <a:lnTo>
                  <a:pt x="129012" y="19803"/>
                </a:lnTo>
                <a:lnTo>
                  <a:pt x="126965" y="18917"/>
                </a:lnTo>
                <a:lnTo>
                  <a:pt x="121388" y="17495"/>
                </a:lnTo>
                <a:lnTo>
                  <a:pt x="113442" y="17214"/>
                </a:lnTo>
                <a:lnTo>
                  <a:pt x="103009" y="17146"/>
                </a:lnTo>
                <a:lnTo>
                  <a:pt x="110263" y="17145"/>
                </a:lnTo>
                <a:lnTo>
                  <a:pt x="110656" y="18098"/>
                </a:lnTo>
                <a:lnTo>
                  <a:pt x="111209" y="23989"/>
                </a:lnTo>
                <a:lnTo>
                  <a:pt x="111339" y="29077"/>
                </a:lnTo>
                <a:lnTo>
                  <a:pt x="111412" y="37296"/>
                </a:lnTo>
                <a:lnTo>
                  <a:pt x="110470" y="40104"/>
                </a:lnTo>
                <a:lnTo>
                  <a:pt x="106883" y="45764"/>
                </a:lnTo>
                <a:lnTo>
                  <a:pt x="105545" y="49560"/>
                </a:lnTo>
                <a:lnTo>
                  <a:pt x="104653" y="53995"/>
                </a:lnTo>
                <a:lnTo>
                  <a:pt x="104059" y="58857"/>
                </a:lnTo>
                <a:lnTo>
                  <a:pt x="102710" y="63050"/>
                </a:lnTo>
                <a:lnTo>
                  <a:pt x="100858" y="66798"/>
                </a:lnTo>
                <a:lnTo>
                  <a:pt x="98671" y="70250"/>
                </a:lnTo>
                <a:lnTo>
                  <a:pt x="97213" y="73503"/>
                </a:lnTo>
                <a:lnTo>
                  <a:pt x="95593" y="79658"/>
                </a:lnTo>
                <a:lnTo>
                  <a:pt x="94873" y="85569"/>
                </a:lnTo>
                <a:lnTo>
                  <a:pt x="94553" y="91371"/>
                </a:lnTo>
                <a:lnTo>
                  <a:pt x="94411" y="97124"/>
                </a:lnTo>
                <a:lnTo>
                  <a:pt x="95326" y="99039"/>
                </a:lnTo>
                <a:lnTo>
                  <a:pt x="96888" y="100317"/>
                </a:lnTo>
                <a:lnTo>
                  <a:pt x="98882" y="101168"/>
                </a:lnTo>
                <a:lnTo>
                  <a:pt x="100211" y="102687"/>
                </a:lnTo>
                <a:lnTo>
                  <a:pt x="101098" y="104653"/>
                </a:lnTo>
                <a:lnTo>
                  <a:pt x="102520" y="110102"/>
                </a:lnTo>
                <a:lnTo>
                  <a:pt x="103589" y="110548"/>
                </a:lnTo>
                <a:lnTo>
                  <a:pt x="110220" y="111325"/>
                </a:lnTo>
                <a:lnTo>
                  <a:pt x="117092" y="105528"/>
                </a:lnTo>
                <a:lnTo>
                  <a:pt x="121978" y="100855"/>
                </a:lnTo>
                <a:lnTo>
                  <a:pt x="124181" y="98669"/>
                </a:lnTo>
                <a:lnTo>
                  <a:pt x="126602" y="97212"/>
                </a:lnTo>
                <a:lnTo>
                  <a:pt x="134561" y="94209"/>
                </a:lnTo>
                <a:lnTo>
                  <a:pt x="140132" y="90131"/>
                </a:lnTo>
                <a:lnTo>
                  <a:pt x="143904" y="88662"/>
                </a:lnTo>
                <a:lnTo>
                  <a:pt x="148324" y="87683"/>
                </a:lnTo>
                <a:lnTo>
                  <a:pt x="153175" y="87031"/>
                </a:lnTo>
                <a:lnTo>
                  <a:pt x="158314" y="86595"/>
                </a:lnTo>
                <a:lnTo>
                  <a:pt x="163645" y="86305"/>
                </a:lnTo>
                <a:lnTo>
                  <a:pt x="177710" y="85897"/>
                </a:lnTo>
                <a:lnTo>
                  <a:pt x="181338" y="85839"/>
                </a:lnTo>
                <a:lnTo>
                  <a:pt x="185662" y="86754"/>
                </a:lnTo>
                <a:lnTo>
                  <a:pt x="190450" y="88316"/>
                </a:lnTo>
                <a:lnTo>
                  <a:pt x="195546" y="90310"/>
                </a:lnTo>
                <a:lnTo>
                  <a:pt x="203750" y="92526"/>
                </a:lnTo>
                <a:lnTo>
                  <a:pt x="207270" y="93116"/>
                </a:lnTo>
                <a:lnTo>
                  <a:pt x="213723" y="96312"/>
                </a:lnTo>
                <a:lnTo>
                  <a:pt x="219765" y="100908"/>
                </a:lnTo>
                <a:lnTo>
                  <a:pt x="225626" y="106126"/>
                </a:lnTo>
                <a:lnTo>
                  <a:pt x="231406" y="111620"/>
                </a:lnTo>
                <a:lnTo>
                  <a:pt x="234280" y="114418"/>
                </a:lnTo>
                <a:lnTo>
                  <a:pt x="236197" y="117236"/>
                </a:lnTo>
                <a:lnTo>
                  <a:pt x="238326" y="122908"/>
                </a:lnTo>
                <a:lnTo>
                  <a:pt x="239273" y="128603"/>
                </a:lnTo>
                <a:lnTo>
                  <a:pt x="239693" y="134309"/>
                </a:lnTo>
                <a:lnTo>
                  <a:pt x="239880" y="140021"/>
                </a:lnTo>
                <a:lnTo>
                  <a:pt x="240010" y="154305"/>
                </a:lnTo>
                <a:lnTo>
                  <a:pt x="240026" y="161185"/>
                </a:lnTo>
                <a:lnTo>
                  <a:pt x="237488" y="164665"/>
                </a:lnTo>
                <a:lnTo>
                  <a:pt x="235478" y="166927"/>
                </a:lnTo>
                <a:lnTo>
                  <a:pt x="228164" y="171980"/>
                </a:lnTo>
                <a:lnTo>
                  <a:pt x="223547" y="174661"/>
                </a:lnTo>
                <a:lnTo>
                  <a:pt x="215877" y="180179"/>
                </a:lnTo>
                <a:lnTo>
                  <a:pt x="209293" y="185807"/>
                </a:lnTo>
                <a:lnTo>
                  <a:pt x="203191" y="191483"/>
                </a:lnTo>
                <a:lnTo>
                  <a:pt x="199278" y="193378"/>
                </a:lnTo>
                <a:lnTo>
                  <a:pt x="194765" y="194641"/>
                </a:lnTo>
                <a:lnTo>
                  <a:pt x="189851" y="195484"/>
                </a:lnTo>
                <a:lnTo>
                  <a:pt x="184670" y="196045"/>
                </a:lnTo>
                <a:lnTo>
                  <a:pt x="179311" y="196419"/>
                </a:lnTo>
                <a:lnTo>
                  <a:pt x="173833" y="196669"/>
                </a:lnTo>
                <a:lnTo>
                  <a:pt x="162667" y="196946"/>
                </a:lnTo>
                <a:lnTo>
                  <a:pt x="122860" y="197154"/>
                </a:lnTo>
                <a:lnTo>
                  <a:pt x="118102" y="196206"/>
                </a:lnTo>
                <a:lnTo>
                  <a:pt x="110275" y="192613"/>
                </a:lnTo>
                <a:lnTo>
                  <a:pt x="95962" y="185235"/>
                </a:lnTo>
                <a:lnTo>
                  <a:pt x="87735" y="179799"/>
                </a:lnTo>
                <a:lnTo>
                  <a:pt x="80903" y="174208"/>
                </a:lnTo>
                <a:lnTo>
                  <a:pt x="74692" y="168548"/>
                </a:lnTo>
                <a:lnTo>
                  <a:pt x="70750" y="166658"/>
                </a:lnTo>
                <a:lnTo>
                  <a:pt x="66216" y="165398"/>
                </a:lnTo>
                <a:lnTo>
                  <a:pt x="61289" y="164558"/>
                </a:lnTo>
                <a:lnTo>
                  <a:pt x="53275" y="161085"/>
                </a:lnTo>
                <a:lnTo>
                  <a:pt x="46538" y="157318"/>
                </a:lnTo>
                <a:lnTo>
                  <a:pt x="40368" y="155644"/>
                </a:lnTo>
                <a:lnTo>
                  <a:pt x="34451" y="154900"/>
                </a:lnTo>
                <a:lnTo>
                  <a:pt x="31540" y="154702"/>
                </a:lnTo>
                <a:lnTo>
                  <a:pt x="27694" y="153617"/>
                </a:lnTo>
                <a:lnTo>
                  <a:pt x="23225" y="151941"/>
                </a:lnTo>
                <a:lnTo>
                  <a:pt x="18341" y="149872"/>
                </a:lnTo>
                <a:lnTo>
                  <a:pt x="10374" y="147572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54"/>
          <p:cNvSpPr/>
          <p:nvPr/>
        </p:nvSpPr>
        <p:spPr>
          <a:xfrm>
            <a:off x="2986088" y="3223260"/>
            <a:ext cx="227482" cy="239624"/>
          </a:xfrm>
          <a:custGeom>
            <a:avLst/>
            <a:gdLst/>
            <a:ahLst/>
            <a:cxnLst/>
            <a:rect l="0" t="0" r="0" b="0"/>
            <a:pathLst>
              <a:path w="227482" h="239624">
                <a:moveTo>
                  <a:pt x="137159" y="0"/>
                </a:moveTo>
                <a:lnTo>
                  <a:pt x="129778" y="0"/>
                </a:lnTo>
                <a:lnTo>
                  <a:pt x="122930" y="5891"/>
                </a:lnTo>
                <a:lnTo>
                  <a:pt x="121310" y="7380"/>
                </a:lnTo>
                <a:lnTo>
                  <a:pt x="115510" y="8042"/>
                </a:lnTo>
                <a:lnTo>
                  <a:pt x="111296" y="8219"/>
                </a:lnTo>
                <a:lnTo>
                  <a:pt x="101534" y="8415"/>
                </a:lnTo>
                <a:lnTo>
                  <a:pt x="84296" y="8541"/>
                </a:lnTo>
                <a:lnTo>
                  <a:pt x="80010" y="9504"/>
                </a:lnTo>
                <a:lnTo>
                  <a:pt x="75247" y="11098"/>
                </a:lnTo>
                <a:lnTo>
                  <a:pt x="70167" y="13114"/>
                </a:lnTo>
                <a:lnTo>
                  <a:pt x="65828" y="14457"/>
                </a:lnTo>
                <a:lnTo>
                  <a:pt x="61982" y="15353"/>
                </a:lnTo>
                <a:lnTo>
                  <a:pt x="55169" y="16349"/>
                </a:lnTo>
                <a:lnTo>
                  <a:pt x="48967" y="16791"/>
                </a:lnTo>
                <a:lnTo>
                  <a:pt x="40495" y="16987"/>
                </a:lnTo>
                <a:lnTo>
                  <a:pt x="139" y="17145"/>
                </a:lnTo>
                <a:lnTo>
                  <a:pt x="12" y="24525"/>
                </a:lnTo>
                <a:lnTo>
                  <a:pt x="0" y="37544"/>
                </a:lnTo>
                <a:lnTo>
                  <a:pt x="952" y="40269"/>
                </a:lnTo>
                <a:lnTo>
                  <a:pt x="4550" y="45837"/>
                </a:lnTo>
                <a:lnTo>
                  <a:pt x="6784" y="51487"/>
                </a:lnTo>
                <a:lnTo>
                  <a:pt x="7777" y="57173"/>
                </a:lnTo>
                <a:lnTo>
                  <a:pt x="8218" y="62875"/>
                </a:lnTo>
                <a:lnTo>
                  <a:pt x="8415" y="71124"/>
                </a:lnTo>
                <a:lnTo>
                  <a:pt x="8562" y="96802"/>
                </a:lnTo>
                <a:lnTo>
                  <a:pt x="9518" y="99777"/>
                </a:lnTo>
                <a:lnTo>
                  <a:pt x="13120" y="105622"/>
                </a:lnTo>
                <a:lnTo>
                  <a:pt x="15356" y="111396"/>
                </a:lnTo>
                <a:lnTo>
                  <a:pt x="15952" y="114268"/>
                </a:lnTo>
                <a:lnTo>
                  <a:pt x="19154" y="120001"/>
                </a:lnTo>
                <a:lnTo>
                  <a:pt x="24420" y="126891"/>
                </a:lnTo>
                <a:lnTo>
                  <a:pt x="25805" y="127456"/>
                </a:lnTo>
                <a:lnTo>
                  <a:pt x="29883" y="128085"/>
                </a:lnTo>
                <a:lnTo>
                  <a:pt x="32304" y="129205"/>
                </a:lnTo>
                <a:lnTo>
                  <a:pt x="37534" y="132989"/>
                </a:lnTo>
                <a:lnTo>
                  <a:pt x="40263" y="134379"/>
                </a:lnTo>
                <a:lnTo>
                  <a:pt x="45834" y="135924"/>
                </a:lnTo>
                <a:lnTo>
                  <a:pt x="51280" y="136915"/>
                </a:lnTo>
                <a:lnTo>
                  <a:pt x="55493" y="137051"/>
                </a:lnTo>
                <a:lnTo>
                  <a:pt x="58903" y="136135"/>
                </a:lnTo>
                <a:lnTo>
                  <a:pt x="63081" y="134571"/>
                </a:lnTo>
                <a:lnTo>
                  <a:pt x="67771" y="132577"/>
                </a:lnTo>
                <a:lnTo>
                  <a:pt x="71850" y="131247"/>
                </a:lnTo>
                <a:lnTo>
                  <a:pt x="78923" y="129769"/>
                </a:lnTo>
                <a:lnTo>
                  <a:pt x="85241" y="129112"/>
                </a:lnTo>
                <a:lnTo>
                  <a:pt x="88260" y="128937"/>
                </a:lnTo>
                <a:lnTo>
                  <a:pt x="92177" y="127868"/>
                </a:lnTo>
                <a:lnTo>
                  <a:pt x="96693" y="126203"/>
                </a:lnTo>
                <a:lnTo>
                  <a:pt x="101609" y="124140"/>
                </a:lnTo>
                <a:lnTo>
                  <a:pt x="106792" y="122765"/>
                </a:lnTo>
                <a:lnTo>
                  <a:pt x="112152" y="121848"/>
                </a:lnTo>
                <a:lnTo>
                  <a:pt x="117630" y="121237"/>
                </a:lnTo>
                <a:lnTo>
                  <a:pt x="122235" y="120830"/>
                </a:lnTo>
                <a:lnTo>
                  <a:pt x="126257" y="120558"/>
                </a:lnTo>
                <a:lnTo>
                  <a:pt x="129891" y="120376"/>
                </a:lnTo>
                <a:lnTo>
                  <a:pt x="134219" y="119304"/>
                </a:lnTo>
                <a:lnTo>
                  <a:pt x="139009" y="117636"/>
                </a:lnTo>
                <a:lnTo>
                  <a:pt x="144107" y="115571"/>
                </a:lnTo>
                <a:lnTo>
                  <a:pt x="149411" y="115147"/>
                </a:lnTo>
                <a:lnTo>
                  <a:pt x="154852" y="115817"/>
                </a:lnTo>
                <a:lnTo>
                  <a:pt x="160384" y="117216"/>
                </a:lnTo>
                <a:lnTo>
                  <a:pt x="165025" y="118149"/>
                </a:lnTo>
                <a:lnTo>
                  <a:pt x="169071" y="118771"/>
                </a:lnTo>
                <a:lnTo>
                  <a:pt x="172721" y="119185"/>
                </a:lnTo>
                <a:lnTo>
                  <a:pt x="177060" y="119462"/>
                </a:lnTo>
                <a:lnTo>
                  <a:pt x="181857" y="119646"/>
                </a:lnTo>
                <a:lnTo>
                  <a:pt x="186960" y="119769"/>
                </a:lnTo>
                <a:lnTo>
                  <a:pt x="191315" y="120803"/>
                </a:lnTo>
                <a:lnTo>
                  <a:pt x="195170" y="122445"/>
                </a:lnTo>
                <a:lnTo>
                  <a:pt x="201994" y="126810"/>
                </a:lnTo>
                <a:lnTo>
                  <a:pt x="208202" y="131925"/>
                </a:lnTo>
                <a:lnTo>
                  <a:pt x="214136" y="137373"/>
                </a:lnTo>
                <a:lnTo>
                  <a:pt x="217052" y="140159"/>
                </a:lnTo>
                <a:lnTo>
                  <a:pt x="218996" y="142969"/>
                </a:lnTo>
                <a:lnTo>
                  <a:pt x="221156" y="148632"/>
                </a:lnTo>
                <a:lnTo>
                  <a:pt x="224656" y="154323"/>
                </a:lnTo>
                <a:lnTo>
                  <a:pt x="226923" y="157175"/>
                </a:lnTo>
                <a:lnTo>
                  <a:pt x="227481" y="160028"/>
                </a:lnTo>
                <a:lnTo>
                  <a:pt x="226901" y="162883"/>
                </a:lnTo>
                <a:lnTo>
                  <a:pt x="223717" y="169547"/>
                </a:lnTo>
                <a:lnTo>
                  <a:pt x="219127" y="178859"/>
                </a:lnTo>
                <a:lnTo>
                  <a:pt x="216569" y="183057"/>
                </a:lnTo>
                <a:lnTo>
                  <a:pt x="211187" y="190261"/>
                </a:lnTo>
                <a:lnTo>
                  <a:pt x="205620" y="196638"/>
                </a:lnTo>
                <a:lnTo>
                  <a:pt x="199019" y="203599"/>
                </a:lnTo>
                <a:lnTo>
                  <a:pt x="178349" y="224520"/>
                </a:lnTo>
                <a:lnTo>
                  <a:pt x="174144" y="226832"/>
                </a:lnTo>
                <a:lnTo>
                  <a:pt x="169436" y="228374"/>
                </a:lnTo>
                <a:lnTo>
                  <a:pt x="164392" y="229402"/>
                </a:lnTo>
                <a:lnTo>
                  <a:pt x="159124" y="231039"/>
                </a:lnTo>
                <a:lnTo>
                  <a:pt x="153707" y="233084"/>
                </a:lnTo>
                <a:lnTo>
                  <a:pt x="148191" y="235399"/>
                </a:lnTo>
                <a:lnTo>
                  <a:pt x="143561" y="236943"/>
                </a:lnTo>
                <a:lnTo>
                  <a:pt x="139522" y="237972"/>
                </a:lnTo>
                <a:lnTo>
                  <a:pt x="135877" y="238658"/>
                </a:lnTo>
                <a:lnTo>
                  <a:pt x="131542" y="239115"/>
                </a:lnTo>
                <a:lnTo>
                  <a:pt x="126747" y="239420"/>
                </a:lnTo>
                <a:lnTo>
                  <a:pt x="121645" y="239623"/>
                </a:lnTo>
                <a:lnTo>
                  <a:pt x="117291" y="238806"/>
                </a:lnTo>
                <a:lnTo>
                  <a:pt x="113436" y="237309"/>
                </a:lnTo>
                <a:lnTo>
                  <a:pt x="106613" y="234058"/>
                </a:lnTo>
                <a:lnTo>
                  <a:pt x="100406" y="232613"/>
                </a:lnTo>
                <a:lnTo>
                  <a:pt x="94472" y="231971"/>
                </a:lnTo>
                <a:lnTo>
                  <a:pt x="91556" y="231800"/>
                </a:lnTo>
                <a:lnTo>
                  <a:pt x="88659" y="230733"/>
                </a:lnTo>
                <a:lnTo>
                  <a:pt x="82901" y="227008"/>
                </a:lnTo>
                <a:lnTo>
                  <a:pt x="78855" y="224106"/>
                </a:lnTo>
                <a:lnTo>
                  <a:pt x="75369" y="223428"/>
                </a:lnTo>
                <a:lnTo>
                  <a:pt x="68579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957762" y="2975010"/>
            <a:ext cx="1911669" cy="625280"/>
            <a:chOff x="4957762" y="2975010"/>
            <a:chExt cx="1911669" cy="625280"/>
          </a:xfrm>
        </p:grpSpPr>
        <p:sp>
          <p:nvSpPr>
            <p:cNvPr id="10" name="SMARTPenAnnotation255"/>
            <p:cNvSpPr/>
            <p:nvPr/>
          </p:nvSpPr>
          <p:spPr>
            <a:xfrm>
              <a:off x="4957762" y="3214732"/>
              <a:ext cx="299887" cy="385558"/>
            </a:xfrm>
            <a:custGeom>
              <a:avLst/>
              <a:gdLst/>
              <a:ahLst/>
              <a:cxnLst/>
              <a:rect l="0" t="0" r="0" b="0"/>
              <a:pathLst>
                <a:path w="299887" h="385558">
                  <a:moveTo>
                    <a:pt x="0" y="197122"/>
                  </a:moveTo>
                  <a:lnTo>
                    <a:pt x="0" y="185191"/>
                  </a:lnTo>
                  <a:lnTo>
                    <a:pt x="1905" y="181548"/>
                  </a:lnTo>
                  <a:lnTo>
                    <a:pt x="12735" y="167320"/>
                  </a:lnTo>
                  <a:lnTo>
                    <a:pt x="19313" y="156572"/>
                  </a:lnTo>
                  <a:lnTo>
                    <a:pt x="27951" y="145445"/>
                  </a:lnTo>
                  <a:lnTo>
                    <a:pt x="37188" y="134150"/>
                  </a:lnTo>
                  <a:lnTo>
                    <a:pt x="44468" y="122780"/>
                  </a:lnTo>
                  <a:lnTo>
                    <a:pt x="53418" y="111376"/>
                  </a:lnTo>
                  <a:lnTo>
                    <a:pt x="58472" y="105669"/>
                  </a:lnTo>
                  <a:lnTo>
                    <a:pt x="66628" y="94246"/>
                  </a:lnTo>
                  <a:lnTo>
                    <a:pt x="73427" y="83772"/>
                  </a:lnTo>
                  <a:lnTo>
                    <a:pt x="82610" y="72521"/>
                  </a:lnTo>
                  <a:lnTo>
                    <a:pt x="88468" y="66179"/>
                  </a:lnTo>
                  <a:lnTo>
                    <a:pt x="91364" y="64107"/>
                  </a:lnTo>
                  <a:lnTo>
                    <a:pt x="100315" y="60781"/>
                  </a:lnTo>
                  <a:lnTo>
                    <a:pt x="101166" y="60508"/>
                  </a:lnTo>
                  <a:lnTo>
                    <a:pt x="110101" y="60010"/>
                  </a:lnTo>
                  <a:lnTo>
                    <a:pt x="115596" y="64528"/>
                  </a:lnTo>
                  <a:lnTo>
                    <a:pt x="117069" y="66816"/>
                  </a:lnTo>
                  <a:lnTo>
                    <a:pt x="118706" y="71899"/>
                  </a:lnTo>
                  <a:lnTo>
                    <a:pt x="119433" y="79873"/>
                  </a:lnTo>
                  <a:lnTo>
                    <a:pt x="120709" y="90719"/>
                  </a:lnTo>
                  <a:lnTo>
                    <a:pt x="122382" y="97612"/>
                  </a:lnTo>
                  <a:lnTo>
                    <a:pt x="124451" y="105065"/>
                  </a:lnTo>
                  <a:lnTo>
                    <a:pt x="125830" y="112891"/>
                  </a:lnTo>
                  <a:lnTo>
                    <a:pt x="126749" y="120965"/>
                  </a:lnTo>
                  <a:lnTo>
                    <a:pt x="127362" y="129206"/>
                  </a:lnTo>
                  <a:lnTo>
                    <a:pt x="127770" y="137557"/>
                  </a:lnTo>
                  <a:lnTo>
                    <a:pt x="128224" y="154457"/>
                  </a:lnTo>
                  <a:lnTo>
                    <a:pt x="128588" y="342292"/>
                  </a:lnTo>
                  <a:lnTo>
                    <a:pt x="131128" y="352447"/>
                  </a:lnTo>
                  <a:lnTo>
                    <a:pt x="134479" y="362358"/>
                  </a:lnTo>
                  <a:lnTo>
                    <a:pt x="135968" y="369938"/>
                  </a:lnTo>
                  <a:lnTo>
                    <a:pt x="135413" y="373293"/>
                  </a:lnTo>
                  <a:lnTo>
                    <a:pt x="128910" y="385177"/>
                  </a:lnTo>
                  <a:lnTo>
                    <a:pt x="128683" y="385557"/>
                  </a:lnTo>
                  <a:lnTo>
                    <a:pt x="128596" y="373772"/>
                  </a:lnTo>
                  <a:lnTo>
                    <a:pt x="126052" y="365803"/>
                  </a:lnTo>
                  <a:lnTo>
                    <a:pt x="124039" y="361012"/>
                  </a:lnTo>
                  <a:lnTo>
                    <a:pt x="122698" y="354959"/>
                  </a:lnTo>
                  <a:lnTo>
                    <a:pt x="121804" y="348067"/>
                  </a:lnTo>
                  <a:lnTo>
                    <a:pt x="121207" y="340615"/>
                  </a:lnTo>
                  <a:lnTo>
                    <a:pt x="119857" y="333742"/>
                  </a:lnTo>
                  <a:lnTo>
                    <a:pt x="118005" y="327254"/>
                  </a:lnTo>
                  <a:lnTo>
                    <a:pt x="108188" y="298604"/>
                  </a:lnTo>
                  <a:lnTo>
                    <a:pt x="106415" y="290495"/>
                  </a:lnTo>
                  <a:lnTo>
                    <a:pt x="105234" y="282231"/>
                  </a:lnTo>
                  <a:lnTo>
                    <a:pt x="104446" y="273864"/>
                  </a:lnTo>
                  <a:lnTo>
                    <a:pt x="102968" y="264476"/>
                  </a:lnTo>
                  <a:lnTo>
                    <a:pt x="101030" y="254407"/>
                  </a:lnTo>
                  <a:lnTo>
                    <a:pt x="98786" y="243885"/>
                  </a:lnTo>
                  <a:lnTo>
                    <a:pt x="98242" y="234012"/>
                  </a:lnTo>
                  <a:lnTo>
                    <a:pt x="98833" y="224573"/>
                  </a:lnTo>
                  <a:lnTo>
                    <a:pt x="100178" y="215423"/>
                  </a:lnTo>
                  <a:lnTo>
                    <a:pt x="101076" y="206465"/>
                  </a:lnTo>
                  <a:lnTo>
                    <a:pt x="101674" y="197636"/>
                  </a:lnTo>
                  <a:lnTo>
                    <a:pt x="102072" y="188893"/>
                  </a:lnTo>
                  <a:lnTo>
                    <a:pt x="102516" y="171557"/>
                  </a:lnTo>
                  <a:lnTo>
                    <a:pt x="102849" y="111406"/>
                  </a:lnTo>
                  <a:lnTo>
                    <a:pt x="103809" y="103784"/>
                  </a:lnTo>
                  <a:lnTo>
                    <a:pt x="105401" y="96797"/>
                  </a:lnTo>
                  <a:lnTo>
                    <a:pt x="107415" y="90234"/>
                  </a:lnTo>
                  <a:lnTo>
                    <a:pt x="109710" y="83953"/>
                  </a:lnTo>
                  <a:lnTo>
                    <a:pt x="112192" y="77861"/>
                  </a:lnTo>
                  <a:lnTo>
                    <a:pt x="117491" y="66013"/>
                  </a:lnTo>
                  <a:lnTo>
                    <a:pt x="125829" y="48632"/>
                  </a:lnTo>
                  <a:lnTo>
                    <a:pt x="131489" y="37147"/>
                  </a:lnTo>
                  <a:lnTo>
                    <a:pt x="137180" y="28232"/>
                  </a:lnTo>
                  <a:lnTo>
                    <a:pt x="145738" y="17859"/>
                  </a:lnTo>
                  <a:lnTo>
                    <a:pt x="148594" y="14748"/>
                  </a:lnTo>
                  <a:lnTo>
                    <a:pt x="156847" y="8752"/>
                  </a:lnTo>
                  <a:lnTo>
                    <a:pt x="165912" y="3865"/>
                  </a:lnTo>
                  <a:lnTo>
                    <a:pt x="173117" y="1693"/>
                  </a:lnTo>
                  <a:lnTo>
                    <a:pt x="179493" y="727"/>
                  </a:lnTo>
                  <a:lnTo>
                    <a:pt x="186455" y="298"/>
                  </a:lnTo>
                  <a:lnTo>
                    <a:pt x="195899" y="108"/>
                  </a:lnTo>
                  <a:lnTo>
                    <a:pt x="211925" y="0"/>
                  </a:lnTo>
                  <a:lnTo>
                    <a:pt x="217484" y="938"/>
                  </a:lnTo>
                  <a:lnTo>
                    <a:pt x="223094" y="2515"/>
                  </a:lnTo>
                  <a:lnTo>
                    <a:pt x="228740" y="4519"/>
                  </a:lnTo>
                  <a:lnTo>
                    <a:pt x="237552" y="9286"/>
                  </a:lnTo>
                  <a:lnTo>
                    <a:pt x="244644" y="14580"/>
                  </a:lnTo>
                  <a:lnTo>
                    <a:pt x="250971" y="20107"/>
                  </a:lnTo>
                  <a:lnTo>
                    <a:pt x="259498" y="28279"/>
                  </a:lnTo>
                  <a:lnTo>
                    <a:pt x="275943" y="44496"/>
                  </a:lnTo>
                  <a:lnTo>
                    <a:pt x="282344" y="53406"/>
                  </a:lnTo>
                  <a:lnTo>
                    <a:pt x="288364" y="63716"/>
                  </a:lnTo>
                  <a:lnTo>
                    <a:pt x="294214" y="74649"/>
                  </a:lnTo>
                  <a:lnTo>
                    <a:pt x="297449" y="85857"/>
                  </a:lnTo>
                  <a:lnTo>
                    <a:pt x="298888" y="97189"/>
                  </a:lnTo>
                  <a:lnTo>
                    <a:pt x="299526" y="108575"/>
                  </a:lnTo>
                  <a:lnTo>
                    <a:pt x="299810" y="119986"/>
                  </a:lnTo>
                  <a:lnTo>
                    <a:pt x="299886" y="125695"/>
                  </a:lnTo>
                  <a:lnTo>
                    <a:pt x="298984" y="130454"/>
                  </a:lnTo>
                  <a:lnTo>
                    <a:pt x="295442" y="138282"/>
                  </a:lnTo>
                  <a:lnTo>
                    <a:pt x="282664" y="163362"/>
                  </a:lnTo>
                  <a:lnTo>
                    <a:pt x="279883" y="168901"/>
                  </a:lnTo>
                  <a:lnTo>
                    <a:pt x="276123" y="173546"/>
                  </a:lnTo>
                  <a:lnTo>
                    <a:pt x="266867" y="181246"/>
                  </a:lnTo>
                  <a:lnTo>
                    <a:pt x="258942" y="187844"/>
                  </a:lnTo>
                  <a:lnTo>
                    <a:pt x="255496" y="190937"/>
                  </a:lnTo>
                  <a:lnTo>
                    <a:pt x="251293" y="192999"/>
                  </a:lnTo>
                  <a:lnTo>
                    <a:pt x="246586" y="194373"/>
                  </a:lnTo>
                  <a:lnTo>
                    <a:pt x="241544" y="195290"/>
                  </a:lnTo>
                  <a:lnTo>
                    <a:pt x="236276" y="195901"/>
                  </a:lnTo>
                  <a:lnTo>
                    <a:pt x="230860" y="196308"/>
                  </a:lnTo>
                  <a:lnTo>
                    <a:pt x="220715" y="196760"/>
                  </a:lnTo>
                  <a:lnTo>
                    <a:pt x="209648" y="197015"/>
                  </a:lnTo>
                  <a:lnTo>
                    <a:pt x="189898" y="197108"/>
                  </a:lnTo>
                  <a:lnTo>
                    <a:pt x="185653" y="196160"/>
                  </a:lnTo>
                  <a:lnTo>
                    <a:pt x="178398" y="192568"/>
                  </a:lnTo>
                  <a:lnTo>
                    <a:pt x="173509" y="189740"/>
                  </a:lnTo>
                  <a:lnTo>
                    <a:pt x="169825" y="189079"/>
                  </a:lnTo>
                  <a:lnTo>
                    <a:pt x="162878" y="1885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56"/>
            <p:cNvSpPr/>
            <p:nvPr/>
          </p:nvSpPr>
          <p:spPr>
            <a:xfrm>
              <a:off x="5249227" y="3214839"/>
              <a:ext cx="240031" cy="222582"/>
            </a:xfrm>
            <a:custGeom>
              <a:avLst/>
              <a:gdLst/>
              <a:ahLst/>
              <a:cxnLst/>
              <a:rect l="0" t="0" r="0" b="0"/>
              <a:pathLst>
                <a:path w="240031" h="222582">
                  <a:moveTo>
                    <a:pt x="0" y="162726"/>
                  </a:moveTo>
                  <a:lnTo>
                    <a:pt x="0" y="158175"/>
                  </a:lnTo>
                  <a:lnTo>
                    <a:pt x="953" y="156834"/>
                  </a:lnTo>
                  <a:lnTo>
                    <a:pt x="2540" y="155940"/>
                  </a:lnTo>
                  <a:lnTo>
                    <a:pt x="7381" y="154506"/>
                  </a:lnTo>
                  <a:lnTo>
                    <a:pt x="13123" y="154310"/>
                  </a:lnTo>
                  <a:lnTo>
                    <a:pt x="27781" y="154184"/>
                  </a:lnTo>
                  <a:lnTo>
                    <a:pt x="31856" y="153221"/>
                  </a:lnTo>
                  <a:lnTo>
                    <a:pt x="36477" y="151627"/>
                  </a:lnTo>
                  <a:lnTo>
                    <a:pt x="41463" y="149611"/>
                  </a:lnTo>
                  <a:lnTo>
                    <a:pt x="46692" y="147315"/>
                  </a:lnTo>
                  <a:lnTo>
                    <a:pt x="57582" y="142224"/>
                  </a:lnTo>
                  <a:lnTo>
                    <a:pt x="62200" y="140486"/>
                  </a:lnTo>
                  <a:lnTo>
                    <a:pt x="66232" y="139326"/>
                  </a:lnTo>
                  <a:lnTo>
                    <a:pt x="69872" y="138553"/>
                  </a:lnTo>
                  <a:lnTo>
                    <a:pt x="74204" y="137086"/>
                  </a:lnTo>
                  <a:lnTo>
                    <a:pt x="78997" y="135155"/>
                  </a:lnTo>
                  <a:lnTo>
                    <a:pt x="84097" y="132915"/>
                  </a:lnTo>
                  <a:lnTo>
                    <a:pt x="94844" y="127886"/>
                  </a:lnTo>
                  <a:lnTo>
                    <a:pt x="100377" y="125212"/>
                  </a:lnTo>
                  <a:lnTo>
                    <a:pt x="105018" y="121524"/>
                  </a:lnTo>
                  <a:lnTo>
                    <a:pt x="109064" y="117160"/>
                  </a:lnTo>
                  <a:lnTo>
                    <a:pt x="112715" y="112347"/>
                  </a:lnTo>
                  <a:lnTo>
                    <a:pt x="117053" y="108184"/>
                  </a:lnTo>
                  <a:lnTo>
                    <a:pt x="121850" y="104457"/>
                  </a:lnTo>
                  <a:lnTo>
                    <a:pt x="126954" y="101020"/>
                  </a:lnTo>
                  <a:lnTo>
                    <a:pt x="131308" y="96824"/>
                  </a:lnTo>
                  <a:lnTo>
                    <a:pt x="135164" y="92121"/>
                  </a:lnTo>
                  <a:lnTo>
                    <a:pt x="138687" y="87081"/>
                  </a:lnTo>
                  <a:lnTo>
                    <a:pt x="141988" y="82768"/>
                  </a:lnTo>
                  <a:lnTo>
                    <a:pt x="145141" y="78941"/>
                  </a:lnTo>
                  <a:lnTo>
                    <a:pt x="148196" y="75436"/>
                  </a:lnTo>
                  <a:lnTo>
                    <a:pt x="150232" y="71195"/>
                  </a:lnTo>
                  <a:lnTo>
                    <a:pt x="151590" y="66463"/>
                  </a:lnTo>
                  <a:lnTo>
                    <a:pt x="152495" y="61403"/>
                  </a:lnTo>
                  <a:lnTo>
                    <a:pt x="154051" y="57077"/>
                  </a:lnTo>
                  <a:lnTo>
                    <a:pt x="156041" y="53241"/>
                  </a:lnTo>
                  <a:lnTo>
                    <a:pt x="158320" y="49731"/>
                  </a:lnTo>
                  <a:lnTo>
                    <a:pt x="159839" y="45486"/>
                  </a:lnTo>
                  <a:lnTo>
                    <a:pt x="160852" y="40751"/>
                  </a:lnTo>
                  <a:lnTo>
                    <a:pt x="161527" y="35689"/>
                  </a:lnTo>
                  <a:lnTo>
                    <a:pt x="161977" y="31362"/>
                  </a:lnTo>
                  <a:lnTo>
                    <a:pt x="162277" y="27525"/>
                  </a:lnTo>
                  <a:lnTo>
                    <a:pt x="162611" y="20722"/>
                  </a:lnTo>
                  <a:lnTo>
                    <a:pt x="162759" y="14523"/>
                  </a:lnTo>
                  <a:lnTo>
                    <a:pt x="161846" y="11536"/>
                  </a:lnTo>
                  <a:lnTo>
                    <a:pt x="158292" y="5678"/>
                  </a:lnTo>
                  <a:lnTo>
                    <a:pt x="155486" y="1575"/>
                  </a:lnTo>
                  <a:lnTo>
                    <a:pt x="154140" y="1000"/>
                  </a:lnTo>
                  <a:lnTo>
                    <a:pt x="147695" y="189"/>
                  </a:lnTo>
                  <a:lnTo>
                    <a:pt x="142477" y="0"/>
                  </a:lnTo>
                  <a:lnTo>
                    <a:pt x="139752" y="902"/>
                  </a:lnTo>
                  <a:lnTo>
                    <a:pt x="134185" y="4444"/>
                  </a:lnTo>
                  <a:lnTo>
                    <a:pt x="128535" y="9193"/>
                  </a:lnTo>
                  <a:lnTo>
                    <a:pt x="125695" y="11793"/>
                  </a:lnTo>
                  <a:lnTo>
                    <a:pt x="122849" y="15432"/>
                  </a:lnTo>
                  <a:lnTo>
                    <a:pt x="120000" y="19762"/>
                  </a:lnTo>
                  <a:lnTo>
                    <a:pt x="117147" y="24554"/>
                  </a:lnTo>
                  <a:lnTo>
                    <a:pt x="114293" y="29654"/>
                  </a:lnTo>
                  <a:lnTo>
                    <a:pt x="108582" y="40400"/>
                  </a:lnTo>
                  <a:lnTo>
                    <a:pt x="100011" y="57160"/>
                  </a:lnTo>
                  <a:lnTo>
                    <a:pt x="98107" y="62821"/>
                  </a:lnTo>
                  <a:lnTo>
                    <a:pt x="96837" y="68500"/>
                  </a:lnTo>
                  <a:lnTo>
                    <a:pt x="95991" y="74191"/>
                  </a:lnTo>
                  <a:lnTo>
                    <a:pt x="95427" y="79890"/>
                  </a:lnTo>
                  <a:lnTo>
                    <a:pt x="95050" y="85595"/>
                  </a:lnTo>
                  <a:lnTo>
                    <a:pt x="94799" y="91302"/>
                  </a:lnTo>
                  <a:lnTo>
                    <a:pt x="94520" y="105264"/>
                  </a:lnTo>
                  <a:lnTo>
                    <a:pt x="94341" y="132960"/>
                  </a:lnTo>
                  <a:lnTo>
                    <a:pt x="95280" y="139072"/>
                  </a:lnTo>
                  <a:lnTo>
                    <a:pt x="96857" y="145052"/>
                  </a:lnTo>
                  <a:lnTo>
                    <a:pt x="98862" y="150943"/>
                  </a:lnTo>
                  <a:lnTo>
                    <a:pt x="100198" y="156776"/>
                  </a:lnTo>
                  <a:lnTo>
                    <a:pt x="101089" y="162569"/>
                  </a:lnTo>
                  <a:lnTo>
                    <a:pt x="101682" y="168336"/>
                  </a:lnTo>
                  <a:lnTo>
                    <a:pt x="103983" y="174086"/>
                  </a:lnTo>
                  <a:lnTo>
                    <a:pt x="107422" y="179824"/>
                  </a:lnTo>
                  <a:lnTo>
                    <a:pt x="111620" y="185554"/>
                  </a:lnTo>
                  <a:lnTo>
                    <a:pt x="115371" y="190327"/>
                  </a:lnTo>
                  <a:lnTo>
                    <a:pt x="118824" y="194462"/>
                  </a:lnTo>
                  <a:lnTo>
                    <a:pt x="122079" y="198170"/>
                  </a:lnTo>
                  <a:lnTo>
                    <a:pt x="125694" y="204832"/>
                  </a:lnTo>
                  <a:lnTo>
                    <a:pt x="126659" y="207941"/>
                  </a:lnTo>
                  <a:lnTo>
                    <a:pt x="130271" y="213936"/>
                  </a:lnTo>
                  <a:lnTo>
                    <a:pt x="132566" y="216869"/>
                  </a:lnTo>
                  <a:lnTo>
                    <a:pt x="136003" y="218823"/>
                  </a:lnTo>
                  <a:lnTo>
                    <a:pt x="140199" y="220127"/>
                  </a:lnTo>
                  <a:lnTo>
                    <a:pt x="144901" y="220995"/>
                  </a:lnTo>
                  <a:lnTo>
                    <a:pt x="148988" y="221575"/>
                  </a:lnTo>
                  <a:lnTo>
                    <a:pt x="156069" y="222218"/>
                  </a:lnTo>
                  <a:lnTo>
                    <a:pt x="160243" y="222390"/>
                  </a:lnTo>
                  <a:lnTo>
                    <a:pt x="169962" y="222581"/>
                  </a:lnTo>
                  <a:lnTo>
                    <a:pt x="174268" y="221679"/>
                  </a:lnTo>
                  <a:lnTo>
                    <a:pt x="181593" y="218137"/>
                  </a:lnTo>
                  <a:lnTo>
                    <a:pt x="186784" y="215859"/>
                  </a:lnTo>
                  <a:lnTo>
                    <a:pt x="193103" y="213388"/>
                  </a:lnTo>
                  <a:lnTo>
                    <a:pt x="200173" y="210788"/>
                  </a:lnTo>
                  <a:lnTo>
                    <a:pt x="206791" y="208102"/>
                  </a:lnTo>
                  <a:lnTo>
                    <a:pt x="213108" y="205359"/>
                  </a:lnTo>
                  <a:lnTo>
                    <a:pt x="219225" y="202578"/>
                  </a:lnTo>
                  <a:lnTo>
                    <a:pt x="224255" y="199771"/>
                  </a:lnTo>
                  <a:lnTo>
                    <a:pt x="228561" y="196948"/>
                  </a:lnTo>
                  <a:lnTo>
                    <a:pt x="232384" y="194113"/>
                  </a:lnTo>
                  <a:lnTo>
                    <a:pt x="234933" y="191270"/>
                  </a:lnTo>
                  <a:lnTo>
                    <a:pt x="236632" y="188423"/>
                  </a:lnTo>
                  <a:lnTo>
                    <a:pt x="240030" y="1798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57"/>
            <p:cNvSpPr/>
            <p:nvPr/>
          </p:nvSpPr>
          <p:spPr>
            <a:xfrm>
              <a:off x="5523547" y="3214687"/>
              <a:ext cx="180024" cy="180010"/>
            </a:xfrm>
            <a:custGeom>
              <a:avLst/>
              <a:gdLst/>
              <a:ahLst/>
              <a:cxnLst/>
              <a:rect l="0" t="0" r="0" b="0"/>
              <a:pathLst>
                <a:path w="180024" h="180010">
                  <a:moveTo>
                    <a:pt x="0" y="25718"/>
                  </a:moveTo>
                  <a:lnTo>
                    <a:pt x="7381" y="25718"/>
                  </a:lnTo>
                  <a:lnTo>
                    <a:pt x="7778" y="26670"/>
                  </a:lnTo>
                  <a:lnTo>
                    <a:pt x="8219" y="30269"/>
                  </a:lnTo>
                  <a:lnTo>
                    <a:pt x="9290" y="32562"/>
                  </a:lnTo>
                  <a:lnTo>
                    <a:pt x="13019" y="37649"/>
                  </a:lnTo>
                  <a:lnTo>
                    <a:pt x="17851" y="43086"/>
                  </a:lnTo>
                  <a:lnTo>
                    <a:pt x="20473" y="45869"/>
                  </a:lnTo>
                  <a:lnTo>
                    <a:pt x="23174" y="49629"/>
                  </a:lnTo>
                  <a:lnTo>
                    <a:pt x="25927" y="54041"/>
                  </a:lnTo>
                  <a:lnTo>
                    <a:pt x="28714" y="58887"/>
                  </a:lnTo>
                  <a:lnTo>
                    <a:pt x="34352" y="69352"/>
                  </a:lnTo>
                  <a:lnTo>
                    <a:pt x="37189" y="74810"/>
                  </a:lnTo>
                  <a:lnTo>
                    <a:pt x="39080" y="80353"/>
                  </a:lnTo>
                  <a:lnTo>
                    <a:pt x="40341" y="85954"/>
                  </a:lnTo>
                  <a:lnTo>
                    <a:pt x="41181" y="91593"/>
                  </a:lnTo>
                  <a:lnTo>
                    <a:pt x="43647" y="97257"/>
                  </a:lnTo>
                  <a:lnTo>
                    <a:pt x="47195" y="102938"/>
                  </a:lnTo>
                  <a:lnTo>
                    <a:pt x="51466" y="108630"/>
                  </a:lnTo>
                  <a:lnTo>
                    <a:pt x="54313" y="114330"/>
                  </a:lnTo>
                  <a:lnTo>
                    <a:pt x="56212" y="120035"/>
                  </a:lnTo>
                  <a:lnTo>
                    <a:pt x="57477" y="125743"/>
                  </a:lnTo>
                  <a:lnTo>
                    <a:pt x="59273" y="131454"/>
                  </a:lnTo>
                  <a:lnTo>
                    <a:pt x="61423" y="137166"/>
                  </a:lnTo>
                  <a:lnTo>
                    <a:pt x="63809" y="142879"/>
                  </a:lnTo>
                  <a:lnTo>
                    <a:pt x="65399" y="147640"/>
                  </a:lnTo>
                  <a:lnTo>
                    <a:pt x="66459" y="151767"/>
                  </a:lnTo>
                  <a:lnTo>
                    <a:pt x="67166" y="155470"/>
                  </a:lnTo>
                  <a:lnTo>
                    <a:pt x="68590" y="158892"/>
                  </a:lnTo>
                  <a:lnTo>
                    <a:pt x="70492" y="162125"/>
                  </a:lnTo>
                  <a:lnTo>
                    <a:pt x="72712" y="165234"/>
                  </a:lnTo>
                  <a:lnTo>
                    <a:pt x="74192" y="168258"/>
                  </a:lnTo>
                  <a:lnTo>
                    <a:pt x="75179" y="171227"/>
                  </a:lnTo>
                  <a:lnTo>
                    <a:pt x="77146" y="179993"/>
                  </a:lnTo>
                  <a:lnTo>
                    <a:pt x="77150" y="180009"/>
                  </a:lnTo>
                  <a:lnTo>
                    <a:pt x="65220" y="168090"/>
                  </a:lnTo>
                  <a:lnTo>
                    <a:pt x="63483" y="164447"/>
                  </a:lnTo>
                  <a:lnTo>
                    <a:pt x="62324" y="160114"/>
                  </a:lnTo>
                  <a:lnTo>
                    <a:pt x="61552" y="155320"/>
                  </a:lnTo>
                  <a:lnTo>
                    <a:pt x="60085" y="151172"/>
                  </a:lnTo>
                  <a:lnTo>
                    <a:pt x="58154" y="147454"/>
                  </a:lnTo>
                  <a:lnTo>
                    <a:pt x="55914" y="144023"/>
                  </a:lnTo>
                  <a:lnTo>
                    <a:pt x="54422" y="139830"/>
                  </a:lnTo>
                  <a:lnTo>
                    <a:pt x="53426" y="135130"/>
                  </a:lnTo>
                  <a:lnTo>
                    <a:pt x="52763" y="130092"/>
                  </a:lnTo>
                  <a:lnTo>
                    <a:pt x="53273" y="123875"/>
                  </a:lnTo>
                  <a:lnTo>
                    <a:pt x="54565" y="116873"/>
                  </a:lnTo>
                  <a:lnTo>
                    <a:pt x="56379" y="109348"/>
                  </a:lnTo>
                  <a:lnTo>
                    <a:pt x="57589" y="102426"/>
                  </a:lnTo>
                  <a:lnTo>
                    <a:pt x="58395" y="95907"/>
                  </a:lnTo>
                  <a:lnTo>
                    <a:pt x="58933" y="89655"/>
                  </a:lnTo>
                  <a:lnTo>
                    <a:pt x="60243" y="83583"/>
                  </a:lnTo>
                  <a:lnTo>
                    <a:pt x="62070" y="77629"/>
                  </a:lnTo>
                  <a:lnTo>
                    <a:pt x="64240" y="71755"/>
                  </a:lnTo>
                  <a:lnTo>
                    <a:pt x="67591" y="65934"/>
                  </a:lnTo>
                  <a:lnTo>
                    <a:pt x="71732" y="60149"/>
                  </a:lnTo>
                  <a:lnTo>
                    <a:pt x="76396" y="54387"/>
                  </a:lnTo>
                  <a:lnTo>
                    <a:pt x="81410" y="49593"/>
                  </a:lnTo>
                  <a:lnTo>
                    <a:pt x="86659" y="45445"/>
                  </a:lnTo>
                  <a:lnTo>
                    <a:pt x="92063" y="41727"/>
                  </a:lnTo>
                  <a:lnTo>
                    <a:pt x="97570" y="37343"/>
                  </a:lnTo>
                  <a:lnTo>
                    <a:pt x="103147" y="32515"/>
                  </a:lnTo>
                  <a:lnTo>
                    <a:pt x="108769" y="27392"/>
                  </a:lnTo>
                  <a:lnTo>
                    <a:pt x="114423" y="23024"/>
                  </a:lnTo>
                  <a:lnTo>
                    <a:pt x="120097" y="19159"/>
                  </a:lnTo>
                  <a:lnTo>
                    <a:pt x="125784" y="15630"/>
                  </a:lnTo>
                  <a:lnTo>
                    <a:pt x="131481" y="12325"/>
                  </a:lnTo>
                  <a:lnTo>
                    <a:pt x="142892" y="6113"/>
                  </a:lnTo>
                  <a:lnTo>
                    <a:pt x="148601" y="4075"/>
                  </a:lnTo>
                  <a:lnTo>
                    <a:pt x="154312" y="2717"/>
                  </a:lnTo>
                  <a:lnTo>
                    <a:pt x="160025" y="1811"/>
                  </a:lnTo>
                  <a:lnTo>
                    <a:pt x="164786" y="1208"/>
                  </a:lnTo>
                  <a:lnTo>
                    <a:pt x="168912" y="805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58"/>
            <p:cNvSpPr/>
            <p:nvPr/>
          </p:nvSpPr>
          <p:spPr>
            <a:xfrm>
              <a:off x="5909309" y="3214687"/>
              <a:ext cx="162879" cy="25719"/>
            </a:xfrm>
            <a:custGeom>
              <a:avLst/>
              <a:gdLst/>
              <a:ahLst/>
              <a:cxnLst/>
              <a:rect l="0" t="0" r="0" b="0"/>
              <a:pathLst>
                <a:path w="162879" h="25719">
                  <a:moveTo>
                    <a:pt x="0" y="25718"/>
                  </a:moveTo>
                  <a:lnTo>
                    <a:pt x="7382" y="18337"/>
                  </a:lnTo>
                  <a:lnTo>
                    <a:pt x="9684" y="17940"/>
                  </a:lnTo>
                  <a:lnTo>
                    <a:pt x="13124" y="17675"/>
                  </a:lnTo>
                  <a:lnTo>
                    <a:pt x="17322" y="17498"/>
                  </a:lnTo>
                  <a:lnTo>
                    <a:pt x="21073" y="16428"/>
                  </a:lnTo>
                  <a:lnTo>
                    <a:pt x="24527" y="14762"/>
                  </a:lnTo>
                  <a:lnTo>
                    <a:pt x="27781" y="12699"/>
                  </a:lnTo>
                  <a:lnTo>
                    <a:pt x="31856" y="11323"/>
                  </a:lnTo>
                  <a:lnTo>
                    <a:pt x="36478" y="10407"/>
                  </a:lnTo>
                  <a:lnTo>
                    <a:pt x="41463" y="9795"/>
                  </a:lnTo>
                  <a:lnTo>
                    <a:pt x="46692" y="9388"/>
                  </a:lnTo>
                  <a:lnTo>
                    <a:pt x="52084" y="9116"/>
                  </a:lnTo>
                  <a:lnTo>
                    <a:pt x="57582" y="8935"/>
                  </a:lnTo>
                  <a:lnTo>
                    <a:pt x="63153" y="7862"/>
                  </a:lnTo>
                  <a:lnTo>
                    <a:pt x="68773" y="6194"/>
                  </a:lnTo>
                  <a:lnTo>
                    <a:pt x="74424" y="4129"/>
                  </a:lnTo>
                  <a:lnTo>
                    <a:pt x="80096" y="2753"/>
                  </a:lnTo>
                  <a:lnTo>
                    <a:pt x="85783" y="1835"/>
                  </a:lnTo>
                  <a:lnTo>
                    <a:pt x="91478" y="1224"/>
                  </a:lnTo>
                  <a:lnTo>
                    <a:pt x="97181" y="816"/>
                  </a:lnTo>
                  <a:lnTo>
                    <a:pt x="102887" y="544"/>
                  </a:lnTo>
                  <a:lnTo>
                    <a:pt x="117480" y="161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59"/>
            <p:cNvSpPr/>
            <p:nvPr/>
          </p:nvSpPr>
          <p:spPr>
            <a:xfrm>
              <a:off x="5917882" y="3274695"/>
              <a:ext cx="188596" cy="42863"/>
            </a:xfrm>
            <a:custGeom>
              <a:avLst/>
              <a:gdLst/>
              <a:ahLst/>
              <a:cxnLst/>
              <a:rect l="0" t="0" r="0" b="0"/>
              <a:pathLst>
                <a:path w="188596" h="42863">
                  <a:moveTo>
                    <a:pt x="0" y="42862"/>
                  </a:moveTo>
                  <a:lnTo>
                    <a:pt x="0" y="34642"/>
                  </a:lnTo>
                  <a:lnTo>
                    <a:pt x="4551" y="34394"/>
                  </a:lnTo>
                  <a:lnTo>
                    <a:pt x="6844" y="33407"/>
                  </a:lnTo>
                  <a:lnTo>
                    <a:pt x="9325" y="31796"/>
                  </a:lnTo>
                  <a:lnTo>
                    <a:pt x="11932" y="29770"/>
                  </a:lnTo>
                  <a:lnTo>
                    <a:pt x="15574" y="28419"/>
                  </a:lnTo>
                  <a:lnTo>
                    <a:pt x="19908" y="27518"/>
                  </a:lnTo>
                  <a:lnTo>
                    <a:pt x="24702" y="26918"/>
                  </a:lnTo>
                  <a:lnTo>
                    <a:pt x="29803" y="25565"/>
                  </a:lnTo>
                  <a:lnTo>
                    <a:pt x="35109" y="23711"/>
                  </a:lnTo>
                  <a:lnTo>
                    <a:pt x="40551" y="21522"/>
                  </a:lnTo>
                  <a:lnTo>
                    <a:pt x="47036" y="20063"/>
                  </a:lnTo>
                  <a:lnTo>
                    <a:pt x="54217" y="19090"/>
                  </a:lnTo>
                  <a:lnTo>
                    <a:pt x="61863" y="18441"/>
                  </a:lnTo>
                  <a:lnTo>
                    <a:pt x="68864" y="17057"/>
                  </a:lnTo>
                  <a:lnTo>
                    <a:pt x="75437" y="15181"/>
                  </a:lnTo>
                  <a:lnTo>
                    <a:pt x="81724" y="12978"/>
                  </a:lnTo>
                  <a:lnTo>
                    <a:pt x="87820" y="11509"/>
                  </a:lnTo>
                  <a:lnTo>
                    <a:pt x="93789" y="10530"/>
                  </a:lnTo>
                  <a:lnTo>
                    <a:pt x="99673" y="9878"/>
                  </a:lnTo>
                  <a:lnTo>
                    <a:pt x="106454" y="9442"/>
                  </a:lnTo>
                  <a:lnTo>
                    <a:pt x="113832" y="9152"/>
                  </a:lnTo>
                  <a:lnTo>
                    <a:pt x="121608" y="8959"/>
                  </a:lnTo>
                  <a:lnTo>
                    <a:pt x="128697" y="7877"/>
                  </a:lnTo>
                  <a:lnTo>
                    <a:pt x="135328" y="6204"/>
                  </a:lnTo>
                  <a:lnTo>
                    <a:pt x="141654" y="4136"/>
                  </a:lnTo>
                  <a:lnTo>
                    <a:pt x="148729" y="2757"/>
                  </a:lnTo>
                  <a:lnTo>
                    <a:pt x="156302" y="1838"/>
                  </a:lnTo>
                  <a:lnTo>
                    <a:pt x="170433" y="817"/>
                  </a:lnTo>
                  <a:lnTo>
                    <a:pt x="18859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60"/>
            <p:cNvSpPr/>
            <p:nvPr/>
          </p:nvSpPr>
          <p:spPr>
            <a:xfrm>
              <a:off x="6269354" y="3068958"/>
              <a:ext cx="274025" cy="299980"/>
            </a:xfrm>
            <a:custGeom>
              <a:avLst/>
              <a:gdLst/>
              <a:ahLst/>
              <a:cxnLst/>
              <a:rect l="0" t="0" r="0" b="0"/>
              <a:pathLst>
                <a:path w="274025" h="299980">
                  <a:moveTo>
                    <a:pt x="0" y="51431"/>
                  </a:moveTo>
                  <a:lnTo>
                    <a:pt x="0" y="46881"/>
                  </a:lnTo>
                  <a:lnTo>
                    <a:pt x="953" y="45540"/>
                  </a:lnTo>
                  <a:lnTo>
                    <a:pt x="2541" y="44646"/>
                  </a:lnTo>
                  <a:lnTo>
                    <a:pt x="4552" y="44051"/>
                  </a:lnTo>
                  <a:lnTo>
                    <a:pt x="5892" y="42701"/>
                  </a:lnTo>
                  <a:lnTo>
                    <a:pt x="6786" y="40849"/>
                  </a:lnTo>
                  <a:lnTo>
                    <a:pt x="7382" y="38661"/>
                  </a:lnTo>
                  <a:lnTo>
                    <a:pt x="8731" y="37203"/>
                  </a:lnTo>
                  <a:lnTo>
                    <a:pt x="10584" y="36231"/>
                  </a:lnTo>
                  <a:lnTo>
                    <a:pt x="12771" y="35583"/>
                  </a:lnTo>
                  <a:lnTo>
                    <a:pt x="14229" y="34198"/>
                  </a:lnTo>
                  <a:lnTo>
                    <a:pt x="15201" y="32323"/>
                  </a:lnTo>
                  <a:lnTo>
                    <a:pt x="15849" y="30120"/>
                  </a:lnTo>
                  <a:lnTo>
                    <a:pt x="19110" y="25132"/>
                  </a:lnTo>
                  <a:lnTo>
                    <a:pt x="21312" y="22469"/>
                  </a:lnTo>
                  <a:lnTo>
                    <a:pt x="28840" y="16969"/>
                  </a:lnTo>
                  <a:lnTo>
                    <a:pt x="33515" y="14169"/>
                  </a:lnTo>
                  <a:lnTo>
                    <a:pt x="38535" y="12302"/>
                  </a:lnTo>
                  <a:lnTo>
                    <a:pt x="43788" y="11058"/>
                  </a:lnTo>
                  <a:lnTo>
                    <a:pt x="49195" y="10229"/>
                  </a:lnTo>
                  <a:lnTo>
                    <a:pt x="57743" y="6767"/>
                  </a:lnTo>
                  <a:lnTo>
                    <a:pt x="61355" y="4510"/>
                  </a:lnTo>
                  <a:lnTo>
                    <a:pt x="65668" y="3006"/>
                  </a:lnTo>
                  <a:lnTo>
                    <a:pt x="70450" y="2003"/>
                  </a:lnTo>
                  <a:lnTo>
                    <a:pt x="75542" y="1334"/>
                  </a:lnTo>
                  <a:lnTo>
                    <a:pt x="80841" y="888"/>
                  </a:lnTo>
                  <a:lnTo>
                    <a:pt x="86279" y="591"/>
                  </a:lnTo>
                  <a:lnTo>
                    <a:pt x="97402" y="261"/>
                  </a:lnTo>
                  <a:lnTo>
                    <a:pt x="131467" y="20"/>
                  </a:lnTo>
                  <a:lnTo>
                    <a:pt x="160023" y="0"/>
                  </a:lnTo>
                  <a:lnTo>
                    <a:pt x="165738" y="951"/>
                  </a:lnTo>
                  <a:lnTo>
                    <a:pt x="171452" y="2538"/>
                  </a:lnTo>
                  <a:lnTo>
                    <a:pt x="177167" y="4548"/>
                  </a:lnTo>
                  <a:lnTo>
                    <a:pt x="181928" y="6841"/>
                  </a:lnTo>
                  <a:lnTo>
                    <a:pt x="189760" y="11929"/>
                  </a:lnTo>
                  <a:lnTo>
                    <a:pt x="196416" y="17365"/>
                  </a:lnTo>
                  <a:lnTo>
                    <a:pt x="199524" y="20148"/>
                  </a:lnTo>
                  <a:lnTo>
                    <a:pt x="201596" y="23908"/>
                  </a:lnTo>
                  <a:lnTo>
                    <a:pt x="203899" y="33167"/>
                  </a:lnTo>
                  <a:lnTo>
                    <a:pt x="204922" y="41091"/>
                  </a:lnTo>
                  <a:lnTo>
                    <a:pt x="205195" y="44538"/>
                  </a:lnTo>
                  <a:lnTo>
                    <a:pt x="202958" y="53448"/>
                  </a:lnTo>
                  <a:lnTo>
                    <a:pt x="201028" y="58491"/>
                  </a:lnTo>
                  <a:lnTo>
                    <a:pt x="198789" y="63758"/>
                  </a:lnTo>
                  <a:lnTo>
                    <a:pt x="193761" y="74690"/>
                  </a:lnTo>
                  <a:lnTo>
                    <a:pt x="185576" y="91554"/>
                  </a:lnTo>
                  <a:lnTo>
                    <a:pt x="181820" y="96278"/>
                  </a:lnTo>
                  <a:lnTo>
                    <a:pt x="177411" y="100379"/>
                  </a:lnTo>
                  <a:lnTo>
                    <a:pt x="172567" y="104066"/>
                  </a:lnTo>
                  <a:lnTo>
                    <a:pt x="167432" y="107476"/>
                  </a:lnTo>
                  <a:lnTo>
                    <a:pt x="162104" y="110702"/>
                  </a:lnTo>
                  <a:lnTo>
                    <a:pt x="156647" y="113805"/>
                  </a:lnTo>
                  <a:lnTo>
                    <a:pt x="152057" y="116827"/>
                  </a:lnTo>
                  <a:lnTo>
                    <a:pt x="144416" y="122723"/>
                  </a:lnTo>
                  <a:lnTo>
                    <a:pt x="137641" y="128379"/>
                  </a:lnTo>
                  <a:lnTo>
                    <a:pt x="128997" y="136758"/>
                  </a:lnTo>
                  <a:lnTo>
                    <a:pt x="128709" y="132488"/>
                  </a:lnTo>
                  <a:lnTo>
                    <a:pt x="129621" y="131186"/>
                  </a:lnTo>
                  <a:lnTo>
                    <a:pt x="131182" y="130319"/>
                  </a:lnTo>
                  <a:lnTo>
                    <a:pt x="135980" y="128927"/>
                  </a:lnTo>
                  <a:lnTo>
                    <a:pt x="141362" y="124135"/>
                  </a:lnTo>
                  <a:lnTo>
                    <a:pt x="145676" y="121808"/>
                  </a:lnTo>
                  <a:lnTo>
                    <a:pt x="151410" y="119304"/>
                  </a:lnTo>
                  <a:lnTo>
                    <a:pt x="158090" y="116683"/>
                  </a:lnTo>
                  <a:lnTo>
                    <a:pt x="164449" y="114935"/>
                  </a:lnTo>
                  <a:lnTo>
                    <a:pt x="170593" y="113770"/>
                  </a:lnTo>
                  <a:lnTo>
                    <a:pt x="176594" y="112992"/>
                  </a:lnTo>
                  <a:lnTo>
                    <a:pt x="182499" y="112475"/>
                  </a:lnTo>
                  <a:lnTo>
                    <a:pt x="188342" y="112130"/>
                  </a:lnTo>
                  <a:lnTo>
                    <a:pt x="199913" y="111746"/>
                  </a:lnTo>
                  <a:lnTo>
                    <a:pt x="211405" y="111576"/>
                  </a:lnTo>
                  <a:lnTo>
                    <a:pt x="217137" y="112483"/>
                  </a:lnTo>
                  <a:lnTo>
                    <a:pt x="222864" y="114040"/>
                  </a:lnTo>
                  <a:lnTo>
                    <a:pt x="228586" y="116030"/>
                  </a:lnTo>
                  <a:lnTo>
                    <a:pt x="234305" y="118310"/>
                  </a:lnTo>
                  <a:lnTo>
                    <a:pt x="240024" y="120782"/>
                  </a:lnTo>
                  <a:lnTo>
                    <a:pt x="251458" y="126069"/>
                  </a:lnTo>
                  <a:lnTo>
                    <a:pt x="262889" y="131594"/>
                  </a:lnTo>
                  <a:lnTo>
                    <a:pt x="266700" y="134400"/>
                  </a:lnTo>
                  <a:lnTo>
                    <a:pt x="269240" y="137224"/>
                  </a:lnTo>
                  <a:lnTo>
                    <a:pt x="270934" y="140059"/>
                  </a:lnTo>
                  <a:lnTo>
                    <a:pt x="272815" y="148289"/>
                  </a:lnTo>
                  <a:lnTo>
                    <a:pt x="273317" y="153151"/>
                  </a:lnTo>
                  <a:lnTo>
                    <a:pt x="273652" y="158297"/>
                  </a:lnTo>
                  <a:lnTo>
                    <a:pt x="273875" y="163633"/>
                  </a:lnTo>
                  <a:lnTo>
                    <a:pt x="274024" y="169095"/>
                  </a:lnTo>
                  <a:lnTo>
                    <a:pt x="273170" y="175594"/>
                  </a:lnTo>
                  <a:lnTo>
                    <a:pt x="271649" y="182784"/>
                  </a:lnTo>
                  <a:lnTo>
                    <a:pt x="269681" y="190435"/>
                  </a:lnTo>
                  <a:lnTo>
                    <a:pt x="265513" y="197440"/>
                  </a:lnTo>
                  <a:lnTo>
                    <a:pt x="259876" y="204016"/>
                  </a:lnTo>
                  <a:lnTo>
                    <a:pt x="240831" y="222372"/>
                  </a:lnTo>
                  <a:lnTo>
                    <a:pt x="212778" y="250192"/>
                  </a:lnTo>
                  <a:lnTo>
                    <a:pt x="205670" y="256328"/>
                  </a:lnTo>
                  <a:lnTo>
                    <a:pt x="199026" y="261372"/>
                  </a:lnTo>
                  <a:lnTo>
                    <a:pt x="170124" y="280861"/>
                  </a:lnTo>
                  <a:lnTo>
                    <a:pt x="161994" y="285347"/>
                  </a:lnTo>
                  <a:lnTo>
                    <a:pt x="153716" y="289290"/>
                  </a:lnTo>
                  <a:lnTo>
                    <a:pt x="145340" y="292872"/>
                  </a:lnTo>
                  <a:lnTo>
                    <a:pt x="136899" y="295259"/>
                  </a:lnTo>
                  <a:lnTo>
                    <a:pt x="128414" y="296851"/>
                  </a:lnTo>
                  <a:lnTo>
                    <a:pt x="119899" y="297912"/>
                  </a:lnTo>
                  <a:lnTo>
                    <a:pt x="112318" y="298619"/>
                  </a:lnTo>
                  <a:lnTo>
                    <a:pt x="105359" y="299091"/>
                  </a:lnTo>
                  <a:lnTo>
                    <a:pt x="98815" y="299405"/>
                  </a:lnTo>
                  <a:lnTo>
                    <a:pt x="86463" y="299754"/>
                  </a:lnTo>
                  <a:lnTo>
                    <a:pt x="67562" y="299979"/>
                  </a:lnTo>
                  <a:lnTo>
                    <a:pt x="63139" y="299045"/>
                  </a:lnTo>
                  <a:lnTo>
                    <a:pt x="58286" y="297469"/>
                  </a:lnTo>
                  <a:lnTo>
                    <a:pt x="53144" y="295467"/>
                  </a:lnTo>
                  <a:lnTo>
                    <a:pt x="44893" y="293242"/>
                  </a:lnTo>
                  <a:lnTo>
                    <a:pt x="36385" y="291813"/>
                  </a:lnTo>
                  <a:lnTo>
                    <a:pt x="32682" y="289078"/>
                  </a:lnTo>
                  <a:lnTo>
                    <a:pt x="30360" y="287015"/>
                  </a:lnTo>
                  <a:lnTo>
                    <a:pt x="28813" y="284687"/>
                  </a:lnTo>
                  <a:lnTo>
                    <a:pt x="27094" y="279561"/>
                  </a:lnTo>
                  <a:lnTo>
                    <a:pt x="27587" y="277813"/>
                  </a:lnTo>
                  <a:lnTo>
                    <a:pt x="28869" y="276647"/>
                  </a:lnTo>
                  <a:lnTo>
                    <a:pt x="30676" y="275871"/>
                  </a:lnTo>
                  <a:lnTo>
                    <a:pt x="31881" y="274400"/>
                  </a:lnTo>
                  <a:lnTo>
                    <a:pt x="32684" y="272467"/>
                  </a:lnTo>
                  <a:lnTo>
                    <a:pt x="34291" y="26574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61"/>
            <p:cNvSpPr/>
            <p:nvPr/>
          </p:nvSpPr>
          <p:spPr>
            <a:xfrm>
              <a:off x="6620967" y="3000375"/>
              <a:ext cx="248464" cy="145733"/>
            </a:xfrm>
            <a:custGeom>
              <a:avLst/>
              <a:gdLst/>
              <a:ahLst/>
              <a:cxnLst/>
              <a:rect l="0" t="0" r="0" b="0"/>
              <a:pathLst>
                <a:path w="248464" h="145733">
                  <a:moveTo>
                    <a:pt x="51295" y="0"/>
                  </a:moveTo>
                  <a:lnTo>
                    <a:pt x="51295" y="41741"/>
                  </a:lnTo>
                  <a:lnTo>
                    <a:pt x="50343" y="45925"/>
                  </a:lnTo>
                  <a:lnTo>
                    <a:pt x="48756" y="49666"/>
                  </a:lnTo>
                  <a:lnTo>
                    <a:pt x="46745" y="53113"/>
                  </a:lnTo>
                  <a:lnTo>
                    <a:pt x="44451" y="57316"/>
                  </a:lnTo>
                  <a:lnTo>
                    <a:pt x="36673" y="72333"/>
                  </a:lnTo>
                  <a:lnTo>
                    <a:pt x="31144" y="83265"/>
                  </a:lnTo>
                  <a:lnTo>
                    <a:pt x="28336" y="87895"/>
                  </a:lnTo>
                  <a:lnTo>
                    <a:pt x="25511" y="91934"/>
                  </a:lnTo>
                  <a:lnTo>
                    <a:pt x="22677" y="95579"/>
                  </a:lnTo>
                  <a:lnTo>
                    <a:pt x="20786" y="99914"/>
                  </a:lnTo>
                  <a:lnTo>
                    <a:pt x="19526" y="104709"/>
                  </a:lnTo>
                  <a:lnTo>
                    <a:pt x="18685" y="109811"/>
                  </a:lnTo>
                  <a:lnTo>
                    <a:pt x="17173" y="114165"/>
                  </a:lnTo>
                  <a:lnTo>
                    <a:pt x="15212" y="118020"/>
                  </a:lnTo>
                  <a:lnTo>
                    <a:pt x="12952" y="121542"/>
                  </a:lnTo>
                  <a:lnTo>
                    <a:pt x="10493" y="124843"/>
                  </a:lnTo>
                  <a:lnTo>
                    <a:pt x="7902" y="127996"/>
                  </a:lnTo>
                  <a:lnTo>
                    <a:pt x="331" y="136623"/>
                  </a:lnTo>
                  <a:lnTo>
                    <a:pt x="69" y="139461"/>
                  </a:lnTo>
                  <a:lnTo>
                    <a:pt x="0" y="141552"/>
                  </a:lnTo>
                  <a:lnTo>
                    <a:pt x="905" y="142945"/>
                  </a:lnTo>
                  <a:lnTo>
                    <a:pt x="2462" y="143874"/>
                  </a:lnTo>
                  <a:lnTo>
                    <a:pt x="8083" y="145624"/>
                  </a:lnTo>
                  <a:lnTo>
                    <a:pt x="15208" y="145711"/>
                  </a:lnTo>
                  <a:lnTo>
                    <a:pt x="20334" y="145722"/>
                  </a:lnTo>
                  <a:lnTo>
                    <a:pt x="23987" y="144773"/>
                  </a:lnTo>
                  <a:lnTo>
                    <a:pt x="28327" y="143188"/>
                  </a:lnTo>
                  <a:lnTo>
                    <a:pt x="33126" y="141178"/>
                  </a:lnTo>
                  <a:lnTo>
                    <a:pt x="37277" y="139839"/>
                  </a:lnTo>
                  <a:lnTo>
                    <a:pt x="44430" y="138350"/>
                  </a:lnTo>
                  <a:lnTo>
                    <a:pt x="48623" y="137953"/>
                  </a:lnTo>
                  <a:lnTo>
                    <a:pt x="53324" y="137689"/>
                  </a:lnTo>
                  <a:lnTo>
                    <a:pt x="58363" y="137512"/>
                  </a:lnTo>
                  <a:lnTo>
                    <a:pt x="86029" y="137229"/>
                  </a:lnTo>
                  <a:lnTo>
                    <a:pt x="185595" y="137160"/>
                  </a:lnTo>
                  <a:lnTo>
                    <a:pt x="190359" y="138112"/>
                  </a:lnTo>
                  <a:lnTo>
                    <a:pt x="194487" y="139700"/>
                  </a:lnTo>
                  <a:lnTo>
                    <a:pt x="198191" y="141711"/>
                  </a:lnTo>
                  <a:lnTo>
                    <a:pt x="202566" y="143051"/>
                  </a:lnTo>
                  <a:lnTo>
                    <a:pt x="207387" y="143945"/>
                  </a:lnTo>
                  <a:lnTo>
                    <a:pt x="212507" y="144540"/>
                  </a:lnTo>
                  <a:lnTo>
                    <a:pt x="216872" y="144938"/>
                  </a:lnTo>
                  <a:lnTo>
                    <a:pt x="224263" y="145379"/>
                  </a:lnTo>
                  <a:lnTo>
                    <a:pt x="230722" y="145575"/>
                  </a:lnTo>
                  <a:lnTo>
                    <a:pt x="248463" y="14573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62"/>
            <p:cNvSpPr/>
            <p:nvPr/>
          </p:nvSpPr>
          <p:spPr>
            <a:xfrm>
              <a:off x="6792382" y="2975010"/>
              <a:ext cx="34183" cy="393983"/>
            </a:xfrm>
            <a:custGeom>
              <a:avLst/>
              <a:gdLst/>
              <a:ahLst/>
              <a:cxnLst/>
              <a:rect l="0" t="0" r="0" b="0"/>
              <a:pathLst>
                <a:path w="34183" h="393983">
                  <a:moveTo>
                    <a:pt x="8468" y="8220"/>
                  </a:moveTo>
                  <a:lnTo>
                    <a:pt x="248" y="0"/>
                  </a:lnTo>
                  <a:lnTo>
                    <a:pt x="0" y="4302"/>
                  </a:lnTo>
                  <a:lnTo>
                    <a:pt x="918" y="5608"/>
                  </a:lnTo>
                  <a:lnTo>
                    <a:pt x="2482" y="6478"/>
                  </a:lnTo>
                  <a:lnTo>
                    <a:pt x="4477" y="7059"/>
                  </a:lnTo>
                  <a:lnTo>
                    <a:pt x="5807" y="9351"/>
                  </a:lnTo>
                  <a:lnTo>
                    <a:pt x="6694" y="12784"/>
                  </a:lnTo>
                  <a:lnTo>
                    <a:pt x="7679" y="21678"/>
                  </a:lnTo>
                  <a:lnTo>
                    <a:pt x="8117" y="31981"/>
                  </a:lnTo>
                  <a:lnTo>
                    <a:pt x="8364" y="48492"/>
                  </a:lnTo>
                  <a:lnTo>
                    <a:pt x="8467" y="152807"/>
                  </a:lnTo>
                  <a:lnTo>
                    <a:pt x="9420" y="162713"/>
                  </a:lnTo>
                  <a:lnTo>
                    <a:pt x="11007" y="173128"/>
                  </a:lnTo>
                  <a:lnTo>
                    <a:pt x="13018" y="183881"/>
                  </a:lnTo>
                  <a:lnTo>
                    <a:pt x="14359" y="193907"/>
                  </a:lnTo>
                  <a:lnTo>
                    <a:pt x="15252" y="203449"/>
                  </a:lnTo>
                  <a:lnTo>
                    <a:pt x="15848" y="212667"/>
                  </a:lnTo>
                  <a:lnTo>
                    <a:pt x="16246" y="222623"/>
                  </a:lnTo>
                  <a:lnTo>
                    <a:pt x="16687" y="243845"/>
                  </a:lnTo>
                  <a:lnTo>
                    <a:pt x="17758" y="253886"/>
                  </a:lnTo>
                  <a:lnTo>
                    <a:pt x="19423" y="263437"/>
                  </a:lnTo>
                  <a:lnTo>
                    <a:pt x="21486" y="272662"/>
                  </a:lnTo>
                  <a:lnTo>
                    <a:pt x="22862" y="280717"/>
                  </a:lnTo>
                  <a:lnTo>
                    <a:pt x="23779" y="287992"/>
                  </a:lnTo>
                  <a:lnTo>
                    <a:pt x="24391" y="294747"/>
                  </a:lnTo>
                  <a:lnTo>
                    <a:pt x="25750" y="302108"/>
                  </a:lnTo>
                  <a:lnTo>
                    <a:pt x="27609" y="309873"/>
                  </a:lnTo>
                  <a:lnTo>
                    <a:pt x="29801" y="317907"/>
                  </a:lnTo>
                  <a:lnTo>
                    <a:pt x="31262" y="325168"/>
                  </a:lnTo>
                  <a:lnTo>
                    <a:pt x="32237" y="331913"/>
                  </a:lnTo>
                  <a:lnTo>
                    <a:pt x="32886" y="338316"/>
                  </a:lnTo>
                  <a:lnTo>
                    <a:pt x="33608" y="350509"/>
                  </a:lnTo>
                  <a:lnTo>
                    <a:pt x="34014" y="365544"/>
                  </a:lnTo>
                  <a:lnTo>
                    <a:pt x="34182" y="392242"/>
                  </a:lnTo>
                  <a:lnTo>
                    <a:pt x="33230" y="392822"/>
                  </a:lnTo>
                  <a:lnTo>
                    <a:pt x="31644" y="393208"/>
                  </a:lnTo>
                  <a:lnTo>
                    <a:pt x="25612" y="3939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Central Angles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central angle of a circle is an angle with its vertex at the center of the circle.</a:t>
            </a:r>
          </a:p>
          <a:p>
            <a:r>
              <a:rPr lang="en-US" b="1" dirty="0" smtClean="0"/>
              <a:t>The </a:t>
            </a:r>
            <a:r>
              <a:rPr lang="en-US" b="1" dirty="0" err="1" smtClean="0"/>
              <a:t>figure</a:t>
            </a:r>
            <a:r>
              <a:rPr lang="en-US" dirty="0" err="1" smtClean="0"/>
              <a:t>below</a:t>
            </a:r>
            <a:r>
              <a:rPr lang="en-US" dirty="0" smtClean="0"/>
              <a:t> illustrates central angle AOB in circle O.</a:t>
            </a:r>
            <a:endParaRPr lang="en-US" dirty="0"/>
          </a:p>
        </p:txBody>
      </p:sp>
      <p:pic>
        <p:nvPicPr>
          <p:cNvPr id="18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62797"/>
            <a:ext cx="4038600" cy="3492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6757987" y="2914754"/>
            <a:ext cx="805816" cy="913521"/>
            <a:chOff x="6757987" y="2914754"/>
            <a:chExt cx="805816" cy="913521"/>
          </a:xfrm>
        </p:grpSpPr>
        <p:sp>
          <p:nvSpPr>
            <p:cNvPr id="5" name="SMARTPenAnnotation247"/>
            <p:cNvSpPr/>
            <p:nvPr/>
          </p:nvSpPr>
          <p:spPr>
            <a:xfrm>
              <a:off x="6757987" y="3071518"/>
              <a:ext cx="471438" cy="756757"/>
            </a:xfrm>
            <a:custGeom>
              <a:avLst/>
              <a:gdLst/>
              <a:ahLst/>
              <a:cxnLst/>
              <a:rect l="0" t="0" r="0" b="0"/>
              <a:pathLst>
                <a:path w="471438" h="756757">
                  <a:moveTo>
                    <a:pt x="0" y="751817"/>
                  </a:moveTo>
                  <a:lnTo>
                    <a:pt x="20400" y="751817"/>
                  </a:lnTo>
                  <a:lnTo>
                    <a:pt x="23125" y="752769"/>
                  </a:lnTo>
                  <a:lnTo>
                    <a:pt x="28693" y="756368"/>
                  </a:lnTo>
                  <a:lnTo>
                    <a:pt x="30559" y="756756"/>
                  </a:lnTo>
                  <a:lnTo>
                    <a:pt x="31803" y="756062"/>
                  </a:lnTo>
                  <a:lnTo>
                    <a:pt x="32631" y="754647"/>
                  </a:lnTo>
                  <a:lnTo>
                    <a:pt x="34137" y="753703"/>
                  </a:lnTo>
                  <a:lnTo>
                    <a:pt x="38350" y="752655"/>
                  </a:lnTo>
                  <a:lnTo>
                    <a:pt x="39854" y="751423"/>
                  </a:lnTo>
                  <a:lnTo>
                    <a:pt x="40857" y="749649"/>
                  </a:lnTo>
                  <a:lnTo>
                    <a:pt x="41971" y="745138"/>
                  </a:lnTo>
                  <a:lnTo>
                    <a:pt x="42745" y="727136"/>
                  </a:lnTo>
                  <a:lnTo>
                    <a:pt x="38277" y="706721"/>
                  </a:lnTo>
                  <a:lnTo>
                    <a:pt x="36062" y="690817"/>
                  </a:lnTo>
                  <a:lnTo>
                    <a:pt x="34125" y="673270"/>
                  </a:lnTo>
                  <a:lnTo>
                    <a:pt x="30090" y="652772"/>
                  </a:lnTo>
                  <a:lnTo>
                    <a:pt x="25120" y="630962"/>
                  </a:lnTo>
                  <a:lnTo>
                    <a:pt x="20690" y="608568"/>
                  </a:lnTo>
                  <a:lnTo>
                    <a:pt x="18721" y="585916"/>
                  </a:lnTo>
                  <a:lnTo>
                    <a:pt x="17845" y="563148"/>
                  </a:lnTo>
                  <a:lnTo>
                    <a:pt x="16504" y="541281"/>
                  </a:lnTo>
                  <a:lnTo>
                    <a:pt x="12733" y="522038"/>
                  </a:lnTo>
                  <a:lnTo>
                    <a:pt x="10422" y="503960"/>
                  </a:lnTo>
                  <a:lnTo>
                    <a:pt x="10347" y="487353"/>
                  </a:lnTo>
                  <a:lnTo>
                    <a:pt x="16062" y="464284"/>
                  </a:lnTo>
                  <a:lnTo>
                    <a:pt x="16825" y="456966"/>
                  </a:lnTo>
                  <a:lnTo>
                    <a:pt x="17884" y="456189"/>
                  </a:lnTo>
                  <a:lnTo>
                    <a:pt x="19542" y="456624"/>
                  </a:lnTo>
                  <a:lnTo>
                    <a:pt x="23926" y="459648"/>
                  </a:lnTo>
                  <a:lnTo>
                    <a:pt x="29049" y="464166"/>
                  </a:lnTo>
                  <a:lnTo>
                    <a:pt x="34501" y="474429"/>
                  </a:lnTo>
                  <a:lnTo>
                    <a:pt x="42925" y="493733"/>
                  </a:lnTo>
                  <a:lnTo>
                    <a:pt x="51454" y="516597"/>
                  </a:lnTo>
                  <a:lnTo>
                    <a:pt x="57159" y="535832"/>
                  </a:lnTo>
                  <a:lnTo>
                    <a:pt x="62869" y="553906"/>
                  </a:lnTo>
                  <a:lnTo>
                    <a:pt x="71122" y="574004"/>
                  </a:lnTo>
                  <a:lnTo>
                    <a:pt x="80187" y="594684"/>
                  </a:lnTo>
                  <a:lnTo>
                    <a:pt x="87392" y="613400"/>
                  </a:lnTo>
                  <a:lnTo>
                    <a:pt x="96308" y="628703"/>
                  </a:lnTo>
                  <a:lnTo>
                    <a:pt x="109498" y="645489"/>
                  </a:lnTo>
                  <a:lnTo>
                    <a:pt x="122489" y="659694"/>
                  </a:lnTo>
                  <a:lnTo>
                    <a:pt x="125475" y="661826"/>
                  </a:lnTo>
                  <a:lnTo>
                    <a:pt x="135433" y="665530"/>
                  </a:lnTo>
                  <a:lnTo>
                    <a:pt x="136009" y="664765"/>
                  </a:lnTo>
                  <a:lnTo>
                    <a:pt x="136648" y="661375"/>
                  </a:lnTo>
                  <a:lnTo>
                    <a:pt x="134393" y="654153"/>
                  </a:lnTo>
                  <a:lnTo>
                    <a:pt x="132458" y="649560"/>
                  </a:lnTo>
                  <a:lnTo>
                    <a:pt x="129735" y="629444"/>
                  </a:lnTo>
                  <a:lnTo>
                    <a:pt x="124017" y="611069"/>
                  </a:lnTo>
                  <a:lnTo>
                    <a:pt x="116079" y="589250"/>
                  </a:lnTo>
                  <a:lnTo>
                    <a:pt x="112629" y="576763"/>
                  </a:lnTo>
                  <a:lnTo>
                    <a:pt x="109375" y="563677"/>
                  </a:lnTo>
                  <a:lnTo>
                    <a:pt x="105302" y="550190"/>
                  </a:lnTo>
                  <a:lnTo>
                    <a:pt x="100681" y="536436"/>
                  </a:lnTo>
                  <a:lnTo>
                    <a:pt x="95696" y="522505"/>
                  </a:lnTo>
                  <a:lnTo>
                    <a:pt x="92373" y="508455"/>
                  </a:lnTo>
                  <a:lnTo>
                    <a:pt x="90157" y="494325"/>
                  </a:lnTo>
                  <a:lnTo>
                    <a:pt x="88679" y="480143"/>
                  </a:lnTo>
                  <a:lnTo>
                    <a:pt x="86742" y="465926"/>
                  </a:lnTo>
                  <a:lnTo>
                    <a:pt x="82050" y="437429"/>
                  </a:lnTo>
                  <a:lnTo>
                    <a:pt x="74052" y="394611"/>
                  </a:lnTo>
                  <a:lnTo>
                    <a:pt x="74133" y="382234"/>
                  </a:lnTo>
                  <a:lnTo>
                    <a:pt x="79303" y="360863"/>
                  </a:lnTo>
                  <a:lnTo>
                    <a:pt x="83822" y="337317"/>
                  </a:lnTo>
                  <a:lnTo>
                    <a:pt x="85161" y="327377"/>
                  </a:lnTo>
                  <a:lnTo>
                    <a:pt x="86302" y="325982"/>
                  </a:lnTo>
                  <a:lnTo>
                    <a:pt x="88015" y="325052"/>
                  </a:lnTo>
                  <a:lnTo>
                    <a:pt x="90109" y="324432"/>
                  </a:lnTo>
                  <a:lnTo>
                    <a:pt x="92458" y="325923"/>
                  </a:lnTo>
                  <a:lnTo>
                    <a:pt x="97607" y="332661"/>
                  </a:lnTo>
                  <a:lnTo>
                    <a:pt x="98409" y="338077"/>
                  </a:lnTo>
                  <a:lnTo>
                    <a:pt x="96760" y="351715"/>
                  </a:lnTo>
                  <a:lnTo>
                    <a:pt x="100472" y="372381"/>
                  </a:lnTo>
                  <a:lnTo>
                    <a:pt x="108472" y="398393"/>
                  </a:lnTo>
                  <a:lnTo>
                    <a:pt x="118377" y="429005"/>
                  </a:lnTo>
                  <a:lnTo>
                    <a:pt x="122733" y="445169"/>
                  </a:lnTo>
                  <a:lnTo>
                    <a:pt x="126590" y="461660"/>
                  </a:lnTo>
                  <a:lnTo>
                    <a:pt x="130113" y="478369"/>
                  </a:lnTo>
                  <a:lnTo>
                    <a:pt x="135320" y="495223"/>
                  </a:lnTo>
                  <a:lnTo>
                    <a:pt x="141648" y="512174"/>
                  </a:lnTo>
                  <a:lnTo>
                    <a:pt x="173769" y="589766"/>
                  </a:lnTo>
                  <a:lnTo>
                    <a:pt x="185499" y="615342"/>
                  </a:lnTo>
                  <a:lnTo>
                    <a:pt x="197062" y="636869"/>
                  </a:lnTo>
                  <a:lnTo>
                    <a:pt x="208550" y="654056"/>
                  </a:lnTo>
                  <a:lnTo>
                    <a:pt x="220006" y="664870"/>
                  </a:lnTo>
                  <a:lnTo>
                    <a:pt x="232615" y="676313"/>
                  </a:lnTo>
                  <a:lnTo>
                    <a:pt x="237833" y="681185"/>
                  </a:lnTo>
                  <a:lnTo>
                    <a:pt x="239518" y="680916"/>
                  </a:lnTo>
                  <a:lnTo>
                    <a:pt x="243930" y="678078"/>
                  </a:lnTo>
                  <a:lnTo>
                    <a:pt x="244535" y="674082"/>
                  </a:lnTo>
                  <a:lnTo>
                    <a:pt x="241788" y="654807"/>
                  </a:lnTo>
                  <a:lnTo>
                    <a:pt x="240811" y="639169"/>
                  </a:lnTo>
                  <a:lnTo>
                    <a:pt x="235297" y="617613"/>
                  </a:lnTo>
                  <a:lnTo>
                    <a:pt x="216236" y="560419"/>
                  </a:lnTo>
                  <a:lnTo>
                    <a:pt x="205325" y="525146"/>
                  </a:lnTo>
                  <a:lnTo>
                    <a:pt x="182798" y="448174"/>
                  </a:lnTo>
                  <a:lnTo>
                    <a:pt x="179015" y="428421"/>
                  </a:lnTo>
                  <a:lnTo>
                    <a:pt x="176494" y="408584"/>
                  </a:lnTo>
                  <a:lnTo>
                    <a:pt x="174813" y="388693"/>
                  </a:lnTo>
                  <a:lnTo>
                    <a:pt x="173692" y="368764"/>
                  </a:lnTo>
                  <a:lnTo>
                    <a:pt x="172447" y="328841"/>
                  </a:lnTo>
                  <a:lnTo>
                    <a:pt x="171581" y="243290"/>
                  </a:lnTo>
                  <a:lnTo>
                    <a:pt x="171476" y="192897"/>
                  </a:lnTo>
                  <a:lnTo>
                    <a:pt x="174002" y="174478"/>
                  </a:lnTo>
                  <a:lnTo>
                    <a:pt x="178299" y="160894"/>
                  </a:lnTo>
                  <a:lnTo>
                    <a:pt x="183384" y="151682"/>
                  </a:lnTo>
                  <a:lnTo>
                    <a:pt x="186074" y="148844"/>
                  </a:lnTo>
                  <a:lnTo>
                    <a:pt x="188819" y="146952"/>
                  </a:lnTo>
                  <a:lnTo>
                    <a:pt x="191602" y="145692"/>
                  </a:lnTo>
                  <a:lnTo>
                    <a:pt x="193457" y="145803"/>
                  </a:lnTo>
                  <a:lnTo>
                    <a:pt x="194694" y="146830"/>
                  </a:lnTo>
                  <a:lnTo>
                    <a:pt x="201230" y="164424"/>
                  </a:lnTo>
                  <a:lnTo>
                    <a:pt x="203736" y="181826"/>
                  </a:lnTo>
                  <a:lnTo>
                    <a:pt x="205801" y="204165"/>
                  </a:lnTo>
                  <a:lnTo>
                    <a:pt x="209895" y="233143"/>
                  </a:lnTo>
                  <a:lnTo>
                    <a:pt x="213272" y="249825"/>
                  </a:lnTo>
                  <a:lnTo>
                    <a:pt x="217429" y="267613"/>
                  </a:lnTo>
                  <a:lnTo>
                    <a:pt x="222105" y="286139"/>
                  </a:lnTo>
                  <a:lnTo>
                    <a:pt x="226175" y="305157"/>
                  </a:lnTo>
                  <a:lnTo>
                    <a:pt x="229841" y="324504"/>
                  </a:lnTo>
                  <a:lnTo>
                    <a:pt x="233238" y="344069"/>
                  </a:lnTo>
                  <a:lnTo>
                    <a:pt x="238359" y="364732"/>
                  </a:lnTo>
                  <a:lnTo>
                    <a:pt x="244632" y="386128"/>
                  </a:lnTo>
                  <a:lnTo>
                    <a:pt x="251670" y="408012"/>
                  </a:lnTo>
                  <a:lnTo>
                    <a:pt x="260172" y="429269"/>
                  </a:lnTo>
                  <a:lnTo>
                    <a:pt x="269651" y="450107"/>
                  </a:lnTo>
                  <a:lnTo>
                    <a:pt x="279779" y="470667"/>
                  </a:lnTo>
                  <a:lnTo>
                    <a:pt x="290342" y="489136"/>
                  </a:lnTo>
                  <a:lnTo>
                    <a:pt x="301194" y="506211"/>
                  </a:lnTo>
                  <a:lnTo>
                    <a:pt x="312238" y="522357"/>
                  </a:lnTo>
                  <a:lnTo>
                    <a:pt x="321507" y="536931"/>
                  </a:lnTo>
                  <a:lnTo>
                    <a:pt x="329590" y="550457"/>
                  </a:lnTo>
                  <a:lnTo>
                    <a:pt x="336885" y="563284"/>
                  </a:lnTo>
                  <a:lnTo>
                    <a:pt x="344605" y="573741"/>
                  </a:lnTo>
                  <a:lnTo>
                    <a:pt x="352609" y="582617"/>
                  </a:lnTo>
                  <a:lnTo>
                    <a:pt x="376886" y="606000"/>
                  </a:lnTo>
                  <a:lnTo>
                    <a:pt x="384357" y="610809"/>
                  </a:lnTo>
                  <a:lnTo>
                    <a:pt x="387683" y="612092"/>
                  </a:lnTo>
                  <a:lnTo>
                    <a:pt x="389900" y="611042"/>
                  </a:lnTo>
                  <a:lnTo>
                    <a:pt x="391378" y="608436"/>
                  </a:lnTo>
                  <a:lnTo>
                    <a:pt x="392364" y="604795"/>
                  </a:lnTo>
                  <a:lnTo>
                    <a:pt x="390920" y="593128"/>
                  </a:lnTo>
                  <a:lnTo>
                    <a:pt x="382230" y="557805"/>
                  </a:lnTo>
                  <a:lnTo>
                    <a:pt x="377692" y="545323"/>
                  </a:lnTo>
                  <a:lnTo>
                    <a:pt x="371810" y="531287"/>
                  </a:lnTo>
                  <a:lnTo>
                    <a:pt x="365030" y="516214"/>
                  </a:lnTo>
                  <a:lnTo>
                    <a:pt x="358606" y="499498"/>
                  </a:lnTo>
                  <a:lnTo>
                    <a:pt x="352419" y="481687"/>
                  </a:lnTo>
                  <a:lnTo>
                    <a:pt x="346388" y="463145"/>
                  </a:lnTo>
                  <a:lnTo>
                    <a:pt x="340463" y="443164"/>
                  </a:lnTo>
                  <a:lnTo>
                    <a:pt x="328799" y="400642"/>
                  </a:lnTo>
                  <a:lnTo>
                    <a:pt x="323975" y="378636"/>
                  </a:lnTo>
                  <a:lnTo>
                    <a:pt x="319805" y="356344"/>
                  </a:lnTo>
                  <a:lnTo>
                    <a:pt x="316074" y="333863"/>
                  </a:lnTo>
                  <a:lnTo>
                    <a:pt x="311681" y="311256"/>
                  </a:lnTo>
                  <a:lnTo>
                    <a:pt x="297349" y="243985"/>
                  </a:lnTo>
                  <a:lnTo>
                    <a:pt x="289952" y="201946"/>
                  </a:lnTo>
                  <a:lnTo>
                    <a:pt x="287599" y="181401"/>
                  </a:lnTo>
                  <a:lnTo>
                    <a:pt x="286031" y="161037"/>
                  </a:lnTo>
                  <a:lnTo>
                    <a:pt x="284287" y="122535"/>
                  </a:lnTo>
                  <a:lnTo>
                    <a:pt x="283512" y="89549"/>
                  </a:lnTo>
                  <a:lnTo>
                    <a:pt x="284258" y="75037"/>
                  </a:lnTo>
                  <a:lnTo>
                    <a:pt x="285708" y="61553"/>
                  </a:lnTo>
                  <a:lnTo>
                    <a:pt x="289859" y="38315"/>
                  </a:lnTo>
                  <a:lnTo>
                    <a:pt x="297551" y="15475"/>
                  </a:lnTo>
                  <a:lnTo>
                    <a:pt x="306966" y="0"/>
                  </a:lnTo>
                  <a:lnTo>
                    <a:pt x="308466" y="98"/>
                  </a:lnTo>
                  <a:lnTo>
                    <a:pt x="312674" y="2747"/>
                  </a:lnTo>
                  <a:lnTo>
                    <a:pt x="314177" y="6692"/>
                  </a:lnTo>
                  <a:lnTo>
                    <a:pt x="317245" y="26849"/>
                  </a:lnTo>
                  <a:lnTo>
                    <a:pt x="323763" y="58433"/>
                  </a:lnTo>
                  <a:lnTo>
                    <a:pt x="337300" y="135856"/>
                  </a:lnTo>
                  <a:lnTo>
                    <a:pt x="345792" y="190955"/>
                  </a:lnTo>
                  <a:lnTo>
                    <a:pt x="350543" y="210269"/>
                  </a:lnTo>
                  <a:lnTo>
                    <a:pt x="356567" y="229813"/>
                  </a:lnTo>
                  <a:lnTo>
                    <a:pt x="363442" y="249509"/>
                  </a:lnTo>
                  <a:lnTo>
                    <a:pt x="370882" y="268355"/>
                  </a:lnTo>
                  <a:lnTo>
                    <a:pt x="378700" y="286633"/>
                  </a:lnTo>
                  <a:lnTo>
                    <a:pt x="386769" y="304535"/>
                  </a:lnTo>
                  <a:lnTo>
                    <a:pt x="393102" y="321231"/>
                  </a:lnTo>
                  <a:lnTo>
                    <a:pt x="398275" y="337125"/>
                  </a:lnTo>
                  <a:lnTo>
                    <a:pt x="402677" y="352483"/>
                  </a:lnTo>
                  <a:lnTo>
                    <a:pt x="407516" y="366531"/>
                  </a:lnTo>
                  <a:lnTo>
                    <a:pt x="412648" y="379707"/>
                  </a:lnTo>
                  <a:lnTo>
                    <a:pt x="417973" y="392301"/>
                  </a:lnTo>
                  <a:lnTo>
                    <a:pt x="424381" y="401650"/>
                  </a:lnTo>
                  <a:lnTo>
                    <a:pt x="431511" y="408835"/>
                  </a:lnTo>
                  <a:lnTo>
                    <a:pt x="445148" y="419358"/>
                  </a:lnTo>
                  <a:lnTo>
                    <a:pt x="458180" y="429684"/>
                  </a:lnTo>
                  <a:lnTo>
                    <a:pt x="464938" y="432434"/>
                  </a:lnTo>
                  <a:lnTo>
                    <a:pt x="467121" y="432215"/>
                  </a:lnTo>
                  <a:lnTo>
                    <a:pt x="468577" y="431117"/>
                  </a:lnTo>
                  <a:lnTo>
                    <a:pt x="469547" y="429431"/>
                  </a:lnTo>
                  <a:lnTo>
                    <a:pt x="470626" y="425019"/>
                  </a:lnTo>
                  <a:lnTo>
                    <a:pt x="471232" y="409560"/>
                  </a:lnTo>
                  <a:lnTo>
                    <a:pt x="471437" y="370203"/>
                  </a:lnTo>
                  <a:lnTo>
                    <a:pt x="469549" y="357390"/>
                  </a:lnTo>
                  <a:lnTo>
                    <a:pt x="466385" y="343133"/>
                  </a:lnTo>
                  <a:lnTo>
                    <a:pt x="452831" y="293223"/>
                  </a:lnTo>
                  <a:lnTo>
                    <a:pt x="447620" y="274637"/>
                  </a:lnTo>
                  <a:lnTo>
                    <a:pt x="443193" y="255580"/>
                  </a:lnTo>
                  <a:lnTo>
                    <a:pt x="439290" y="236207"/>
                  </a:lnTo>
                  <a:lnTo>
                    <a:pt x="435735" y="216624"/>
                  </a:lnTo>
                  <a:lnTo>
                    <a:pt x="431460" y="197854"/>
                  </a:lnTo>
                  <a:lnTo>
                    <a:pt x="426705" y="179626"/>
                  </a:lnTo>
                  <a:lnTo>
                    <a:pt x="413452" y="131746"/>
                  </a:lnTo>
                  <a:lnTo>
                    <a:pt x="402907" y="917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48"/>
            <p:cNvSpPr/>
            <p:nvPr/>
          </p:nvSpPr>
          <p:spPr>
            <a:xfrm>
              <a:off x="7178040" y="2914754"/>
              <a:ext cx="385763" cy="502696"/>
            </a:xfrm>
            <a:custGeom>
              <a:avLst/>
              <a:gdLst/>
              <a:ahLst/>
              <a:cxnLst/>
              <a:rect l="0" t="0" r="0" b="0"/>
              <a:pathLst>
                <a:path w="385763" h="502696">
                  <a:moveTo>
                    <a:pt x="0" y="8468"/>
                  </a:moveTo>
                  <a:lnTo>
                    <a:pt x="0" y="3917"/>
                  </a:lnTo>
                  <a:lnTo>
                    <a:pt x="952" y="2577"/>
                  </a:lnTo>
                  <a:lnTo>
                    <a:pt x="2540" y="1683"/>
                  </a:lnTo>
                  <a:lnTo>
                    <a:pt x="8219" y="0"/>
                  </a:lnTo>
                  <a:lnTo>
                    <a:pt x="8525" y="14315"/>
                  </a:lnTo>
                  <a:lnTo>
                    <a:pt x="8563" y="48464"/>
                  </a:lnTo>
                  <a:lnTo>
                    <a:pt x="9518" y="61802"/>
                  </a:lnTo>
                  <a:lnTo>
                    <a:pt x="11108" y="77362"/>
                  </a:lnTo>
                  <a:lnTo>
                    <a:pt x="15414" y="112430"/>
                  </a:lnTo>
                  <a:lnTo>
                    <a:pt x="20503" y="150241"/>
                  </a:lnTo>
                  <a:lnTo>
                    <a:pt x="24146" y="170611"/>
                  </a:lnTo>
                  <a:lnTo>
                    <a:pt x="28479" y="191811"/>
                  </a:lnTo>
                  <a:lnTo>
                    <a:pt x="33274" y="213564"/>
                  </a:lnTo>
                  <a:lnTo>
                    <a:pt x="43681" y="255514"/>
                  </a:lnTo>
                  <a:lnTo>
                    <a:pt x="49123" y="276036"/>
                  </a:lnTo>
                  <a:lnTo>
                    <a:pt x="55608" y="296384"/>
                  </a:lnTo>
                  <a:lnTo>
                    <a:pt x="62790" y="316617"/>
                  </a:lnTo>
                  <a:lnTo>
                    <a:pt x="70434" y="336773"/>
                  </a:lnTo>
                  <a:lnTo>
                    <a:pt x="86549" y="376949"/>
                  </a:lnTo>
                  <a:lnTo>
                    <a:pt x="94847" y="396997"/>
                  </a:lnTo>
                  <a:lnTo>
                    <a:pt x="109146" y="429432"/>
                  </a:lnTo>
                  <a:lnTo>
                    <a:pt x="115627" y="443416"/>
                  </a:lnTo>
                  <a:lnTo>
                    <a:pt x="121852" y="455596"/>
                  </a:lnTo>
                  <a:lnTo>
                    <a:pt x="127907" y="466573"/>
                  </a:lnTo>
                  <a:lnTo>
                    <a:pt x="133849" y="476749"/>
                  </a:lnTo>
                  <a:lnTo>
                    <a:pt x="145530" y="490595"/>
                  </a:lnTo>
                  <a:lnTo>
                    <a:pt x="159450" y="502695"/>
                  </a:lnTo>
                  <a:lnTo>
                    <a:pt x="160593" y="501783"/>
                  </a:lnTo>
                  <a:lnTo>
                    <a:pt x="161354" y="499269"/>
                  </a:lnTo>
                  <a:lnTo>
                    <a:pt x="162426" y="484091"/>
                  </a:lnTo>
                  <a:lnTo>
                    <a:pt x="162577" y="476997"/>
                  </a:lnTo>
                  <a:lnTo>
                    <a:pt x="160771" y="468458"/>
                  </a:lnTo>
                  <a:lnTo>
                    <a:pt x="157664" y="458956"/>
                  </a:lnTo>
                  <a:lnTo>
                    <a:pt x="153686" y="448811"/>
                  </a:lnTo>
                  <a:lnTo>
                    <a:pt x="150083" y="436332"/>
                  </a:lnTo>
                  <a:lnTo>
                    <a:pt x="146727" y="422298"/>
                  </a:lnTo>
                  <a:lnTo>
                    <a:pt x="143538" y="407228"/>
                  </a:lnTo>
                  <a:lnTo>
                    <a:pt x="139507" y="390513"/>
                  </a:lnTo>
                  <a:lnTo>
                    <a:pt x="113856" y="291659"/>
                  </a:lnTo>
                  <a:lnTo>
                    <a:pt x="110194" y="270605"/>
                  </a:lnTo>
                  <a:lnTo>
                    <a:pt x="107753" y="249901"/>
                  </a:lnTo>
                  <a:lnTo>
                    <a:pt x="106125" y="229431"/>
                  </a:lnTo>
                  <a:lnTo>
                    <a:pt x="105040" y="209117"/>
                  </a:lnTo>
                  <a:lnTo>
                    <a:pt x="103834" y="168765"/>
                  </a:lnTo>
                  <a:lnTo>
                    <a:pt x="103155" y="117664"/>
                  </a:lnTo>
                  <a:lnTo>
                    <a:pt x="104013" y="104126"/>
                  </a:lnTo>
                  <a:lnTo>
                    <a:pt x="105537" y="92242"/>
                  </a:lnTo>
                  <a:lnTo>
                    <a:pt x="107505" y="81462"/>
                  </a:lnTo>
                  <a:lnTo>
                    <a:pt x="109770" y="74276"/>
                  </a:lnTo>
                  <a:lnTo>
                    <a:pt x="112232" y="69485"/>
                  </a:lnTo>
                  <a:lnTo>
                    <a:pt x="114827" y="66291"/>
                  </a:lnTo>
                  <a:lnTo>
                    <a:pt x="117508" y="65114"/>
                  </a:lnTo>
                  <a:lnTo>
                    <a:pt x="120249" y="65282"/>
                  </a:lnTo>
                  <a:lnTo>
                    <a:pt x="123029" y="66347"/>
                  </a:lnTo>
                  <a:lnTo>
                    <a:pt x="125834" y="69914"/>
                  </a:lnTo>
                  <a:lnTo>
                    <a:pt x="131491" y="81497"/>
                  </a:lnTo>
                  <a:lnTo>
                    <a:pt x="133381" y="90492"/>
                  </a:lnTo>
                  <a:lnTo>
                    <a:pt x="134640" y="101251"/>
                  </a:lnTo>
                  <a:lnTo>
                    <a:pt x="135481" y="113185"/>
                  </a:lnTo>
                  <a:lnTo>
                    <a:pt x="137945" y="126857"/>
                  </a:lnTo>
                  <a:lnTo>
                    <a:pt x="141493" y="141687"/>
                  </a:lnTo>
                  <a:lnTo>
                    <a:pt x="145764" y="157288"/>
                  </a:lnTo>
                  <a:lnTo>
                    <a:pt x="149563" y="174356"/>
                  </a:lnTo>
                  <a:lnTo>
                    <a:pt x="153048" y="192403"/>
                  </a:lnTo>
                  <a:lnTo>
                    <a:pt x="156325" y="211101"/>
                  </a:lnTo>
                  <a:lnTo>
                    <a:pt x="160414" y="230234"/>
                  </a:lnTo>
                  <a:lnTo>
                    <a:pt x="165045" y="249657"/>
                  </a:lnTo>
                  <a:lnTo>
                    <a:pt x="170037" y="269273"/>
                  </a:lnTo>
                  <a:lnTo>
                    <a:pt x="176224" y="289018"/>
                  </a:lnTo>
                  <a:lnTo>
                    <a:pt x="183205" y="308849"/>
                  </a:lnTo>
                  <a:lnTo>
                    <a:pt x="210390" y="379482"/>
                  </a:lnTo>
                  <a:lnTo>
                    <a:pt x="217412" y="392971"/>
                  </a:lnTo>
                  <a:lnTo>
                    <a:pt x="224951" y="404821"/>
                  </a:lnTo>
                  <a:lnTo>
                    <a:pt x="232835" y="415578"/>
                  </a:lnTo>
                  <a:lnTo>
                    <a:pt x="244134" y="427531"/>
                  </a:lnTo>
                  <a:lnTo>
                    <a:pt x="254599" y="435204"/>
                  </a:lnTo>
                  <a:lnTo>
                    <a:pt x="255457" y="432976"/>
                  </a:lnTo>
                  <a:lnTo>
                    <a:pt x="256411" y="422881"/>
                  </a:lnTo>
                  <a:lnTo>
                    <a:pt x="255714" y="415236"/>
                  </a:lnTo>
                  <a:lnTo>
                    <a:pt x="254295" y="406329"/>
                  </a:lnTo>
                  <a:lnTo>
                    <a:pt x="252398" y="396581"/>
                  </a:lnTo>
                  <a:lnTo>
                    <a:pt x="249228" y="384368"/>
                  </a:lnTo>
                  <a:lnTo>
                    <a:pt x="245209" y="370510"/>
                  </a:lnTo>
                  <a:lnTo>
                    <a:pt x="240625" y="355557"/>
                  </a:lnTo>
                  <a:lnTo>
                    <a:pt x="236616" y="338921"/>
                  </a:lnTo>
                  <a:lnTo>
                    <a:pt x="232992" y="321162"/>
                  </a:lnTo>
                  <a:lnTo>
                    <a:pt x="229623" y="302656"/>
                  </a:lnTo>
                  <a:lnTo>
                    <a:pt x="225472" y="283651"/>
                  </a:lnTo>
                  <a:lnTo>
                    <a:pt x="220799" y="264313"/>
                  </a:lnTo>
                  <a:lnTo>
                    <a:pt x="215780" y="244754"/>
                  </a:lnTo>
                  <a:lnTo>
                    <a:pt x="212432" y="226000"/>
                  </a:lnTo>
                  <a:lnTo>
                    <a:pt x="210202" y="207782"/>
                  </a:lnTo>
                  <a:lnTo>
                    <a:pt x="208714" y="189921"/>
                  </a:lnTo>
                  <a:lnTo>
                    <a:pt x="207723" y="172299"/>
                  </a:lnTo>
                  <a:lnTo>
                    <a:pt x="206620" y="137480"/>
                  </a:lnTo>
                  <a:lnTo>
                    <a:pt x="207279" y="122098"/>
                  </a:lnTo>
                  <a:lnTo>
                    <a:pt x="208671" y="108034"/>
                  </a:lnTo>
                  <a:lnTo>
                    <a:pt x="210552" y="94848"/>
                  </a:lnTo>
                  <a:lnTo>
                    <a:pt x="212757" y="84152"/>
                  </a:lnTo>
                  <a:lnTo>
                    <a:pt x="215181" y="75116"/>
                  </a:lnTo>
                  <a:lnTo>
                    <a:pt x="217748" y="67188"/>
                  </a:lnTo>
                  <a:lnTo>
                    <a:pt x="220413" y="61902"/>
                  </a:lnTo>
                  <a:lnTo>
                    <a:pt x="223142" y="58378"/>
                  </a:lnTo>
                  <a:lnTo>
                    <a:pt x="225914" y="56029"/>
                  </a:lnTo>
                  <a:lnTo>
                    <a:pt x="227762" y="57320"/>
                  </a:lnTo>
                  <a:lnTo>
                    <a:pt x="228993" y="61039"/>
                  </a:lnTo>
                  <a:lnTo>
                    <a:pt x="231315" y="72790"/>
                  </a:lnTo>
                  <a:lnTo>
                    <a:pt x="235522" y="87538"/>
                  </a:lnTo>
                  <a:lnTo>
                    <a:pt x="237977" y="97377"/>
                  </a:lnTo>
                  <a:lnTo>
                    <a:pt x="243244" y="121008"/>
                  </a:lnTo>
                  <a:lnTo>
                    <a:pt x="260064" y="203125"/>
                  </a:lnTo>
                  <a:lnTo>
                    <a:pt x="262911" y="215392"/>
                  </a:lnTo>
                  <a:lnTo>
                    <a:pt x="265761" y="226427"/>
                  </a:lnTo>
                  <a:lnTo>
                    <a:pt x="268613" y="236642"/>
                  </a:lnTo>
                  <a:lnTo>
                    <a:pt x="271468" y="245356"/>
                  </a:lnTo>
                  <a:lnTo>
                    <a:pt x="277180" y="260119"/>
                  </a:lnTo>
                  <a:lnTo>
                    <a:pt x="280037" y="264818"/>
                  </a:lnTo>
                  <a:lnTo>
                    <a:pt x="282893" y="267950"/>
                  </a:lnTo>
                  <a:lnTo>
                    <a:pt x="285751" y="270039"/>
                  </a:lnTo>
                  <a:lnTo>
                    <a:pt x="288608" y="270479"/>
                  </a:lnTo>
                  <a:lnTo>
                    <a:pt x="291465" y="269819"/>
                  </a:lnTo>
                  <a:lnTo>
                    <a:pt x="294323" y="268427"/>
                  </a:lnTo>
                  <a:lnTo>
                    <a:pt x="296227" y="263689"/>
                  </a:lnTo>
                  <a:lnTo>
                    <a:pt x="298344" y="248265"/>
                  </a:lnTo>
                  <a:lnTo>
                    <a:pt x="298909" y="239770"/>
                  </a:lnTo>
                  <a:lnTo>
                    <a:pt x="299284" y="231249"/>
                  </a:lnTo>
                  <a:lnTo>
                    <a:pt x="299703" y="212257"/>
                  </a:lnTo>
                  <a:lnTo>
                    <a:pt x="299993" y="152027"/>
                  </a:lnTo>
                  <a:lnTo>
                    <a:pt x="300960" y="141321"/>
                  </a:lnTo>
                  <a:lnTo>
                    <a:pt x="302557" y="131327"/>
                  </a:lnTo>
                  <a:lnTo>
                    <a:pt x="304575" y="121806"/>
                  </a:lnTo>
                  <a:lnTo>
                    <a:pt x="306817" y="108688"/>
                  </a:lnTo>
                  <a:lnTo>
                    <a:pt x="307414" y="103856"/>
                  </a:lnTo>
                  <a:lnTo>
                    <a:pt x="308765" y="100635"/>
                  </a:lnTo>
                  <a:lnTo>
                    <a:pt x="310618" y="98488"/>
                  </a:lnTo>
                  <a:lnTo>
                    <a:pt x="312806" y="97056"/>
                  </a:lnTo>
                  <a:lnTo>
                    <a:pt x="314264" y="98007"/>
                  </a:lnTo>
                  <a:lnTo>
                    <a:pt x="315237" y="100546"/>
                  </a:lnTo>
                  <a:lnTo>
                    <a:pt x="317270" y="108446"/>
                  </a:lnTo>
                  <a:lnTo>
                    <a:pt x="323770" y="124557"/>
                  </a:lnTo>
                  <a:lnTo>
                    <a:pt x="329000" y="139121"/>
                  </a:lnTo>
                  <a:lnTo>
                    <a:pt x="331728" y="147957"/>
                  </a:lnTo>
                  <a:lnTo>
                    <a:pt x="337300" y="167936"/>
                  </a:lnTo>
                  <a:lnTo>
                    <a:pt x="345792" y="200604"/>
                  </a:lnTo>
                  <a:lnTo>
                    <a:pt x="348637" y="209901"/>
                  </a:lnTo>
                  <a:lnTo>
                    <a:pt x="354339" y="225311"/>
                  </a:lnTo>
                  <a:lnTo>
                    <a:pt x="362905" y="240146"/>
                  </a:lnTo>
                  <a:lnTo>
                    <a:pt x="365762" y="242930"/>
                  </a:lnTo>
                  <a:lnTo>
                    <a:pt x="368618" y="244786"/>
                  </a:lnTo>
                  <a:lnTo>
                    <a:pt x="374333" y="246848"/>
                  </a:lnTo>
                  <a:lnTo>
                    <a:pt x="385762" y="24849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an arc?</a:t>
            </a:r>
          </a:p>
        </p:txBody>
      </p:sp>
      <p:pic>
        <p:nvPicPr>
          <p:cNvPr id="1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5947" y="1646238"/>
            <a:ext cx="382310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Content Placeholder 1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 arc is an unbroken part of the circle. The two points A and B on circle O above are the endpoints of two arcs. A and B and the points of  circle O in the interior of angle AOB form a minor arc. </a:t>
            </a:r>
          </a:p>
          <a:p>
            <a:r>
              <a:rPr lang="en-US" dirty="0" smtClean="0"/>
              <a:t>Note that a minor arc is named by its endpoints: AB</a:t>
            </a:r>
          </a:p>
          <a:p>
            <a:r>
              <a:rPr lang="en-US" dirty="0" smtClean="0"/>
              <a:t> and is read "arc AB."</a:t>
            </a:r>
            <a:endParaRPr lang="en-US" dirty="0"/>
          </a:p>
        </p:txBody>
      </p:sp>
      <p:sp>
        <p:nvSpPr>
          <p:cNvPr id="5" name="SMARTPenAnnotation229"/>
          <p:cNvSpPr/>
          <p:nvPr/>
        </p:nvSpPr>
        <p:spPr>
          <a:xfrm>
            <a:off x="7443787" y="2271833"/>
            <a:ext cx="197169" cy="265628"/>
          </a:xfrm>
          <a:custGeom>
            <a:avLst/>
            <a:gdLst/>
            <a:ahLst/>
            <a:cxnLst/>
            <a:rect l="0" t="0" r="0" b="0"/>
            <a:pathLst>
              <a:path w="197169" h="265628">
                <a:moveTo>
                  <a:pt x="0" y="265627"/>
                </a:moveTo>
                <a:lnTo>
                  <a:pt x="4551" y="265627"/>
                </a:lnTo>
                <a:lnTo>
                  <a:pt x="5892" y="264674"/>
                </a:lnTo>
                <a:lnTo>
                  <a:pt x="6785" y="263087"/>
                </a:lnTo>
                <a:lnTo>
                  <a:pt x="7779" y="258783"/>
                </a:lnTo>
                <a:lnTo>
                  <a:pt x="8220" y="253695"/>
                </a:lnTo>
                <a:lnTo>
                  <a:pt x="10956" y="245719"/>
                </a:lnTo>
                <a:lnTo>
                  <a:pt x="13019" y="240925"/>
                </a:lnTo>
                <a:lnTo>
                  <a:pt x="15311" y="233058"/>
                </a:lnTo>
                <a:lnTo>
                  <a:pt x="16330" y="225434"/>
                </a:lnTo>
                <a:lnTo>
                  <a:pt x="16602" y="220734"/>
                </a:lnTo>
                <a:lnTo>
                  <a:pt x="16783" y="215696"/>
                </a:lnTo>
                <a:lnTo>
                  <a:pt x="17856" y="209479"/>
                </a:lnTo>
                <a:lnTo>
                  <a:pt x="19524" y="202478"/>
                </a:lnTo>
                <a:lnTo>
                  <a:pt x="21589" y="194952"/>
                </a:lnTo>
                <a:lnTo>
                  <a:pt x="22964" y="188030"/>
                </a:lnTo>
                <a:lnTo>
                  <a:pt x="23882" y="181511"/>
                </a:lnTo>
                <a:lnTo>
                  <a:pt x="24494" y="175259"/>
                </a:lnTo>
                <a:lnTo>
                  <a:pt x="25854" y="169187"/>
                </a:lnTo>
                <a:lnTo>
                  <a:pt x="27714" y="163233"/>
                </a:lnTo>
                <a:lnTo>
                  <a:pt x="29906" y="157360"/>
                </a:lnTo>
                <a:lnTo>
                  <a:pt x="31367" y="151538"/>
                </a:lnTo>
                <a:lnTo>
                  <a:pt x="32341" y="145753"/>
                </a:lnTo>
                <a:lnTo>
                  <a:pt x="32991" y="139991"/>
                </a:lnTo>
                <a:lnTo>
                  <a:pt x="34376" y="134244"/>
                </a:lnTo>
                <a:lnTo>
                  <a:pt x="36253" y="128508"/>
                </a:lnTo>
                <a:lnTo>
                  <a:pt x="38456" y="122779"/>
                </a:lnTo>
                <a:lnTo>
                  <a:pt x="39925" y="117055"/>
                </a:lnTo>
                <a:lnTo>
                  <a:pt x="40904" y="111334"/>
                </a:lnTo>
                <a:lnTo>
                  <a:pt x="41557" y="105615"/>
                </a:lnTo>
                <a:lnTo>
                  <a:pt x="42945" y="99897"/>
                </a:lnTo>
                <a:lnTo>
                  <a:pt x="44823" y="94180"/>
                </a:lnTo>
                <a:lnTo>
                  <a:pt x="47027" y="88464"/>
                </a:lnTo>
                <a:lnTo>
                  <a:pt x="48496" y="82748"/>
                </a:lnTo>
                <a:lnTo>
                  <a:pt x="49476" y="77033"/>
                </a:lnTo>
                <a:lnTo>
                  <a:pt x="50129" y="71317"/>
                </a:lnTo>
                <a:lnTo>
                  <a:pt x="51517" y="65602"/>
                </a:lnTo>
                <a:lnTo>
                  <a:pt x="53394" y="59887"/>
                </a:lnTo>
                <a:lnTo>
                  <a:pt x="55600" y="54172"/>
                </a:lnTo>
                <a:lnTo>
                  <a:pt x="57069" y="49409"/>
                </a:lnTo>
                <a:lnTo>
                  <a:pt x="58702" y="41577"/>
                </a:lnTo>
                <a:lnTo>
                  <a:pt x="60089" y="37203"/>
                </a:lnTo>
                <a:lnTo>
                  <a:pt x="61967" y="32382"/>
                </a:lnTo>
                <a:lnTo>
                  <a:pt x="64172" y="27262"/>
                </a:lnTo>
                <a:lnTo>
                  <a:pt x="66621" y="19035"/>
                </a:lnTo>
                <a:lnTo>
                  <a:pt x="68194" y="10542"/>
                </a:lnTo>
                <a:lnTo>
                  <a:pt x="70948" y="6841"/>
                </a:lnTo>
                <a:lnTo>
                  <a:pt x="77045" y="0"/>
                </a:lnTo>
                <a:lnTo>
                  <a:pt x="83023" y="5794"/>
                </a:lnTo>
                <a:lnTo>
                  <a:pt x="105845" y="28572"/>
                </a:lnTo>
                <a:lnTo>
                  <a:pt x="107711" y="31390"/>
                </a:lnTo>
                <a:lnTo>
                  <a:pt x="109784" y="37062"/>
                </a:lnTo>
                <a:lnTo>
                  <a:pt x="113246" y="45297"/>
                </a:lnTo>
                <a:lnTo>
                  <a:pt x="115501" y="50160"/>
                </a:lnTo>
                <a:lnTo>
                  <a:pt x="120549" y="58104"/>
                </a:lnTo>
                <a:lnTo>
                  <a:pt x="123229" y="61556"/>
                </a:lnTo>
                <a:lnTo>
                  <a:pt x="125015" y="65762"/>
                </a:lnTo>
                <a:lnTo>
                  <a:pt x="126205" y="70471"/>
                </a:lnTo>
                <a:lnTo>
                  <a:pt x="126999" y="75515"/>
                </a:lnTo>
                <a:lnTo>
                  <a:pt x="127529" y="80783"/>
                </a:lnTo>
                <a:lnTo>
                  <a:pt x="127881" y="86200"/>
                </a:lnTo>
                <a:lnTo>
                  <a:pt x="128117" y="91716"/>
                </a:lnTo>
                <a:lnTo>
                  <a:pt x="129226" y="97299"/>
                </a:lnTo>
                <a:lnTo>
                  <a:pt x="130918" y="102926"/>
                </a:lnTo>
                <a:lnTo>
                  <a:pt x="135339" y="115210"/>
                </a:lnTo>
                <a:lnTo>
                  <a:pt x="140478" y="130195"/>
                </a:lnTo>
                <a:lnTo>
                  <a:pt x="143182" y="137239"/>
                </a:lnTo>
                <a:lnTo>
                  <a:pt x="145938" y="143840"/>
                </a:lnTo>
                <a:lnTo>
                  <a:pt x="148727" y="150145"/>
                </a:lnTo>
                <a:lnTo>
                  <a:pt x="154366" y="162231"/>
                </a:lnTo>
                <a:lnTo>
                  <a:pt x="157203" y="168122"/>
                </a:lnTo>
                <a:lnTo>
                  <a:pt x="159095" y="173953"/>
                </a:lnTo>
                <a:lnTo>
                  <a:pt x="160355" y="179746"/>
                </a:lnTo>
                <a:lnTo>
                  <a:pt x="161196" y="185513"/>
                </a:lnTo>
                <a:lnTo>
                  <a:pt x="162709" y="191262"/>
                </a:lnTo>
                <a:lnTo>
                  <a:pt x="164671" y="197000"/>
                </a:lnTo>
                <a:lnTo>
                  <a:pt x="166930" y="202731"/>
                </a:lnTo>
                <a:lnTo>
                  <a:pt x="169389" y="208456"/>
                </a:lnTo>
                <a:lnTo>
                  <a:pt x="174661" y="219897"/>
                </a:lnTo>
                <a:lnTo>
                  <a:pt x="177401" y="224663"/>
                </a:lnTo>
                <a:lnTo>
                  <a:pt x="182985" y="232498"/>
                </a:lnTo>
                <a:lnTo>
                  <a:pt x="186102" y="239155"/>
                </a:lnTo>
                <a:lnTo>
                  <a:pt x="187487" y="245289"/>
                </a:lnTo>
                <a:lnTo>
                  <a:pt x="188102" y="251190"/>
                </a:lnTo>
                <a:lnTo>
                  <a:pt x="189219" y="254097"/>
                </a:lnTo>
                <a:lnTo>
                  <a:pt x="194389" y="261787"/>
                </a:lnTo>
                <a:lnTo>
                  <a:pt x="197168" y="26562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0"/>
          <p:cNvSpPr/>
          <p:nvPr/>
        </p:nvSpPr>
        <p:spPr>
          <a:xfrm>
            <a:off x="7443787" y="2429672"/>
            <a:ext cx="222886" cy="30636"/>
          </a:xfrm>
          <a:custGeom>
            <a:avLst/>
            <a:gdLst/>
            <a:ahLst/>
            <a:cxnLst/>
            <a:rect l="0" t="0" r="0" b="0"/>
            <a:pathLst>
              <a:path w="222886" h="30636">
                <a:moveTo>
                  <a:pt x="0" y="30635"/>
                </a:moveTo>
                <a:lnTo>
                  <a:pt x="20151" y="30635"/>
                </a:lnTo>
                <a:lnTo>
                  <a:pt x="22959" y="29682"/>
                </a:lnTo>
                <a:lnTo>
                  <a:pt x="25784" y="28095"/>
                </a:lnTo>
                <a:lnTo>
                  <a:pt x="28619" y="26084"/>
                </a:lnTo>
                <a:lnTo>
                  <a:pt x="32414" y="24744"/>
                </a:lnTo>
                <a:lnTo>
                  <a:pt x="36850" y="23850"/>
                </a:lnTo>
                <a:lnTo>
                  <a:pt x="41711" y="23254"/>
                </a:lnTo>
                <a:lnTo>
                  <a:pt x="46858" y="22857"/>
                </a:lnTo>
                <a:lnTo>
                  <a:pt x="52194" y="22592"/>
                </a:lnTo>
                <a:lnTo>
                  <a:pt x="63202" y="22298"/>
                </a:lnTo>
                <a:lnTo>
                  <a:pt x="74445" y="22167"/>
                </a:lnTo>
                <a:lnTo>
                  <a:pt x="80111" y="21180"/>
                </a:lnTo>
                <a:lnTo>
                  <a:pt x="85792" y="19569"/>
                </a:lnTo>
                <a:lnTo>
                  <a:pt x="91484" y="17543"/>
                </a:lnTo>
                <a:lnTo>
                  <a:pt x="97185" y="16192"/>
                </a:lnTo>
                <a:lnTo>
                  <a:pt x="102890" y="15291"/>
                </a:lnTo>
                <a:lnTo>
                  <a:pt x="108598" y="14691"/>
                </a:lnTo>
                <a:lnTo>
                  <a:pt x="113357" y="14291"/>
                </a:lnTo>
                <a:lnTo>
                  <a:pt x="117481" y="14024"/>
                </a:lnTo>
                <a:lnTo>
                  <a:pt x="121183" y="13846"/>
                </a:lnTo>
                <a:lnTo>
                  <a:pt x="126509" y="12775"/>
                </a:lnTo>
                <a:lnTo>
                  <a:pt x="132917" y="11108"/>
                </a:lnTo>
                <a:lnTo>
                  <a:pt x="140046" y="9045"/>
                </a:lnTo>
                <a:lnTo>
                  <a:pt x="145752" y="7669"/>
                </a:lnTo>
                <a:lnTo>
                  <a:pt x="150508" y="6752"/>
                </a:lnTo>
                <a:lnTo>
                  <a:pt x="154632" y="6140"/>
                </a:lnTo>
                <a:lnTo>
                  <a:pt x="159285" y="5733"/>
                </a:lnTo>
                <a:lnTo>
                  <a:pt x="164293" y="5461"/>
                </a:lnTo>
                <a:lnTo>
                  <a:pt x="177902" y="5079"/>
                </a:lnTo>
                <a:lnTo>
                  <a:pt x="181466" y="5025"/>
                </a:lnTo>
                <a:lnTo>
                  <a:pt x="184795" y="4037"/>
                </a:lnTo>
                <a:lnTo>
                  <a:pt x="187967" y="2425"/>
                </a:lnTo>
                <a:lnTo>
                  <a:pt x="191034" y="399"/>
                </a:lnTo>
                <a:lnTo>
                  <a:pt x="194031" y="0"/>
                </a:lnTo>
                <a:lnTo>
                  <a:pt x="196982" y="687"/>
                </a:lnTo>
                <a:lnTo>
                  <a:pt x="199901" y="2097"/>
                </a:lnTo>
                <a:lnTo>
                  <a:pt x="202800" y="3037"/>
                </a:lnTo>
                <a:lnTo>
                  <a:pt x="205685" y="3664"/>
                </a:lnTo>
                <a:lnTo>
                  <a:pt x="212609" y="4670"/>
                </a:lnTo>
                <a:lnTo>
                  <a:pt x="216095" y="4808"/>
                </a:lnTo>
                <a:lnTo>
                  <a:pt x="222885" y="49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1"/>
          <p:cNvSpPr/>
          <p:nvPr/>
        </p:nvSpPr>
        <p:spPr>
          <a:xfrm>
            <a:off x="7702154" y="2314575"/>
            <a:ext cx="67389" cy="231458"/>
          </a:xfrm>
          <a:custGeom>
            <a:avLst/>
            <a:gdLst/>
            <a:ahLst/>
            <a:cxnLst/>
            <a:rect l="0" t="0" r="0" b="0"/>
            <a:pathLst>
              <a:path w="67389" h="231458">
                <a:moveTo>
                  <a:pt x="7380" y="0"/>
                </a:moveTo>
                <a:lnTo>
                  <a:pt x="0" y="0"/>
                </a:lnTo>
                <a:lnTo>
                  <a:pt x="555" y="952"/>
                </a:lnTo>
                <a:lnTo>
                  <a:pt x="1878" y="2539"/>
                </a:lnTo>
                <a:lnTo>
                  <a:pt x="6294" y="7380"/>
                </a:lnTo>
                <a:lnTo>
                  <a:pt x="6897" y="13123"/>
                </a:lnTo>
                <a:lnTo>
                  <a:pt x="7166" y="21072"/>
                </a:lnTo>
                <a:lnTo>
                  <a:pt x="7285" y="27780"/>
                </a:lnTo>
                <a:lnTo>
                  <a:pt x="8269" y="31855"/>
                </a:lnTo>
                <a:lnTo>
                  <a:pt x="9879" y="36476"/>
                </a:lnTo>
                <a:lnTo>
                  <a:pt x="11903" y="41462"/>
                </a:lnTo>
                <a:lnTo>
                  <a:pt x="13253" y="46692"/>
                </a:lnTo>
                <a:lnTo>
                  <a:pt x="14153" y="52083"/>
                </a:lnTo>
                <a:lnTo>
                  <a:pt x="14754" y="57581"/>
                </a:lnTo>
                <a:lnTo>
                  <a:pt x="16106" y="63152"/>
                </a:lnTo>
                <a:lnTo>
                  <a:pt x="17960" y="68772"/>
                </a:lnTo>
                <a:lnTo>
                  <a:pt x="20149" y="74423"/>
                </a:lnTo>
                <a:lnTo>
                  <a:pt x="21607" y="80095"/>
                </a:lnTo>
                <a:lnTo>
                  <a:pt x="22580" y="85782"/>
                </a:lnTo>
                <a:lnTo>
                  <a:pt x="23229" y="91478"/>
                </a:lnTo>
                <a:lnTo>
                  <a:pt x="24613" y="97180"/>
                </a:lnTo>
                <a:lnTo>
                  <a:pt x="26489" y="102887"/>
                </a:lnTo>
                <a:lnTo>
                  <a:pt x="28692" y="108596"/>
                </a:lnTo>
                <a:lnTo>
                  <a:pt x="30160" y="114307"/>
                </a:lnTo>
                <a:lnTo>
                  <a:pt x="31140" y="120019"/>
                </a:lnTo>
                <a:lnTo>
                  <a:pt x="31793" y="125733"/>
                </a:lnTo>
                <a:lnTo>
                  <a:pt x="33180" y="131447"/>
                </a:lnTo>
                <a:lnTo>
                  <a:pt x="35058" y="137161"/>
                </a:lnTo>
                <a:lnTo>
                  <a:pt x="37262" y="142876"/>
                </a:lnTo>
                <a:lnTo>
                  <a:pt x="38732" y="148590"/>
                </a:lnTo>
                <a:lnTo>
                  <a:pt x="39712" y="154305"/>
                </a:lnTo>
                <a:lnTo>
                  <a:pt x="40364" y="160020"/>
                </a:lnTo>
                <a:lnTo>
                  <a:pt x="41753" y="164782"/>
                </a:lnTo>
                <a:lnTo>
                  <a:pt x="43630" y="168910"/>
                </a:lnTo>
                <a:lnTo>
                  <a:pt x="45835" y="172614"/>
                </a:lnTo>
                <a:lnTo>
                  <a:pt x="47304" y="176036"/>
                </a:lnTo>
                <a:lnTo>
                  <a:pt x="48937" y="182378"/>
                </a:lnTo>
                <a:lnTo>
                  <a:pt x="49372" y="186355"/>
                </a:lnTo>
                <a:lnTo>
                  <a:pt x="49663" y="190912"/>
                </a:lnTo>
                <a:lnTo>
                  <a:pt x="49856" y="195854"/>
                </a:lnTo>
                <a:lnTo>
                  <a:pt x="50938" y="200102"/>
                </a:lnTo>
                <a:lnTo>
                  <a:pt x="52611" y="203886"/>
                </a:lnTo>
                <a:lnTo>
                  <a:pt x="54680" y="207361"/>
                </a:lnTo>
                <a:lnTo>
                  <a:pt x="56058" y="210631"/>
                </a:lnTo>
                <a:lnTo>
                  <a:pt x="57590" y="216804"/>
                </a:lnTo>
                <a:lnTo>
                  <a:pt x="58951" y="218831"/>
                </a:lnTo>
                <a:lnTo>
                  <a:pt x="60811" y="220182"/>
                </a:lnTo>
                <a:lnTo>
                  <a:pt x="63003" y="221083"/>
                </a:lnTo>
                <a:lnTo>
                  <a:pt x="64464" y="222636"/>
                </a:lnTo>
                <a:lnTo>
                  <a:pt x="65440" y="224624"/>
                </a:lnTo>
                <a:lnTo>
                  <a:pt x="67388" y="23145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2"/>
          <p:cNvSpPr/>
          <p:nvPr/>
        </p:nvSpPr>
        <p:spPr>
          <a:xfrm>
            <a:off x="7675244" y="2297440"/>
            <a:ext cx="248205" cy="265702"/>
          </a:xfrm>
          <a:custGeom>
            <a:avLst/>
            <a:gdLst/>
            <a:ahLst/>
            <a:cxnLst/>
            <a:rect l="0" t="0" r="0" b="0"/>
            <a:pathLst>
              <a:path w="248205" h="265702">
                <a:moveTo>
                  <a:pt x="0" y="51424"/>
                </a:moveTo>
                <a:lnTo>
                  <a:pt x="0" y="35576"/>
                </a:lnTo>
                <a:lnTo>
                  <a:pt x="4552" y="30113"/>
                </a:lnTo>
                <a:lnTo>
                  <a:pt x="6845" y="28644"/>
                </a:lnTo>
                <a:lnTo>
                  <a:pt x="11932" y="27013"/>
                </a:lnTo>
                <a:lnTo>
                  <a:pt x="17368" y="23747"/>
                </a:lnTo>
                <a:lnTo>
                  <a:pt x="22959" y="19121"/>
                </a:lnTo>
                <a:lnTo>
                  <a:pt x="28620" y="13890"/>
                </a:lnTo>
                <a:lnTo>
                  <a:pt x="32414" y="12114"/>
                </a:lnTo>
                <a:lnTo>
                  <a:pt x="36850" y="10930"/>
                </a:lnTo>
                <a:lnTo>
                  <a:pt x="41712" y="10141"/>
                </a:lnTo>
                <a:lnTo>
                  <a:pt x="46859" y="8662"/>
                </a:lnTo>
                <a:lnTo>
                  <a:pt x="52194" y="6724"/>
                </a:lnTo>
                <a:lnTo>
                  <a:pt x="57656" y="4479"/>
                </a:lnTo>
                <a:lnTo>
                  <a:pt x="62250" y="2983"/>
                </a:lnTo>
                <a:lnTo>
                  <a:pt x="69895" y="1320"/>
                </a:lnTo>
                <a:lnTo>
                  <a:pt x="74220" y="876"/>
                </a:lnTo>
                <a:lnTo>
                  <a:pt x="79007" y="581"/>
                </a:lnTo>
                <a:lnTo>
                  <a:pt x="89407" y="252"/>
                </a:lnTo>
                <a:lnTo>
                  <a:pt x="122945" y="12"/>
                </a:lnTo>
                <a:lnTo>
                  <a:pt x="134335" y="0"/>
                </a:lnTo>
                <a:lnTo>
                  <a:pt x="139087" y="949"/>
                </a:lnTo>
                <a:lnTo>
                  <a:pt x="143208" y="2534"/>
                </a:lnTo>
                <a:lnTo>
                  <a:pt x="150326" y="6835"/>
                </a:lnTo>
                <a:lnTo>
                  <a:pt x="156665" y="11922"/>
                </a:lnTo>
                <a:lnTo>
                  <a:pt x="158735" y="14612"/>
                </a:lnTo>
                <a:lnTo>
                  <a:pt x="161037" y="20141"/>
                </a:lnTo>
                <a:lnTo>
                  <a:pt x="162060" y="28313"/>
                </a:lnTo>
                <a:lnTo>
                  <a:pt x="162332" y="33159"/>
                </a:lnTo>
                <a:lnTo>
                  <a:pt x="161562" y="37343"/>
                </a:lnTo>
                <a:lnTo>
                  <a:pt x="158166" y="44531"/>
                </a:lnTo>
                <a:lnTo>
                  <a:pt x="156879" y="48734"/>
                </a:lnTo>
                <a:lnTo>
                  <a:pt x="156021" y="53441"/>
                </a:lnTo>
                <a:lnTo>
                  <a:pt x="155450" y="58484"/>
                </a:lnTo>
                <a:lnTo>
                  <a:pt x="153164" y="63751"/>
                </a:lnTo>
                <a:lnTo>
                  <a:pt x="149734" y="69167"/>
                </a:lnTo>
                <a:lnTo>
                  <a:pt x="145542" y="74683"/>
                </a:lnTo>
                <a:lnTo>
                  <a:pt x="141796" y="80265"/>
                </a:lnTo>
                <a:lnTo>
                  <a:pt x="138346" y="85892"/>
                </a:lnTo>
                <a:lnTo>
                  <a:pt x="135093" y="91547"/>
                </a:lnTo>
                <a:lnTo>
                  <a:pt x="131020" y="96271"/>
                </a:lnTo>
                <a:lnTo>
                  <a:pt x="126399" y="100372"/>
                </a:lnTo>
                <a:lnTo>
                  <a:pt x="121414" y="104059"/>
                </a:lnTo>
                <a:lnTo>
                  <a:pt x="118091" y="108421"/>
                </a:lnTo>
                <a:lnTo>
                  <a:pt x="115875" y="113235"/>
                </a:lnTo>
                <a:lnTo>
                  <a:pt x="114397" y="118349"/>
                </a:lnTo>
                <a:lnTo>
                  <a:pt x="111507" y="122711"/>
                </a:lnTo>
                <a:lnTo>
                  <a:pt x="107677" y="126571"/>
                </a:lnTo>
                <a:lnTo>
                  <a:pt x="103216" y="130098"/>
                </a:lnTo>
                <a:lnTo>
                  <a:pt x="100244" y="133401"/>
                </a:lnTo>
                <a:lnTo>
                  <a:pt x="98262" y="136556"/>
                </a:lnTo>
                <a:lnTo>
                  <a:pt x="96940" y="139611"/>
                </a:lnTo>
                <a:lnTo>
                  <a:pt x="95107" y="141648"/>
                </a:lnTo>
                <a:lnTo>
                  <a:pt x="92933" y="143006"/>
                </a:lnTo>
                <a:lnTo>
                  <a:pt x="87976" y="144515"/>
                </a:lnTo>
                <a:lnTo>
                  <a:pt x="80783" y="145364"/>
                </a:lnTo>
                <a:lnTo>
                  <a:pt x="78767" y="145563"/>
                </a:lnTo>
                <a:lnTo>
                  <a:pt x="82182" y="145675"/>
                </a:lnTo>
                <a:lnTo>
                  <a:pt x="83363" y="144738"/>
                </a:lnTo>
                <a:lnTo>
                  <a:pt x="84151" y="143161"/>
                </a:lnTo>
                <a:lnTo>
                  <a:pt x="84676" y="141157"/>
                </a:lnTo>
                <a:lnTo>
                  <a:pt x="85978" y="139821"/>
                </a:lnTo>
                <a:lnTo>
                  <a:pt x="87799" y="138931"/>
                </a:lnTo>
                <a:lnTo>
                  <a:pt x="89965" y="138337"/>
                </a:lnTo>
                <a:lnTo>
                  <a:pt x="94912" y="135138"/>
                </a:lnTo>
                <a:lnTo>
                  <a:pt x="101239" y="130540"/>
                </a:lnTo>
                <a:lnTo>
                  <a:pt x="105593" y="127981"/>
                </a:lnTo>
                <a:lnTo>
                  <a:pt x="110400" y="125322"/>
                </a:lnTo>
                <a:lnTo>
                  <a:pt x="120822" y="119828"/>
                </a:lnTo>
                <a:lnTo>
                  <a:pt x="143035" y="108540"/>
                </a:lnTo>
                <a:lnTo>
                  <a:pt x="149649" y="106646"/>
                </a:lnTo>
                <a:lnTo>
                  <a:pt x="156916" y="105384"/>
                </a:lnTo>
                <a:lnTo>
                  <a:pt x="164619" y="104543"/>
                </a:lnTo>
                <a:lnTo>
                  <a:pt x="171659" y="103982"/>
                </a:lnTo>
                <a:lnTo>
                  <a:pt x="178257" y="103608"/>
                </a:lnTo>
                <a:lnTo>
                  <a:pt x="189715" y="103192"/>
                </a:lnTo>
                <a:lnTo>
                  <a:pt x="197983" y="103007"/>
                </a:lnTo>
                <a:lnTo>
                  <a:pt x="212544" y="102903"/>
                </a:lnTo>
                <a:lnTo>
                  <a:pt x="216944" y="103841"/>
                </a:lnTo>
                <a:lnTo>
                  <a:pt x="227686" y="108760"/>
                </a:lnTo>
                <a:lnTo>
                  <a:pt x="233910" y="110244"/>
                </a:lnTo>
                <a:lnTo>
                  <a:pt x="235949" y="112545"/>
                </a:lnTo>
                <a:lnTo>
                  <a:pt x="237310" y="115984"/>
                </a:lnTo>
                <a:lnTo>
                  <a:pt x="238217" y="120182"/>
                </a:lnTo>
                <a:lnTo>
                  <a:pt x="241765" y="127386"/>
                </a:lnTo>
                <a:lnTo>
                  <a:pt x="244043" y="130640"/>
                </a:lnTo>
                <a:lnTo>
                  <a:pt x="246577" y="136797"/>
                </a:lnTo>
                <a:lnTo>
                  <a:pt x="247703" y="143660"/>
                </a:lnTo>
                <a:lnTo>
                  <a:pt x="248002" y="148157"/>
                </a:lnTo>
                <a:lnTo>
                  <a:pt x="248204" y="153061"/>
                </a:lnTo>
                <a:lnTo>
                  <a:pt x="247384" y="158234"/>
                </a:lnTo>
                <a:lnTo>
                  <a:pt x="245885" y="163589"/>
                </a:lnTo>
                <a:lnTo>
                  <a:pt x="243934" y="169063"/>
                </a:lnTo>
                <a:lnTo>
                  <a:pt x="242633" y="173665"/>
                </a:lnTo>
                <a:lnTo>
                  <a:pt x="241187" y="181319"/>
                </a:lnTo>
                <a:lnTo>
                  <a:pt x="238896" y="185646"/>
                </a:lnTo>
                <a:lnTo>
                  <a:pt x="235465" y="190435"/>
                </a:lnTo>
                <a:lnTo>
                  <a:pt x="231272" y="195533"/>
                </a:lnTo>
                <a:lnTo>
                  <a:pt x="226571" y="200837"/>
                </a:lnTo>
                <a:lnTo>
                  <a:pt x="216269" y="211810"/>
                </a:lnTo>
                <a:lnTo>
                  <a:pt x="210855" y="216451"/>
                </a:lnTo>
                <a:lnTo>
                  <a:pt x="205340" y="220497"/>
                </a:lnTo>
                <a:lnTo>
                  <a:pt x="199758" y="224147"/>
                </a:lnTo>
                <a:lnTo>
                  <a:pt x="194133" y="228485"/>
                </a:lnTo>
                <a:lnTo>
                  <a:pt x="188477" y="233283"/>
                </a:lnTo>
                <a:lnTo>
                  <a:pt x="182801" y="238386"/>
                </a:lnTo>
                <a:lnTo>
                  <a:pt x="177113" y="242740"/>
                </a:lnTo>
                <a:lnTo>
                  <a:pt x="171415" y="246596"/>
                </a:lnTo>
                <a:lnTo>
                  <a:pt x="165712" y="250119"/>
                </a:lnTo>
                <a:lnTo>
                  <a:pt x="160957" y="252467"/>
                </a:lnTo>
                <a:lnTo>
                  <a:pt x="156836" y="254033"/>
                </a:lnTo>
                <a:lnTo>
                  <a:pt x="153134" y="255077"/>
                </a:lnTo>
                <a:lnTo>
                  <a:pt x="148762" y="256725"/>
                </a:lnTo>
                <a:lnTo>
                  <a:pt x="143943" y="258777"/>
                </a:lnTo>
                <a:lnTo>
                  <a:pt x="138824" y="261097"/>
                </a:lnTo>
                <a:lnTo>
                  <a:pt x="133508" y="262644"/>
                </a:lnTo>
                <a:lnTo>
                  <a:pt x="128057" y="263675"/>
                </a:lnTo>
                <a:lnTo>
                  <a:pt x="122520" y="264362"/>
                </a:lnTo>
                <a:lnTo>
                  <a:pt x="117875" y="264821"/>
                </a:lnTo>
                <a:lnTo>
                  <a:pt x="110174" y="265330"/>
                </a:lnTo>
                <a:lnTo>
                  <a:pt x="103577" y="265556"/>
                </a:lnTo>
                <a:lnTo>
                  <a:pt x="91580" y="265701"/>
                </a:lnTo>
                <a:lnTo>
                  <a:pt x="88676" y="264761"/>
                </a:lnTo>
                <a:lnTo>
                  <a:pt x="82910" y="261176"/>
                </a:lnTo>
                <a:lnTo>
                  <a:pt x="77172" y="258947"/>
                </a:lnTo>
                <a:lnTo>
                  <a:pt x="74308" y="258353"/>
                </a:lnTo>
                <a:lnTo>
                  <a:pt x="72399" y="257004"/>
                </a:lnTo>
                <a:lnTo>
                  <a:pt x="71126" y="255153"/>
                </a:lnTo>
                <a:lnTo>
                  <a:pt x="68581" y="24859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3"/>
          <p:cNvSpPr/>
          <p:nvPr/>
        </p:nvSpPr>
        <p:spPr>
          <a:xfrm>
            <a:off x="7383780" y="2117407"/>
            <a:ext cx="394336" cy="137160"/>
          </a:xfrm>
          <a:custGeom>
            <a:avLst/>
            <a:gdLst/>
            <a:ahLst/>
            <a:cxnLst/>
            <a:rect l="0" t="0" r="0" b="0"/>
            <a:pathLst>
              <a:path w="394336" h="137160">
                <a:moveTo>
                  <a:pt x="0" y="111443"/>
                </a:moveTo>
                <a:lnTo>
                  <a:pt x="0" y="89851"/>
                </a:lnTo>
                <a:lnTo>
                  <a:pt x="952" y="88476"/>
                </a:lnTo>
                <a:lnTo>
                  <a:pt x="2540" y="87559"/>
                </a:lnTo>
                <a:lnTo>
                  <a:pt x="4551" y="86947"/>
                </a:lnTo>
                <a:lnTo>
                  <a:pt x="9325" y="83728"/>
                </a:lnTo>
                <a:lnTo>
                  <a:pt x="15600" y="78451"/>
                </a:lnTo>
                <a:lnTo>
                  <a:pt x="16115" y="77066"/>
                </a:lnTo>
                <a:lnTo>
                  <a:pt x="16686" y="72987"/>
                </a:lnTo>
                <a:lnTo>
                  <a:pt x="17792" y="70565"/>
                </a:lnTo>
                <a:lnTo>
                  <a:pt x="19482" y="67998"/>
                </a:lnTo>
                <a:lnTo>
                  <a:pt x="21560" y="65335"/>
                </a:lnTo>
                <a:lnTo>
                  <a:pt x="22946" y="62607"/>
                </a:lnTo>
                <a:lnTo>
                  <a:pt x="23870" y="59835"/>
                </a:lnTo>
                <a:lnTo>
                  <a:pt x="24485" y="57035"/>
                </a:lnTo>
                <a:lnTo>
                  <a:pt x="25849" y="55168"/>
                </a:lnTo>
                <a:lnTo>
                  <a:pt x="27710" y="53924"/>
                </a:lnTo>
                <a:lnTo>
                  <a:pt x="29903" y="53094"/>
                </a:lnTo>
                <a:lnTo>
                  <a:pt x="31365" y="51589"/>
                </a:lnTo>
                <a:lnTo>
                  <a:pt x="32340" y="49633"/>
                </a:lnTo>
                <a:lnTo>
                  <a:pt x="32990" y="47376"/>
                </a:lnTo>
                <a:lnTo>
                  <a:pt x="34375" y="44919"/>
                </a:lnTo>
                <a:lnTo>
                  <a:pt x="36252" y="42329"/>
                </a:lnTo>
                <a:lnTo>
                  <a:pt x="38456" y="39649"/>
                </a:lnTo>
                <a:lnTo>
                  <a:pt x="40877" y="37863"/>
                </a:lnTo>
                <a:lnTo>
                  <a:pt x="48836" y="34396"/>
                </a:lnTo>
                <a:lnTo>
                  <a:pt x="54407" y="30210"/>
                </a:lnTo>
                <a:lnTo>
                  <a:pt x="57226" y="28712"/>
                </a:lnTo>
                <a:lnTo>
                  <a:pt x="65745" y="25652"/>
                </a:lnTo>
                <a:lnTo>
                  <a:pt x="71447" y="21561"/>
                </a:lnTo>
                <a:lnTo>
                  <a:pt x="75462" y="18453"/>
                </a:lnTo>
                <a:lnTo>
                  <a:pt x="78941" y="15187"/>
                </a:lnTo>
                <a:lnTo>
                  <a:pt x="81203" y="12982"/>
                </a:lnTo>
                <a:lnTo>
                  <a:pt x="83662" y="11512"/>
                </a:lnTo>
                <a:lnTo>
                  <a:pt x="88935" y="9879"/>
                </a:lnTo>
                <a:lnTo>
                  <a:pt x="97260" y="8960"/>
                </a:lnTo>
                <a:lnTo>
                  <a:pt x="100082" y="7878"/>
                </a:lnTo>
                <a:lnTo>
                  <a:pt x="105758" y="4136"/>
                </a:lnTo>
                <a:lnTo>
                  <a:pt x="111456" y="1838"/>
                </a:lnTo>
                <a:lnTo>
                  <a:pt x="120019" y="545"/>
                </a:lnTo>
                <a:lnTo>
                  <a:pt x="131128" y="162"/>
                </a:lnTo>
                <a:lnTo>
                  <a:pt x="246978" y="0"/>
                </a:lnTo>
                <a:lnTo>
                  <a:pt x="251329" y="953"/>
                </a:lnTo>
                <a:lnTo>
                  <a:pt x="262004" y="5892"/>
                </a:lnTo>
                <a:lnTo>
                  <a:pt x="272152" y="8731"/>
                </a:lnTo>
                <a:lnTo>
                  <a:pt x="281612" y="12770"/>
                </a:lnTo>
                <a:lnTo>
                  <a:pt x="293096" y="15849"/>
                </a:lnTo>
                <a:lnTo>
                  <a:pt x="299492" y="19109"/>
                </a:lnTo>
                <a:lnTo>
                  <a:pt x="302531" y="21312"/>
                </a:lnTo>
                <a:lnTo>
                  <a:pt x="308448" y="23759"/>
                </a:lnTo>
                <a:lnTo>
                  <a:pt x="311359" y="24412"/>
                </a:lnTo>
                <a:lnTo>
                  <a:pt x="317135" y="27677"/>
                </a:lnTo>
                <a:lnTo>
                  <a:pt x="320008" y="29882"/>
                </a:lnTo>
                <a:lnTo>
                  <a:pt x="322875" y="32304"/>
                </a:lnTo>
                <a:lnTo>
                  <a:pt x="325740" y="34871"/>
                </a:lnTo>
                <a:lnTo>
                  <a:pt x="331463" y="40263"/>
                </a:lnTo>
                <a:lnTo>
                  <a:pt x="348614" y="57173"/>
                </a:lnTo>
                <a:lnTo>
                  <a:pt x="354329" y="62875"/>
                </a:lnTo>
                <a:lnTo>
                  <a:pt x="356235" y="65729"/>
                </a:lnTo>
                <a:lnTo>
                  <a:pt x="357505" y="68584"/>
                </a:lnTo>
                <a:lnTo>
                  <a:pt x="358351" y="71440"/>
                </a:lnTo>
                <a:lnTo>
                  <a:pt x="359869" y="74297"/>
                </a:lnTo>
                <a:lnTo>
                  <a:pt x="361832" y="77154"/>
                </a:lnTo>
                <a:lnTo>
                  <a:pt x="364094" y="80011"/>
                </a:lnTo>
                <a:lnTo>
                  <a:pt x="366554" y="82868"/>
                </a:lnTo>
                <a:lnTo>
                  <a:pt x="369147" y="85726"/>
                </a:lnTo>
                <a:lnTo>
                  <a:pt x="371828" y="88583"/>
                </a:lnTo>
                <a:lnTo>
                  <a:pt x="373616" y="91440"/>
                </a:lnTo>
                <a:lnTo>
                  <a:pt x="374806" y="94298"/>
                </a:lnTo>
                <a:lnTo>
                  <a:pt x="375601" y="97155"/>
                </a:lnTo>
                <a:lnTo>
                  <a:pt x="377083" y="99060"/>
                </a:lnTo>
                <a:lnTo>
                  <a:pt x="379023" y="100330"/>
                </a:lnTo>
                <a:lnTo>
                  <a:pt x="381270" y="101177"/>
                </a:lnTo>
                <a:lnTo>
                  <a:pt x="382767" y="102694"/>
                </a:lnTo>
                <a:lnTo>
                  <a:pt x="383766" y="104658"/>
                </a:lnTo>
                <a:lnTo>
                  <a:pt x="384431" y="106919"/>
                </a:lnTo>
                <a:lnTo>
                  <a:pt x="384876" y="109379"/>
                </a:lnTo>
                <a:lnTo>
                  <a:pt x="385171" y="111972"/>
                </a:lnTo>
                <a:lnTo>
                  <a:pt x="385368" y="114653"/>
                </a:lnTo>
                <a:lnTo>
                  <a:pt x="386451" y="117393"/>
                </a:lnTo>
                <a:lnTo>
                  <a:pt x="388127" y="120172"/>
                </a:lnTo>
                <a:lnTo>
                  <a:pt x="393971" y="128095"/>
                </a:lnTo>
                <a:lnTo>
                  <a:pt x="394173" y="130909"/>
                </a:lnTo>
                <a:lnTo>
                  <a:pt x="394334" y="137128"/>
                </a:lnTo>
                <a:lnTo>
                  <a:pt x="394335" y="137159"/>
                </a:lnTo>
                <a:lnTo>
                  <a:pt x="394335" y="12858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4"/>
          <p:cNvSpPr/>
          <p:nvPr/>
        </p:nvSpPr>
        <p:spPr>
          <a:xfrm>
            <a:off x="7718107" y="2730840"/>
            <a:ext cx="240031" cy="191040"/>
          </a:xfrm>
          <a:custGeom>
            <a:avLst/>
            <a:gdLst/>
            <a:ahLst/>
            <a:cxnLst/>
            <a:rect l="0" t="0" r="0" b="0"/>
            <a:pathLst>
              <a:path w="240031" h="191040">
                <a:moveTo>
                  <a:pt x="0" y="89512"/>
                </a:moveTo>
                <a:lnTo>
                  <a:pt x="4551" y="94063"/>
                </a:lnTo>
                <a:lnTo>
                  <a:pt x="5892" y="96356"/>
                </a:lnTo>
                <a:lnTo>
                  <a:pt x="7381" y="101444"/>
                </a:lnTo>
                <a:lnTo>
                  <a:pt x="8043" y="106880"/>
                </a:lnTo>
                <a:lnTo>
                  <a:pt x="8220" y="109663"/>
                </a:lnTo>
                <a:lnTo>
                  <a:pt x="9290" y="113424"/>
                </a:lnTo>
                <a:lnTo>
                  <a:pt x="10956" y="117836"/>
                </a:lnTo>
                <a:lnTo>
                  <a:pt x="13019" y="122682"/>
                </a:lnTo>
                <a:lnTo>
                  <a:pt x="14394" y="126865"/>
                </a:lnTo>
                <a:lnTo>
                  <a:pt x="15311" y="130607"/>
                </a:lnTo>
                <a:lnTo>
                  <a:pt x="15923" y="134054"/>
                </a:lnTo>
                <a:lnTo>
                  <a:pt x="16330" y="138256"/>
                </a:lnTo>
                <a:lnTo>
                  <a:pt x="16602" y="142963"/>
                </a:lnTo>
                <a:lnTo>
                  <a:pt x="16783" y="148006"/>
                </a:lnTo>
                <a:lnTo>
                  <a:pt x="17856" y="152321"/>
                </a:lnTo>
                <a:lnTo>
                  <a:pt x="19524" y="156150"/>
                </a:lnTo>
                <a:lnTo>
                  <a:pt x="21589" y="159654"/>
                </a:lnTo>
                <a:lnTo>
                  <a:pt x="22965" y="162944"/>
                </a:lnTo>
                <a:lnTo>
                  <a:pt x="23883" y="166089"/>
                </a:lnTo>
                <a:lnTo>
                  <a:pt x="24494" y="169138"/>
                </a:lnTo>
                <a:lnTo>
                  <a:pt x="25174" y="175066"/>
                </a:lnTo>
                <a:lnTo>
                  <a:pt x="25355" y="177981"/>
                </a:lnTo>
                <a:lnTo>
                  <a:pt x="26428" y="179924"/>
                </a:lnTo>
                <a:lnTo>
                  <a:pt x="28096" y="181219"/>
                </a:lnTo>
                <a:lnTo>
                  <a:pt x="30161" y="182083"/>
                </a:lnTo>
                <a:lnTo>
                  <a:pt x="31537" y="183611"/>
                </a:lnTo>
                <a:lnTo>
                  <a:pt x="32455" y="185582"/>
                </a:lnTo>
                <a:lnTo>
                  <a:pt x="33927" y="191039"/>
                </a:lnTo>
                <a:lnTo>
                  <a:pt x="34048" y="190534"/>
                </a:lnTo>
                <a:lnTo>
                  <a:pt x="34259" y="184883"/>
                </a:lnTo>
                <a:lnTo>
                  <a:pt x="34281" y="179577"/>
                </a:lnTo>
                <a:lnTo>
                  <a:pt x="33332" y="177178"/>
                </a:lnTo>
                <a:lnTo>
                  <a:pt x="29737" y="171972"/>
                </a:lnTo>
                <a:lnTo>
                  <a:pt x="28397" y="168298"/>
                </a:lnTo>
                <a:lnTo>
                  <a:pt x="27503" y="163943"/>
                </a:lnTo>
                <a:lnTo>
                  <a:pt x="26908" y="159136"/>
                </a:lnTo>
                <a:lnTo>
                  <a:pt x="26511" y="154025"/>
                </a:lnTo>
                <a:lnTo>
                  <a:pt x="26247" y="148713"/>
                </a:lnTo>
                <a:lnTo>
                  <a:pt x="26070" y="143267"/>
                </a:lnTo>
                <a:lnTo>
                  <a:pt x="25000" y="138684"/>
                </a:lnTo>
                <a:lnTo>
                  <a:pt x="23334" y="134676"/>
                </a:lnTo>
                <a:lnTo>
                  <a:pt x="21271" y="131051"/>
                </a:lnTo>
                <a:lnTo>
                  <a:pt x="19896" y="125777"/>
                </a:lnTo>
                <a:lnTo>
                  <a:pt x="18979" y="119404"/>
                </a:lnTo>
                <a:lnTo>
                  <a:pt x="18368" y="112297"/>
                </a:lnTo>
                <a:lnTo>
                  <a:pt x="17960" y="105655"/>
                </a:lnTo>
                <a:lnTo>
                  <a:pt x="17507" y="93194"/>
                </a:lnTo>
                <a:lnTo>
                  <a:pt x="17252" y="75469"/>
                </a:lnTo>
                <a:lnTo>
                  <a:pt x="18169" y="70625"/>
                </a:lnTo>
                <a:lnTo>
                  <a:pt x="19733" y="66443"/>
                </a:lnTo>
                <a:lnTo>
                  <a:pt x="21728" y="62703"/>
                </a:lnTo>
                <a:lnTo>
                  <a:pt x="23057" y="59257"/>
                </a:lnTo>
                <a:lnTo>
                  <a:pt x="23944" y="56007"/>
                </a:lnTo>
                <a:lnTo>
                  <a:pt x="24535" y="52888"/>
                </a:lnTo>
                <a:lnTo>
                  <a:pt x="24929" y="49856"/>
                </a:lnTo>
                <a:lnTo>
                  <a:pt x="25367" y="43947"/>
                </a:lnTo>
                <a:lnTo>
                  <a:pt x="25614" y="39816"/>
                </a:lnTo>
                <a:lnTo>
                  <a:pt x="26601" y="39237"/>
                </a:lnTo>
                <a:lnTo>
                  <a:pt x="33090" y="38230"/>
                </a:lnTo>
                <a:lnTo>
                  <a:pt x="38485" y="38122"/>
                </a:lnTo>
                <a:lnTo>
                  <a:pt x="40896" y="39060"/>
                </a:lnTo>
                <a:lnTo>
                  <a:pt x="46116" y="42641"/>
                </a:lnTo>
                <a:lnTo>
                  <a:pt x="51611" y="44868"/>
                </a:lnTo>
                <a:lnTo>
                  <a:pt x="54410" y="45462"/>
                </a:lnTo>
                <a:lnTo>
                  <a:pt x="60060" y="48662"/>
                </a:lnTo>
                <a:lnTo>
                  <a:pt x="65746" y="53259"/>
                </a:lnTo>
                <a:lnTo>
                  <a:pt x="71448" y="58477"/>
                </a:lnTo>
                <a:lnTo>
                  <a:pt x="73349" y="61202"/>
                </a:lnTo>
                <a:lnTo>
                  <a:pt x="75462" y="66770"/>
                </a:lnTo>
                <a:lnTo>
                  <a:pt x="76978" y="70541"/>
                </a:lnTo>
                <a:lnTo>
                  <a:pt x="78941" y="74959"/>
                </a:lnTo>
                <a:lnTo>
                  <a:pt x="81202" y="79810"/>
                </a:lnTo>
                <a:lnTo>
                  <a:pt x="83663" y="83997"/>
                </a:lnTo>
                <a:lnTo>
                  <a:pt x="86255" y="87740"/>
                </a:lnTo>
                <a:lnTo>
                  <a:pt x="88936" y="91188"/>
                </a:lnTo>
                <a:lnTo>
                  <a:pt x="91675" y="95392"/>
                </a:lnTo>
                <a:lnTo>
                  <a:pt x="94454" y="100100"/>
                </a:lnTo>
                <a:lnTo>
                  <a:pt x="97260" y="105143"/>
                </a:lnTo>
                <a:lnTo>
                  <a:pt x="100082" y="109458"/>
                </a:lnTo>
                <a:lnTo>
                  <a:pt x="102917" y="113286"/>
                </a:lnTo>
                <a:lnTo>
                  <a:pt x="109758" y="121725"/>
                </a:lnTo>
                <a:lnTo>
                  <a:pt x="110319" y="123370"/>
                </a:lnTo>
                <a:lnTo>
                  <a:pt x="111110" y="129283"/>
                </a:lnTo>
                <a:lnTo>
                  <a:pt x="111377" y="134304"/>
                </a:lnTo>
                <a:lnTo>
                  <a:pt x="111429" y="139635"/>
                </a:lnTo>
                <a:lnTo>
                  <a:pt x="111443" y="54042"/>
                </a:lnTo>
                <a:lnTo>
                  <a:pt x="112395" y="49673"/>
                </a:lnTo>
                <a:lnTo>
                  <a:pt x="113983" y="44855"/>
                </a:lnTo>
                <a:lnTo>
                  <a:pt x="115993" y="39738"/>
                </a:lnTo>
                <a:lnTo>
                  <a:pt x="118287" y="35375"/>
                </a:lnTo>
                <a:lnTo>
                  <a:pt x="120768" y="31513"/>
                </a:lnTo>
                <a:lnTo>
                  <a:pt x="123374" y="27986"/>
                </a:lnTo>
                <a:lnTo>
                  <a:pt x="125112" y="24682"/>
                </a:lnTo>
                <a:lnTo>
                  <a:pt x="126271" y="21527"/>
                </a:lnTo>
                <a:lnTo>
                  <a:pt x="127043" y="18471"/>
                </a:lnTo>
                <a:lnTo>
                  <a:pt x="130441" y="12536"/>
                </a:lnTo>
                <a:lnTo>
                  <a:pt x="135127" y="6723"/>
                </a:lnTo>
                <a:lnTo>
                  <a:pt x="140384" y="964"/>
                </a:lnTo>
                <a:lnTo>
                  <a:pt x="143120" y="0"/>
                </a:lnTo>
                <a:lnTo>
                  <a:pt x="145895" y="310"/>
                </a:lnTo>
                <a:lnTo>
                  <a:pt x="151521" y="2242"/>
                </a:lnTo>
                <a:lnTo>
                  <a:pt x="157196" y="3100"/>
                </a:lnTo>
                <a:lnTo>
                  <a:pt x="160042" y="4282"/>
                </a:lnTo>
                <a:lnTo>
                  <a:pt x="169552" y="10495"/>
                </a:lnTo>
                <a:lnTo>
                  <a:pt x="173994" y="13022"/>
                </a:lnTo>
                <a:lnTo>
                  <a:pt x="178861" y="15659"/>
                </a:lnTo>
                <a:lnTo>
                  <a:pt x="183058" y="18369"/>
                </a:lnTo>
                <a:lnTo>
                  <a:pt x="190262" y="23920"/>
                </a:lnTo>
                <a:lnTo>
                  <a:pt x="196638" y="29563"/>
                </a:lnTo>
                <a:lnTo>
                  <a:pt x="199673" y="32401"/>
                </a:lnTo>
                <a:lnTo>
                  <a:pt x="202648" y="36198"/>
                </a:lnTo>
                <a:lnTo>
                  <a:pt x="205583" y="40634"/>
                </a:lnTo>
                <a:lnTo>
                  <a:pt x="208493" y="45497"/>
                </a:lnTo>
                <a:lnTo>
                  <a:pt x="210433" y="49691"/>
                </a:lnTo>
                <a:lnTo>
                  <a:pt x="211726" y="53440"/>
                </a:lnTo>
                <a:lnTo>
                  <a:pt x="212588" y="56891"/>
                </a:lnTo>
                <a:lnTo>
                  <a:pt x="214116" y="61098"/>
                </a:lnTo>
                <a:lnTo>
                  <a:pt x="216087" y="65807"/>
                </a:lnTo>
                <a:lnTo>
                  <a:pt x="218353" y="70851"/>
                </a:lnTo>
                <a:lnTo>
                  <a:pt x="220816" y="75166"/>
                </a:lnTo>
                <a:lnTo>
                  <a:pt x="223410" y="78996"/>
                </a:lnTo>
                <a:lnTo>
                  <a:pt x="226094" y="82501"/>
                </a:lnTo>
                <a:lnTo>
                  <a:pt x="227881" y="86743"/>
                </a:lnTo>
                <a:lnTo>
                  <a:pt x="229074" y="91476"/>
                </a:lnTo>
                <a:lnTo>
                  <a:pt x="229868" y="96536"/>
                </a:lnTo>
                <a:lnTo>
                  <a:pt x="231351" y="100863"/>
                </a:lnTo>
                <a:lnTo>
                  <a:pt x="233291" y="104699"/>
                </a:lnTo>
                <a:lnTo>
                  <a:pt x="240030" y="1152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5"/>
          <p:cNvSpPr/>
          <p:nvPr/>
        </p:nvSpPr>
        <p:spPr>
          <a:xfrm>
            <a:off x="8009572" y="2708910"/>
            <a:ext cx="42863" cy="128588"/>
          </a:xfrm>
          <a:custGeom>
            <a:avLst/>
            <a:gdLst/>
            <a:ahLst/>
            <a:cxnLst/>
            <a:rect l="0" t="0" r="0" b="0"/>
            <a:pathLst>
              <a:path w="42863" h="128588">
                <a:moveTo>
                  <a:pt x="0" y="0"/>
                </a:moveTo>
                <a:lnTo>
                  <a:pt x="0" y="20151"/>
                </a:lnTo>
                <a:lnTo>
                  <a:pt x="953" y="23911"/>
                </a:lnTo>
                <a:lnTo>
                  <a:pt x="2540" y="28323"/>
                </a:lnTo>
                <a:lnTo>
                  <a:pt x="4551" y="33170"/>
                </a:lnTo>
                <a:lnTo>
                  <a:pt x="5892" y="38305"/>
                </a:lnTo>
                <a:lnTo>
                  <a:pt x="6785" y="43634"/>
                </a:lnTo>
                <a:lnTo>
                  <a:pt x="7382" y="49092"/>
                </a:lnTo>
                <a:lnTo>
                  <a:pt x="8730" y="54635"/>
                </a:lnTo>
                <a:lnTo>
                  <a:pt x="10583" y="60236"/>
                </a:lnTo>
                <a:lnTo>
                  <a:pt x="12771" y="65875"/>
                </a:lnTo>
                <a:lnTo>
                  <a:pt x="15182" y="71539"/>
                </a:lnTo>
                <a:lnTo>
                  <a:pt x="20400" y="82912"/>
                </a:lnTo>
                <a:lnTo>
                  <a:pt x="28693" y="100026"/>
                </a:lnTo>
                <a:lnTo>
                  <a:pt x="30558" y="104783"/>
                </a:lnTo>
                <a:lnTo>
                  <a:pt x="31803" y="108908"/>
                </a:lnTo>
                <a:lnTo>
                  <a:pt x="33799" y="117821"/>
                </a:lnTo>
                <a:lnTo>
                  <a:pt x="34915" y="119504"/>
                </a:lnTo>
                <a:lnTo>
                  <a:pt x="36612" y="121580"/>
                </a:lnTo>
                <a:lnTo>
                  <a:pt x="42862" y="1285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6"/>
          <p:cNvSpPr/>
          <p:nvPr/>
        </p:nvSpPr>
        <p:spPr>
          <a:xfrm>
            <a:off x="8078152" y="2657475"/>
            <a:ext cx="171451" cy="124848"/>
          </a:xfrm>
          <a:custGeom>
            <a:avLst/>
            <a:gdLst/>
            <a:ahLst/>
            <a:cxnLst/>
            <a:rect l="0" t="0" r="0" b="0"/>
            <a:pathLst>
              <a:path w="171451" h="124848">
                <a:moveTo>
                  <a:pt x="0" y="0"/>
                </a:moveTo>
                <a:lnTo>
                  <a:pt x="7382" y="7380"/>
                </a:lnTo>
                <a:lnTo>
                  <a:pt x="8043" y="10583"/>
                </a:lnTo>
                <a:lnTo>
                  <a:pt x="8220" y="12770"/>
                </a:lnTo>
                <a:lnTo>
                  <a:pt x="9290" y="16133"/>
                </a:lnTo>
                <a:lnTo>
                  <a:pt x="10956" y="20280"/>
                </a:lnTo>
                <a:lnTo>
                  <a:pt x="13019" y="24950"/>
                </a:lnTo>
                <a:lnTo>
                  <a:pt x="16299" y="29016"/>
                </a:lnTo>
                <a:lnTo>
                  <a:pt x="20391" y="32679"/>
                </a:lnTo>
                <a:lnTo>
                  <a:pt x="25025" y="36073"/>
                </a:lnTo>
                <a:lnTo>
                  <a:pt x="29065" y="40241"/>
                </a:lnTo>
                <a:lnTo>
                  <a:pt x="32712" y="44925"/>
                </a:lnTo>
                <a:lnTo>
                  <a:pt x="36095" y="49952"/>
                </a:lnTo>
                <a:lnTo>
                  <a:pt x="38351" y="55209"/>
                </a:lnTo>
                <a:lnTo>
                  <a:pt x="39855" y="60618"/>
                </a:lnTo>
                <a:lnTo>
                  <a:pt x="40857" y="66130"/>
                </a:lnTo>
                <a:lnTo>
                  <a:pt x="42478" y="70756"/>
                </a:lnTo>
                <a:lnTo>
                  <a:pt x="44511" y="74793"/>
                </a:lnTo>
                <a:lnTo>
                  <a:pt x="46819" y="78437"/>
                </a:lnTo>
                <a:lnTo>
                  <a:pt x="48358" y="82771"/>
                </a:lnTo>
                <a:lnTo>
                  <a:pt x="49384" y="87566"/>
                </a:lnTo>
                <a:lnTo>
                  <a:pt x="50068" y="92667"/>
                </a:lnTo>
                <a:lnTo>
                  <a:pt x="50523" y="97021"/>
                </a:lnTo>
                <a:lnTo>
                  <a:pt x="50827" y="100875"/>
                </a:lnTo>
                <a:lnTo>
                  <a:pt x="51030" y="104397"/>
                </a:lnTo>
                <a:lnTo>
                  <a:pt x="51255" y="110851"/>
                </a:lnTo>
                <a:lnTo>
                  <a:pt x="51399" y="118205"/>
                </a:lnTo>
                <a:lnTo>
                  <a:pt x="52364" y="118808"/>
                </a:lnTo>
                <a:lnTo>
                  <a:pt x="55976" y="119478"/>
                </a:lnTo>
                <a:lnTo>
                  <a:pt x="57319" y="120609"/>
                </a:lnTo>
                <a:lnTo>
                  <a:pt x="58216" y="122316"/>
                </a:lnTo>
                <a:lnTo>
                  <a:pt x="58814" y="124406"/>
                </a:lnTo>
                <a:lnTo>
                  <a:pt x="59211" y="124847"/>
                </a:lnTo>
                <a:lnTo>
                  <a:pt x="59477" y="124189"/>
                </a:lnTo>
                <a:lnTo>
                  <a:pt x="59903" y="120839"/>
                </a:lnTo>
                <a:lnTo>
                  <a:pt x="59962" y="117841"/>
                </a:lnTo>
                <a:lnTo>
                  <a:pt x="59998" y="108155"/>
                </a:lnTo>
                <a:lnTo>
                  <a:pt x="59049" y="105441"/>
                </a:lnTo>
                <a:lnTo>
                  <a:pt x="57463" y="102679"/>
                </a:lnTo>
                <a:lnTo>
                  <a:pt x="55454" y="99885"/>
                </a:lnTo>
                <a:lnTo>
                  <a:pt x="54114" y="96117"/>
                </a:lnTo>
                <a:lnTo>
                  <a:pt x="53221" y="91700"/>
                </a:lnTo>
                <a:lnTo>
                  <a:pt x="52626" y="86851"/>
                </a:lnTo>
                <a:lnTo>
                  <a:pt x="52230" y="82666"/>
                </a:lnTo>
                <a:lnTo>
                  <a:pt x="51964" y="78923"/>
                </a:lnTo>
                <a:lnTo>
                  <a:pt x="51788" y="75475"/>
                </a:lnTo>
                <a:lnTo>
                  <a:pt x="52623" y="71272"/>
                </a:lnTo>
                <a:lnTo>
                  <a:pt x="54132" y="66564"/>
                </a:lnTo>
                <a:lnTo>
                  <a:pt x="56091" y="61521"/>
                </a:lnTo>
                <a:lnTo>
                  <a:pt x="57396" y="56254"/>
                </a:lnTo>
                <a:lnTo>
                  <a:pt x="58266" y="50837"/>
                </a:lnTo>
                <a:lnTo>
                  <a:pt x="58847" y="45322"/>
                </a:lnTo>
                <a:lnTo>
                  <a:pt x="60186" y="40692"/>
                </a:lnTo>
                <a:lnTo>
                  <a:pt x="62031" y="36653"/>
                </a:lnTo>
                <a:lnTo>
                  <a:pt x="64214" y="33007"/>
                </a:lnTo>
                <a:lnTo>
                  <a:pt x="66622" y="28672"/>
                </a:lnTo>
                <a:lnTo>
                  <a:pt x="71838" y="18775"/>
                </a:lnTo>
                <a:lnTo>
                  <a:pt x="75514" y="14422"/>
                </a:lnTo>
                <a:lnTo>
                  <a:pt x="79870" y="10567"/>
                </a:lnTo>
                <a:lnTo>
                  <a:pt x="84679" y="7044"/>
                </a:lnTo>
                <a:lnTo>
                  <a:pt x="88838" y="4696"/>
                </a:lnTo>
                <a:lnTo>
                  <a:pt x="92563" y="3131"/>
                </a:lnTo>
                <a:lnTo>
                  <a:pt x="95999" y="2087"/>
                </a:lnTo>
                <a:lnTo>
                  <a:pt x="99242" y="1391"/>
                </a:lnTo>
                <a:lnTo>
                  <a:pt x="102356" y="927"/>
                </a:lnTo>
                <a:lnTo>
                  <a:pt x="105384" y="618"/>
                </a:lnTo>
                <a:lnTo>
                  <a:pt x="108356" y="412"/>
                </a:lnTo>
                <a:lnTo>
                  <a:pt x="111289" y="274"/>
                </a:lnTo>
                <a:lnTo>
                  <a:pt x="114199" y="183"/>
                </a:lnTo>
                <a:lnTo>
                  <a:pt x="127393" y="54"/>
                </a:lnTo>
                <a:lnTo>
                  <a:pt x="130649" y="988"/>
                </a:lnTo>
                <a:lnTo>
                  <a:pt x="132819" y="2564"/>
                </a:lnTo>
                <a:lnTo>
                  <a:pt x="134266" y="4566"/>
                </a:lnTo>
                <a:lnTo>
                  <a:pt x="136183" y="7807"/>
                </a:lnTo>
                <a:lnTo>
                  <a:pt x="138413" y="11872"/>
                </a:lnTo>
                <a:lnTo>
                  <a:pt x="140854" y="16487"/>
                </a:lnTo>
                <a:lnTo>
                  <a:pt x="142480" y="20516"/>
                </a:lnTo>
                <a:lnTo>
                  <a:pt x="143564" y="24155"/>
                </a:lnTo>
                <a:lnTo>
                  <a:pt x="144287" y="27533"/>
                </a:lnTo>
                <a:lnTo>
                  <a:pt x="145721" y="31690"/>
                </a:lnTo>
                <a:lnTo>
                  <a:pt x="147630" y="36367"/>
                </a:lnTo>
                <a:lnTo>
                  <a:pt x="149855" y="41389"/>
                </a:lnTo>
                <a:lnTo>
                  <a:pt x="152291" y="45690"/>
                </a:lnTo>
                <a:lnTo>
                  <a:pt x="154867" y="49510"/>
                </a:lnTo>
                <a:lnTo>
                  <a:pt x="157538" y="53009"/>
                </a:lnTo>
                <a:lnTo>
                  <a:pt x="159318" y="56294"/>
                </a:lnTo>
                <a:lnTo>
                  <a:pt x="160504" y="59437"/>
                </a:lnTo>
                <a:lnTo>
                  <a:pt x="161295" y="62484"/>
                </a:lnTo>
                <a:lnTo>
                  <a:pt x="161823" y="65469"/>
                </a:lnTo>
                <a:lnTo>
                  <a:pt x="162174" y="68411"/>
                </a:lnTo>
                <a:lnTo>
                  <a:pt x="162409" y="71325"/>
                </a:lnTo>
                <a:lnTo>
                  <a:pt x="163518" y="74220"/>
                </a:lnTo>
                <a:lnTo>
                  <a:pt x="165209" y="77102"/>
                </a:lnTo>
                <a:lnTo>
                  <a:pt x="167289" y="79976"/>
                </a:lnTo>
                <a:lnTo>
                  <a:pt x="168677" y="82845"/>
                </a:lnTo>
                <a:lnTo>
                  <a:pt x="169601" y="85710"/>
                </a:lnTo>
                <a:lnTo>
                  <a:pt x="171450" y="9429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7"/>
          <p:cNvSpPr/>
          <p:nvPr/>
        </p:nvSpPr>
        <p:spPr>
          <a:xfrm>
            <a:off x="8283892" y="2597467"/>
            <a:ext cx="101181" cy="128445"/>
          </a:xfrm>
          <a:custGeom>
            <a:avLst/>
            <a:gdLst/>
            <a:ahLst/>
            <a:cxnLst/>
            <a:rect l="0" t="0" r="0" b="0"/>
            <a:pathLst>
              <a:path w="101181" h="128445">
                <a:moveTo>
                  <a:pt x="0" y="17145"/>
                </a:moveTo>
                <a:lnTo>
                  <a:pt x="0" y="12594"/>
                </a:lnTo>
                <a:lnTo>
                  <a:pt x="952" y="11253"/>
                </a:lnTo>
                <a:lnTo>
                  <a:pt x="2540" y="10360"/>
                </a:lnTo>
                <a:lnTo>
                  <a:pt x="4551" y="9764"/>
                </a:lnTo>
                <a:lnTo>
                  <a:pt x="4940" y="9367"/>
                </a:lnTo>
                <a:lnTo>
                  <a:pt x="4246" y="9102"/>
                </a:lnTo>
                <a:lnTo>
                  <a:pt x="2830" y="8926"/>
                </a:lnTo>
                <a:lnTo>
                  <a:pt x="2839" y="8808"/>
                </a:lnTo>
                <a:lnTo>
                  <a:pt x="5389" y="8677"/>
                </a:lnTo>
                <a:lnTo>
                  <a:pt x="5498" y="9595"/>
                </a:lnTo>
                <a:lnTo>
                  <a:pt x="3078" y="13154"/>
                </a:lnTo>
                <a:lnTo>
                  <a:pt x="2053" y="15437"/>
                </a:lnTo>
                <a:lnTo>
                  <a:pt x="1368" y="17912"/>
                </a:lnTo>
                <a:lnTo>
                  <a:pt x="913" y="20514"/>
                </a:lnTo>
                <a:lnTo>
                  <a:pt x="608" y="23201"/>
                </a:lnTo>
                <a:lnTo>
                  <a:pt x="406" y="25945"/>
                </a:lnTo>
                <a:lnTo>
                  <a:pt x="270" y="28727"/>
                </a:lnTo>
                <a:lnTo>
                  <a:pt x="120" y="34357"/>
                </a:lnTo>
                <a:lnTo>
                  <a:pt x="2" y="83017"/>
                </a:lnTo>
                <a:lnTo>
                  <a:pt x="953" y="88682"/>
                </a:lnTo>
                <a:lnTo>
                  <a:pt x="2540" y="94364"/>
                </a:lnTo>
                <a:lnTo>
                  <a:pt x="4552" y="100057"/>
                </a:lnTo>
                <a:lnTo>
                  <a:pt x="6845" y="103852"/>
                </a:lnTo>
                <a:lnTo>
                  <a:pt x="9326" y="106382"/>
                </a:lnTo>
                <a:lnTo>
                  <a:pt x="11933" y="108069"/>
                </a:lnTo>
                <a:lnTo>
                  <a:pt x="13670" y="110146"/>
                </a:lnTo>
                <a:lnTo>
                  <a:pt x="14828" y="112483"/>
                </a:lnTo>
                <a:lnTo>
                  <a:pt x="15600" y="114994"/>
                </a:lnTo>
                <a:lnTo>
                  <a:pt x="17067" y="117620"/>
                </a:lnTo>
                <a:lnTo>
                  <a:pt x="18998" y="120323"/>
                </a:lnTo>
                <a:lnTo>
                  <a:pt x="24390" y="126955"/>
                </a:lnTo>
                <a:lnTo>
                  <a:pt x="26737" y="127499"/>
                </a:lnTo>
                <a:lnTo>
                  <a:pt x="30208" y="127862"/>
                </a:lnTo>
                <a:lnTo>
                  <a:pt x="34426" y="128104"/>
                </a:lnTo>
                <a:lnTo>
                  <a:pt x="41653" y="128373"/>
                </a:lnTo>
                <a:lnTo>
                  <a:pt x="44914" y="128444"/>
                </a:lnTo>
                <a:lnTo>
                  <a:pt x="48040" y="127540"/>
                </a:lnTo>
                <a:lnTo>
                  <a:pt x="51077" y="125984"/>
                </a:lnTo>
                <a:lnTo>
                  <a:pt x="54054" y="123994"/>
                </a:lnTo>
                <a:lnTo>
                  <a:pt x="56038" y="121716"/>
                </a:lnTo>
                <a:lnTo>
                  <a:pt x="57361" y="119244"/>
                </a:lnTo>
                <a:lnTo>
                  <a:pt x="58243" y="116643"/>
                </a:lnTo>
                <a:lnTo>
                  <a:pt x="59783" y="113957"/>
                </a:lnTo>
                <a:lnTo>
                  <a:pt x="61763" y="111214"/>
                </a:lnTo>
                <a:lnTo>
                  <a:pt x="64037" y="108433"/>
                </a:lnTo>
                <a:lnTo>
                  <a:pt x="66502" y="105626"/>
                </a:lnTo>
                <a:lnTo>
                  <a:pt x="69100" y="102802"/>
                </a:lnTo>
                <a:lnTo>
                  <a:pt x="74526" y="97125"/>
                </a:lnTo>
                <a:lnTo>
                  <a:pt x="80113" y="91427"/>
                </a:lnTo>
                <a:lnTo>
                  <a:pt x="82936" y="87621"/>
                </a:lnTo>
                <a:lnTo>
                  <a:pt x="85771" y="83179"/>
                </a:lnTo>
                <a:lnTo>
                  <a:pt x="88614" y="78313"/>
                </a:lnTo>
                <a:lnTo>
                  <a:pt x="91461" y="74116"/>
                </a:lnTo>
                <a:lnTo>
                  <a:pt x="94311" y="70366"/>
                </a:lnTo>
                <a:lnTo>
                  <a:pt x="97165" y="66913"/>
                </a:lnTo>
                <a:lnTo>
                  <a:pt x="99066" y="62706"/>
                </a:lnTo>
                <a:lnTo>
                  <a:pt x="100334" y="57997"/>
                </a:lnTo>
                <a:lnTo>
                  <a:pt x="101180" y="52952"/>
                </a:lnTo>
                <a:lnTo>
                  <a:pt x="100791" y="48636"/>
                </a:lnTo>
                <a:lnTo>
                  <a:pt x="99579" y="44807"/>
                </a:lnTo>
                <a:lnTo>
                  <a:pt x="97819" y="41301"/>
                </a:lnTo>
                <a:lnTo>
                  <a:pt x="96645" y="38012"/>
                </a:lnTo>
                <a:lnTo>
                  <a:pt x="95863" y="34866"/>
                </a:lnTo>
                <a:lnTo>
                  <a:pt x="95341" y="31817"/>
                </a:lnTo>
                <a:lnTo>
                  <a:pt x="94040" y="27878"/>
                </a:lnTo>
                <a:lnTo>
                  <a:pt x="92221" y="23348"/>
                </a:lnTo>
                <a:lnTo>
                  <a:pt x="90056" y="18423"/>
                </a:lnTo>
                <a:lnTo>
                  <a:pt x="87660" y="15140"/>
                </a:lnTo>
                <a:lnTo>
                  <a:pt x="85110" y="12951"/>
                </a:lnTo>
                <a:lnTo>
                  <a:pt x="82458" y="11491"/>
                </a:lnTo>
                <a:lnTo>
                  <a:pt x="79737" y="9566"/>
                </a:lnTo>
                <a:lnTo>
                  <a:pt x="76971" y="7330"/>
                </a:lnTo>
                <a:lnTo>
                  <a:pt x="74173" y="4886"/>
                </a:lnTo>
                <a:lnTo>
                  <a:pt x="71356" y="3258"/>
                </a:lnTo>
                <a:lnTo>
                  <a:pt x="68526" y="2172"/>
                </a:lnTo>
                <a:lnTo>
                  <a:pt x="65686" y="1448"/>
                </a:lnTo>
                <a:lnTo>
                  <a:pt x="61889" y="965"/>
                </a:lnTo>
                <a:lnTo>
                  <a:pt x="57452" y="644"/>
                </a:lnTo>
                <a:lnTo>
                  <a:pt x="48394" y="286"/>
                </a:lnTo>
                <a:lnTo>
                  <a:pt x="37940" y="85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8"/>
          <p:cNvSpPr/>
          <p:nvPr/>
        </p:nvSpPr>
        <p:spPr>
          <a:xfrm>
            <a:off x="8395334" y="2503319"/>
            <a:ext cx="145734" cy="170902"/>
          </a:xfrm>
          <a:custGeom>
            <a:avLst/>
            <a:gdLst/>
            <a:ahLst/>
            <a:cxnLst/>
            <a:rect l="0" t="0" r="0" b="0"/>
            <a:pathLst>
              <a:path w="145734" h="170902">
                <a:moveTo>
                  <a:pt x="0" y="51286"/>
                </a:moveTo>
                <a:lnTo>
                  <a:pt x="0" y="55837"/>
                </a:lnTo>
                <a:lnTo>
                  <a:pt x="953" y="57177"/>
                </a:lnTo>
                <a:lnTo>
                  <a:pt x="2541" y="58071"/>
                </a:lnTo>
                <a:lnTo>
                  <a:pt x="4551" y="58666"/>
                </a:lnTo>
                <a:lnTo>
                  <a:pt x="6844" y="60016"/>
                </a:lnTo>
                <a:lnTo>
                  <a:pt x="9325" y="61868"/>
                </a:lnTo>
                <a:lnTo>
                  <a:pt x="11932" y="64056"/>
                </a:lnTo>
                <a:lnTo>
                  <a:pt x="14623" y="66467"/>
                </a:lnTo>
                <a:lnTo>
                  <a:pt x="20152" y="71685"/>
                </a:lnTo>
                <a:lnTo>
                  <a:pt x="28620" y="79978"/>
                </a:lnTo>
                <a:lnTo>
                  <a:pt x="30510" y="83749"/>
                </a:lnTo>
                <a:lnTo>
                  <a:pt x="31770" y="88168"/>
                </a:lnTo>
                <a:lnTo>
                  <a:pt x="32610" y="93019"/>
                </a:lnTo>
                <a:lnTo>
                  <a:pt x="34123" y="98158"/>
                </a:lnTo>
                <a:lnTo>
                  <a:pt x="36084" y="103489"/>
                </a:lnTo>
                <a:lnTo>
                  <a:pt x="38344" y="108948"/>
                </a:lnTo>
                <a:lnTo>
                  <a:pt x="40803" y="113540"/>
                </a:lnTo>
                <a:lnTo>
                  <a:pt x="43395" y="117553"/>
                </a:lnTo>
                <a:lnTo>
                  <a:pt x="46074" y="121182"/>
                </a:lnTo>
                <a:lnTo>
                  <a:pt x="47862" y="125505"/>
                </a:lnTo>
                <a:lnTo>
                  <a:pt x="49053" y="130293"/>
                </a:lnTo>
                <a:lnTo>
                  <a:pt x="49847" y="135390"/>
                </a:lnTo>
                <a:lnTo>
                  <a:pt x="51330" y="139740"/>
                </a:lnTo>
                <a:lnTo>
                  <a:pt x="53270" y="143593"/>
                </a:lnTo>
                <a:lnTo>
                  <a:pt x="55516" y="147114"/>
                </a:lnTo>
                <a:lnTo>
                  <a:pt x="57013" y="150413"/>
                </a:lnTo>
                <a:lnTo>
                  <a:pt x="58012" y="153566"/>
                </a:lnTo>
                <a:lnTo>
                  <a:pt x="59614" y="160918"/>
                </a:lnTo>
                <a:lnTo>
                  <a:pt x="59833" y="164464"/>
                </a:lnTo>
                <a:lnTo>
                  <a:pt x="59997" y="170901"/>
                </a:lnTo>
                <a:lnTo>
                  <a:pt x="55454" y="166631"/>
                </a:lnTo>
                <a:lnTo>
                  <a:pt x="47237" y="158520"/>
                </a:lnTo>
                <a:lnTo>
                  <a:pt x="45780" y="155160"/>
                </a:lnTo>
                <a:lnTo>
                  <a:pt x="44808" y="151015"/>
                </a:lnTo>
                <a:lnTo>
                  <a:pt x="44160" y="146347"/>
                </a:lnTo>
                <a:lnTo>
                  <a:pt x="42775" y="142282"/>
                </a:lnTo>
                <a:lnTo>
                  <a:pt x="40899" y="138620"/>
                </a:lnTo>
                <a:lnTo>
                  <a:pt x="38696" y="135226"/>
                </a:lnTo>
                <a:lnTo>
                  <a:pt x="37228" y="131058"/>
                </a:lnTo>
                <a:lnTo>
                  <a:pt x="36249" y="126375"/>
                </a:lnTo>
                <a:lnTo>
                  <a:pt x="35596" y="121348"/>
                </a:lnTo>
                <a:lnTo>
                  <a:pt x="35161" y="115139"/>
                </a:lnTo>
                <a:lnTo>
                  <a:pt x="34871" y="108142"/>
                </a:lnTo>
                <a:lnTo>
                  <a:pt x="34462" y="87182"/>
                </a:lnTo>
                <a:lnTo>
                  <a:pt x="34406" y="80931"/>
                </a:lnTo>
                <a:lnTo>
                  <a:pt x="35319" y="74859"/>
                </a:lnTo>
                <a:lnTo>
                  <a:pt x="36882" y="68907"/>
                </a:lnTo>
                <a:lnTo>
                  <a:pt x="38876" y="63033"/>
                </a:lnTo>
                <a:lnTo>
                  <a:pt x="41158" y="57212"/>
                </a:lnTo>
                <a:lnTo>
                  <a:pt x="43631" y="51426"/>
                </a:lnTo>
                <a:lnTo>
                  <a:pt x="46232" y="45665"/>
                </a:lnTo>
                <a:lnTo>
                  <a:pt x="49872" y="40871"/>
                </a:lnTo>
                <a:lnTo>
                  <a:pt x="54203" y="36722"/>
                </a:lnTo>
                <a:lnTo>
                  <a:pt x="58995" y="33004"/>
                </a:lnTo>
                <a:lnTo>
                  <a:pt x="63143" y="29573"/>
                </a:lnTo>
                <a:lnTo>
                  <a:pt x="66860" y="26333"/>
                </a:lnTo>
                <a:lnTo>
                  <a:pt x="70291" y="23221"/>
                </a:lnTo>
                <a:lnTo>
                  <a:pt x="76644" y="17222"/>
                </a:lnTo>
                <a:lnTo>
                  <a:pt x="79671" y="14289"/>
                </a:lnTo>
                <a:lnTo>
                  <a:pt x="83594" y="11381"/>
                </a:lnTo>
                <a:lnTo>
                  <a:pt x="88114" y="8490"/>
                </a:lnTo>
                <a:lnTo>
                  <a:pt x="93033" y="5610"/>
                </a:lnTo>
                <a:lnTo>
                  <a:pt x="98217" y="3690"/>
                </a:lnTo>
                <a:lnTo>
                  <a:pt x="103578" y="2410"/>
                </a:lnTo>
                <a:lnTo>
                  <a:pt x="109057" y="1557"/>
                </a:lnTo>
                <a:lnTo>
                  <a:pt x="113662" y="988"/>
                </a:lnTo>
                <a:lnTo>
                  <a:pt x="117685" y="609"/>
                </a:lnTo>
                <a:lnTo>
                  <a:pt x="121319" y="356"/>
                </a:lnTo>
                <a:lnTo>
                  <a:pt x="124695" y="188"/>
                </a:lnTo>
                <a:lnTo>
                  <a:pt x="130985" y="0"/>
                </a:lnTo>
                <a:lnTo>
                  <a:pt x="133996" y="903"/>
                </a:lnTo>
                <a:lnTo>
                  <a:pt x="136956" y="2457"/>
                </a:lnTo>
                <a:lnTo>
                  <a:pt x="145733" y="842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9"/>
          <p:cNvSpPr/>
          <p:nvPr/>
        </p:nvSpPr>
        <p:spPr>
          <a:xfrm>
            <a:off x="7992437" y="2931830"/>
            <a:ext cx="137151" cy="145545"/>
          </a:xfrm>
          <a:custGeom>
            <a:avLst/>
            <a:gdLst/>
            <a:ahLst/>
            <a:cxnLst/>
            <a:rect l="0" t="0" r="0" b="0"/>
            <a:pathLst>
              <a:path w="137151" h="145545">
                <a:moveTo>
                  <a:pt x="51425" y="8537"/>
                </a:moveTo>
                <a:lnTo>
                  <a:pt x="35824" y="8537"/>
                </a:lnTo>
                <a:lnTo>
                  <a:pt x="32427" y="11077"/>
                </a:lnTo>
                <a:lnTo>
                  <a:pt x="30186" y="13088"/>
                </a:lnTo>
                <a:lnTo>
                  <a:pt x="25158" y="17862"/>
                </a:lnTo>
                <a:lnTo>
                  <a:pt x="22484" y="20469"/>
                </a:lnTo>
                <a:lnTo>
                  <a:pt x="20701" y="23159"/>
                </a:lnTo>
                <a:lnTo>
                  <a:pt x="19512" y="25905"/>
                </a:lnTo>
                <a:lnTo>
                  <a:pt x="18720" y="28688"/>
                </a:lnTo>
                <a:lnTo>
                  <a:pt x="17239" y="31496"/>
                </a:lnTo>
                <a:lnTo>
                  <a:pt x="15299" y="34321"/>
                </a:lnTo>
                <a:lnTo>
                  <a:pt x="13054" y="37156"/>
                </a:lnTo>
                <a:lnTo>
                  <a:pt x="11556" y="39999"/>
                </a:lnTo>
                <a:lnTo>
                  <a:pt x="10559" y="42847"/>
                </a:lnTo>
                <a:lnTo>
                  <a:pt x="9893" y="45698"/>
                </a:lnTo>
                <a:lnTo>
                  <a:pt x="8497" y="49503"/>
                </a:lnTo>
                <a:lnTo>
                  <a:pt x="6614" y="53945"/>
                </a:lnTo>
                <a:lnTo>
                  <a:pt x="4406" y="58812"/>
                </a:lnTo>
                <a:lnTo>
                  <a:pt x="2933" y="63961"/>
                </a:lnTo>
                <a:lnTo>
                  <a:pt x="1953" y="69299"/>
                </a:lnTo>
                <a:lnTo>
                  <a:pt x="1298" y="74763"/>
                </a:lnTo>
                <a:lnTo>
                  <a:pt x="863" y="80310"/>
                </a:lnTo>
                <a:lnTo>
                  <a:pt x="572" y="85913"/>
                </a:lnTo>
                <a:lnTo>
                  <a:pt x="248" y="97219"/>
                </a:lnTo>
                <a:lnTo>
                  <a:pt x="0" y="130912"/>
                </a:lnTo>
                <a:lnTo>
                  <a:pt x="950" y="133935"/>
                </a:lnTo>
                <a:lnTo>
                  <a:pt x="2535" y="136903"/>
                </a:lnTo>
                <a:lnTo>
                  <a:pt x="7372" y="143960"/>
                </a:lnTo>
                <a:lnTo>
                  <a:pt x="8721" y="144539"/>
                </a:lnTo>
                <a:lnTo>
                  <a:pt x="12761" y="145182"/>
                </a:lnTo>
                <a:lnTo>
                  <a:pt x="15172" y="145354"/>
                </a:lnTo>
                <a:lnTo>
                  <a:pt x="17732" y="145468"/>
                </a:lnTo>
                <a:lnTo>
                  <a:pt x="20390" y="145544"/>
                </a:lnTo>
                <a:lnTo>
                  <a:pt x="23115" y="144643"/>
                </a:lnTo>
                <a:lnTo>
                  <a:pt x="25885" y="143089"/>
                </a:lnTo>
                <a:lnTo>
                  <a:pt x="28682" y="141101"/>
                </a:lnTo>
                <a:lnTo>
                  <a:pt x="31501" y="138823"/>
                </a:lnTo>
                <a:lnTo>
                  <a:pt x="34332" y="136352"/>
                </a:lnTo>
                <a:lnTo>
                  <a:pt x="37172" y="133752"/>
                </a:lnTo>
                <a:lnTo>
                  <a:pt x="42868" y="128323"/>
                </a:lnTo>
                <a:lnTo>
                  <a:pt x="45721" y="125542"/>
                </a:lnTo>
                <a:lnTo>
                  <a:pt x="47622" y="122735"/>
                </a:lnTo>
                <a:lnTo>
                  <a:pt x="48889" y="119912"/>
                </a:lnTo>
                <a:lnTo>
                  <a:pt x="49735" y="117077"/>
                </a:lnTo>
                <a:lnTo>
                  <a:pt x="51251" y="114235"/>
                </a:lnTo>
                <a:lnTo>
                  <a:pt x="53213" y="111387"/>
                </a:lnTo>
                <a:lnTo>
                  <a:pt x="55475" y="108536"/>
                </a:lnTo>
                <a:lnTo>
                  <a:pt x="57935" y="104731"/>
                </a:lnTo>
                <a:lnTo>
                  <a:pt x="60528" y="100288"/>
                </a:lnTo>
                <a:lnTo>
                  <a:pt x="63209" y="95422"/>
                </a:lnTo>
                <a:lnTo>
                  <a:pt x="64995" y="90273"/>
                </a:lnTo>
                <a:lnTo>
                  <a:pt x="66187" y="84935"/>
                </a:lnTo>
                <a:lnTo>
                  <a:pt x="66981" y="79472"/>
                </a:lnTo>
                <a:lnTo>
                  <a:pt x="68463" y="73924"/>
                </a:lnTo>
                <a:lnTo>
                  <a:pt x="70404" y="68321"/>
                </a:lnTo>
                <a:lnTo>
                  <a:pt x="72650" y="62681"/>
                </a:lnTo>
                <a:lnTo>
                  <a:pt x="74148" y="57968"/>
                </a:lnTo>
                <a:lnTo>
                  <a:pt x="75146" y="53873"/>
                </a:lnTo>
                <a:lnTo>
                  <a:pt x="75811" y="50191"/>
                </a:lnTo>
                <a:lnTo>
                  <a:pt x="76255" y="45832"/>
                </a:lnTo>
                <a:lnTo>
                  <a:pt x="76551" y="41020"/>
                </a:lnTo>
                <a:lnTo>
                  <a:pt x="76880" y="31546"/>
                </a:lnTo>
                <a:lnTo>
                  <a:pt x="77027" y="24161"/>
                </a:lnTo>
                <a:lnTo>
                  <a:pt x="76113" y="20858"/>
                </a:lnTo>
                <a:lnTo>
                  <a:pt x="74551" y="17703"/>
                </a:lnTo>
                <a:lnTo>
                  <a:pt x="69752" y="10348"/>
                </a:lnTo>
                <a:lnTo>
                  <a:pt x="66556" y="6802"/>
                </a:lnTo>
                <a:lnTo>
                  <a:pt x="60031" y="0"/>
                </a:lnTo>
                <a:lnTo>
                  <a:pt x="60008" y="4526"/>
                </a:lnTo>
                <a:lnTo>
                  <a:pt x="60957" y="6815"/>
                </a:lnTo>
                <a:lnTo>
                  <a:pt x="62542" y="9294"/>
                </a:lnTo>
                <a:lnTo>
                  <a:pt x="64551" y="11899"/>
                </a:lnTo>
                <a:lnTo>
                  <a:pt x="66843" y="14589"/>
                </a:lnTo>
                <a:lnTo>
                  <a:pt x="69323" y="17334"/>
                </a:lnTo>
                <a:lnTo>
                  <a:pt x="74620" y="22924"/>
                </a:lnTo>
                <a:lnTo>
                  <a:pt x="88617" y="37125"/>
                </a:lnTo>
                <a:lnTo>
                  <a:pt x="90506" y="39978"/>
                </a:lnTo>
                <a:lnTo>
                  <a:pt x="91767" y="42833"/>
                </a:lnTo>
                <a:lnTo>
                  <a:pt x="92607" y="45689"/>
                </a:lnTo>
                <a:lnTo>
                  <a:pt x="95073" y="48545"/>
                </a:lnTo>
                <a:lnTo>
                  <a:pt x="98621" y="51401"/>
                </a:lnTo>
                <a:lnTo>
                  <a:pt x="102892" y="54258"/>
                </a:lnTo>
                <a:lnTo>
                  <a:pt x="106691" y="56163"/>
                </a:lnTo>
                <a:lnTo>
                  <a:pt x="110176" y="57433"/>
                </a:lnTo>
                <a:lnTo>
                  <a:pt x="113453" y="58279"/>
                </a:lnTo>
                <a:lnTo>
                  <a:pt x="116589" y="58844"/>
                </a:lnTo>
                <a:lnTo>
                  <a:pt x="119633" y="59220"/>
                </a:lnTo>
                <a:lnTo>
                  <a:pt x="122615" y="59471"/>
                </a:lnTo>
                <a:lnTo>
                  <a:pt x="125555" y="59638"/>
                </a:lnTo>
                <a:lnTo>
                  <a:pt x="137150" y="599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0"/>
          <p:cNvSpPr/>
          <p:nvPr/>
        </p:nvSpPr>
        <p:spPr>
          <a:xfrm>
            <a:off x="8129587" y="2854642"/>
            <a:ext cx="111444" cy="128585"/>
          </a:xfrm>
          <a:custGeom>
            <a:avLst/>
            <a:gdLst/>
            <a:ahLst/>
            <a:cxnLst/>
            <a:rect l="0" t="0" r="0" b="0"/>
            <a:pathLst>
              <a:path w="111444" h="128585">
                <a:moveTo>
                  <a:pt x="0" y="51435"/>
                </a:moveTo>
                <a:lnTo>
                  <a:pt x="8220" y="51435"/>
                </a:lnTo>
                <a:lnTo>
                  <a:pt x="10957" y="53975"/>
                </a:lnTo>
                <a:lnTo>
                  <a:pt x="20474" y="63367"/>
                </a:lnTo>
                <a:lnTo>
                  <a:pt x="22221" y="66057"/>
                </a:lnTo>
                <a:lnTo>
                  <a:pt x="23387" y="68803"/>
                </a:lnTo>
                <a:lnTo>
                  <a:pt x="24164" y="71586"/>
                </a:lnTo>
                <a:lnTo>
                  <a:pt x="26586" y="74394"/>
                </a:lnTo>
                <a:lnTo>
                  <a:pt x="30107" y="77219"/>
                </a:lnTo>
                <a:lnTo>
                  <a:pt x="34359" y="80054"/>
                </a:lnTo>
                <a:lnTo>
                  <a:pt x="37194" y="83850"/>
                </a:lnTo>
                <a:lnTo>
                  <a:pt x="39083" y="88285"/>
                </a:lnTo>
                <a:lnTo>
                  <a:pt x="40342" y="93146"/>
                </a:lnTo>
                <a:lnTo>
                  <a:pt x="42135" y="97340"/>
                </a:lnTo>
                <a:lnTo>
                  <a:pt x="44283" y="101089"/>
                </a:lnTo>
                <a:lnTo>
                  <a:pt x="46668" y="104540"/>
                </a:lnTo>
                <a:lnTo>
                  <a:pt x="49209" y="107793"/>
                </a:lnTo>
                <a:lnTo>
                  <a:pt x="51856" y="110915"/>
                </a:lnTo>
                <a:lnTo>
                  <a:pt x="54573" y="113948"/>
                </a:lnTo>
                <a:lnTo>
                  <a:pt x="56385" y="116923"/>
                </a:lnTo>
                <a:lnTo>
                  <a:pt x="57593" y="119859"/>
                </a:lnTo>
                <a:lnTo>
                  <a:pt x="58398" y="122769"/>
                </a:lnTo>
                <a:lnTo>
                  <a:pt x="59887" y="124708"/>
                </a:lnTo>
                <a:lnTo>
                  <a:pt x="61833" y="126001"/>
                </a:lnTo>
                <a:lnTo>
                  <a:pt x="68557" y="128579"/>
                </a:lnTo>
                <a:lnTo>
                  <a:pt x="68569" y="128584"/>
                </a:lnTo>
                <a:lnTo>
                  <a:pt x="68579" y="116656"/>
                </a:lnTo>
                <a:lnTo>
                  <a:pt x="67627" y="113965"/>
                </a:lnTo>
                <a:lnTo>
                  <a:pt x="66040" y="111219"/>
                </a:lnTo>
                <a:lnTo>
                  <a:pt x="64029" y="108436"/>
                </a:lnTo>
                <a:lnTo>
                  <a:pt x="62688" y="105629"/>
                </a:lnTo>
                <a:lnTo>
                  <a:pt x="61795" y="102804"/>
                </a:lnTo>
                <a:lnTo>
                  <a:pt x="61199" y="99968"/>
                </a:lnTo>
                <a:lnTo>
                  <a:pt x="60802" y="96173"/>
                </a:lnTo>
                <a:lnTo>
                  <a:pt x="60537" y="91738"/>
                </a:lnTo>
                <a:lnTo>
                  <a:pt x="60243" y="82682"/>
                </a:lnTo>
                <a:lnTo>
                  <a:pt x="60078" y="71277"/>
                </a:lnTo>
                <a:lnTo>
                  <a:pt x="60039" y="61524"/>
                </a:lnTo>
                <a:lnTo>
                  <a:pt x="60981" y="56256"/>
                </a:lnTo>
                <a:lnTo>
                  <a:pt x="62562" y="50839"/>
                </a:lnTo>
                <a:lnTo>
                  <a:pt x="64568" y="45323"/>
                </a:lnTo>
                <a:lnTo>
                  <a:pt x="66858" y="40692"/>
                </a:lnTo>
                <a:lnTo>
                  <a:pt x="69337" y="36653"/>
                </a:lnTo>
                <a:lnTo>
                  <a:pt x="71942" y="33008"/>
                </a:lnTo>
                <a:lnTo>
                  <a:pt x="74632" y="29625"/>
                </a:lnTo>
                <a:lnTo>
                  <a:pt x="77377" y="26418"/>
                </a:lnTo>
                <a:lnTo>
                  <a:pt x="80160" y="23327"/>
                </a:lnTo>
                <a:lnTo>
                  <a:pt x="85792" y="17353"/>
                </a:lnTo>
                <a:lnTo>
                  <a:pt x="88627" y="14426"/>
                </a:lnTo>
                <a:lnTo>
                  <a:pt x="92422" y="11522"/>
                </a:lnTo>
                <a:lnTo>
                  <a:pt x="96857" y="8634"/>
                </a:lnTo>
                <a:lnTo>
                  <a:pt x="11144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1"/>
          <p:cNvSpPr/>
          <p:nvPr/>
        </p:nvSpPr>
        <p:spPr>
          <a:xfrm>
            <a:off x="8292585" y="2794987"/>
            <a:ext cx="162758" cy="128116"/>
          </a:xfrm>
          <a:custGeom>
            <a:avLst/>
            <a:gdLst/>
            <a:ahLst/>
            <a:cxnLst/>
            <a:rect l="0" t="0" r="0" b="0"/>
            <a:pathLst>
              <a:path w="162758" h="128116">
                <a:moveTo>
                  <a:pt x="68459" y="8220"/>
                </a:moveTo>
                <a:lnTo>
                  <a:pt x="68459" y="3669"/>
                </a:lnTo>
                <a:lnTo>
                  <a:pt x="67507" y="2329"/>
                </a:lnTo>
                <a:lnTo>
                  <a:pt x="65920" y="1435"/>
                </a:lnTo>
                <a:lnTo>
                  <a:pt x="61079" y="0"/>
                </a:lnTo>
                <a:lnTo>
                  <a:pt x="60681" y="835"/>
                </a:lnTo>
                <a:lnTo>
                  <a:pt x="60241" y="4303"/>
                </a:lnTo>
                <a:lnTo>
                  <a:pt x="59170" y="5609"/>
                </a:lnTo>
                <a:lnTo>
                  <a:pt x="57504" y="6479"/>
                </a:lnTo>
                <a:lnTo>
                  <a:pt x="55441" y="7059"/>
                </a:lnTo>
                <a:lnTo>
                  <a:pt x="50608" y="10244"/>
                </a:lnTo>
                <a:lnTo>
                  <a:pt x="47987" y="12427"/>
                </a:lnTo>
                <a:lnTo>
                  <a:pt x="45286" y="14835"/>
                </a:lnTo>
                <a:lnTo>
                  <a:pt x="39745" y="20050"/>
                </a:lnTo>
                <a:lnTo>
                  <a:pt x="15347" y="44211"/>
                </a:lnTo>
                <a:lnTo>
                  <a:pt x="13048" y="47454"/>
                </a:lnTo>
                <a:lnTo>
                  <a:pt x="11516" y="50568"/>
                </a:lnTo>
                <a:lnTo>
                  <a:pt x="10495" y="53597"/>
                </a:lnTo>
                <a:lnTo>
                  <a:pt x="8861" y="57522"/>
                </a:lnTo>
                <a:lnTo>
                  <a:pt x="6820" y="62043"/>
                </a:lnTo>
                <a:lnTo>
                  <a:pt x="4506" y="66962"/>
                </a:lnTo>
                <a:lnTo>
                  <a:pt x="2965" y="71194"/>
                </a:lnTo>
                <a:lnTo>
                  <a:pt x="1936" y="74968"/>
                </a:lnTo>
                <a:lnTo>
                  <a:pt x="1250" y="78436"/>
                </a:lnTo>
                <a:lnTo>
                  <a:pt x="794" y="81700"/>
                </a:lnTo>
                <a:lnTo>
                  <a:pt x="489" y="84830"/>
                </a:lnTo>
                <a:lnTo>
                  <a:pt x="286" y="87868"/>
                </a:lnTo>
                <a:lnTo>
                  <a:pt x="150" y="91799"/>
                </a:lnTo>
                <a:lnTo>
                  <a:pt x="0" y="101246"/>
                </a:lnTo>
                <a:lnTo>
                  <a:pt x="912" y="105480"/>
                </a:lnTo>
                <a:lnTo>
                  <a:pt x="2473" y="109255"/>
                </a:lnTo>
                <a:lnTo>
                  <a:pt x="7271" y="117607"/>
                </a:lnTo>
                <a:lnTo>
                  <a:pt x="10467" y="121289"/>
                </a:lnTo>
                <a:lnTo>
                  <a:pt x="12653" y="123604"/>
                </a:lnTo>
                <a:lnTo>
                  <a:pt x="16014" y="125148"/>
                </a:lnTo>
                <a:lnTo>
                  <a:pt x="20162" y="126177"/>
                </a:lnTo>
                <a:lnTo>
                  <a:pt x="24831" y="126863"/>
                </a:lnTo>
                <a:lnTo>
                  <a:pt x="28896" y="127320"/>
                </a:lnTo>
                <a:lnTo>
                  <a:pt x="32559" y="127625"/>
                </a:lnTo>
                <a:lnTo>
                  <a:pt x="35953" y="127828"/>
                </a:lnTo>
                <a:lnTo>
                  <a:pt x="44805" y="128055"/>
                </a:lnTo>
                <a:lnTo>
                  <a:pt x="49832" y="128115"/>
                </a:lnTo>
                <a:lnTo>
                  <a:pt x="55089" y="127202"/>
                </a:lnTo>
                <a:lnTo>
                  <a:pt x="60498" y="125641"/>
                </a:lnTo>
                <a:lnTo>
                  <a:pt x="66010" y="123648"/>
                </a:lnTo>
                <a:lnTo>
                  <a:pt x="70636" y="121367"/>
                </a:lnTo>
                <a:lnTo>
                  <a:pt x="74674" y="118894"/>
                </a:lnTo>
                <a:lnTo>
                  <a:pt x="78317" y="116293"/>
                </a:lnTo>
                <a:lnTo>
                  <a:pt x="82651" y="113606"/>
                </a:lnTo>
                <a:lnTo>
                  <a:pt x="87446" y="110862"/>
                </a:lnTo>
                <a:lnTo>
                  <a:pt x="97854" y="105274"/>
                </a:lnTo>
                <a:lnTo>
                  <a:pt x="125718" y="91074"/>
                </a:lnTo>
                <a:lnTo>
                  <a:pt x="130444" y="87269"/>
                </a:lnTo>
                <a:lnTo>
                  <a:pt x="134548" y="82827"/>
                </a:lnTo>
                <a:lnTo>
                  <a:pt x="138236" y="77960"/>
                </a:lnTo>
                <a:lnTo>
                  <a:pt x="141647" y="73764"/>
                </a:lnTo>
                <a:lnTo>
                  <a:pt x="144875" y="70013"/>
                </a:lnTo>
                <a:lnTo>
                  <a:pt x="147977" y="66561"/>
                </a:lnTo>
                <a:lnTo>
                  <a:pt x="153966" y="60184"/>
                </a:lnTo>
                <a:lnTo>
                  <a:pt x="156896" y="57150"/>
                </a:lnTo>
                <a:lnTo>
                  <a:pt x="158850" y="54175"/>
                </a:lnTo>
                <a:lnTo>
                  <a:pt x="160153" y="51239"/>
                </a:lnTo>
                <a:lnTo>
                  <a:pt x="161021" y="48330"/>
                </a:lnTo>
                <a:lnTo>
                  <a:pt x="161600" y="45437"/>
                </a:lnTo>
                <a:lnTo>
                  <a:pt x="161986" y="42557"/>
                </a:lnTo>
                <a:lnTo>
                  <a:pt x="162605" y="35640"/>
                </a:lnTo>
                <a:lnTo>
                  <a:pt x="162689" y="32154"/>
                </a:lnTo>
                <a:lnTo>
                  <a:pt x="162757" y="2536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6466522" y="3360420"/>
            <a:ext cx="1963104" cy="882936"/>
            <a:chOff x="6466522" y="3360420"/>
            <a:chExt cx="1963104" cy="882936"/>
          </a:xfrm>
        </p:grpSpPr>
        <p:sp>
          <p:nvSpPr>
            <p:cNvPr id="18" name="SMARTPenAnnotation242"/>
            <p:cNvSpPr/>
            <p:nvPr/>
          </p:nvSpPr>
          <p:spPr>
            <a:xfrm>
              <a:off x="6466522" y="4097654"/>
              <a:ext cx="1628776" cy="120017"/>
            </a:xfrm>
            <a:custGeom>
              <a:avLst/>
              <a:gdLst/>
              <a:ahLst/>
              <a:cxnLst/>
              <a:rect l="0" t="0" r="0" b="0"/>
              <a:pathLst>
                <a:path w="1628776" h="120017">
                  <a:moveTo>
                    <a:pt x="0" y="0"/>
                  </a:moveTo>
                  <a:lnTo>
                    <a:pt x="4551" y="0"/>
                  </a:lnTo>
                  <a:lnTo>
                    <a:pt x="5891" y="953"/>
                  </a:lnTo>
                  <a:lnTo>
                    <a:pt x="6785" y="2541"/>
                  </a:lnTo>
                  <a:lnTo>
                    <a:pt x="7381" y="4551"/>
                  </a:lnTo>
                  <a:lnTo>
                    <a:pt x="8731" y="5892"/>
                  </a:lnTo>
                  <a:lnTo>
                    <a:pt x="10583" y="6786"/>
                  </a:lnTo>
                  <a:lnTo>
                    <a:pt x="15181" y="7779"/>
                  </a:lnTo>
                  <a:lnTo>
                    <a:pt x="62254" y="8567"/>
                  </a:lnTo>
                  <a:lnTo>
                    <a:pt x="69896" y="8570"/>
                  </a:lnTo>
                  <a:lnTo>
                    <a:pt x="79007" y="11112"/>
                  </a:lnTo>
                  <a:lnTo>
                    <a:pt x="89407" y="14464"/>
                  </a:lnTo>
                  <a:lnTo>
                    <a:pt x="123898" y="16910"/>
                  </a:lnTo>
                  <a:lnTo>
                    <a:pt x="555665" y="17146"/>
                  </a:lnTo>
                  <a:lnTo>
                    <a:pt x="576210" y="19686"/>
                  </a:lnTo>
                  <a:lnTo>
                    <a:pt x="597088" y="23037"/>
                  </a:lnTo>
                  <a:lnTo>
                    <a:pt x="642544" y="25365"/>
                  </a:lnTo>
                  <a:lnTo>
                    <a:pt x="662448" y="28101"/>
                  </a:lnTo>
                  <a:lnTo>
                    <a:pt x="683042" y="31540"/>
                  </a:lnTo>
                  <a:lnTo>
                    <a:pt x="742884" y="35002"/>
                  </a:lnTo>
                  <a:lnTo>
                    <a:pt x="761653" y="38734"/>
                  </a:lnTo>
                  <a:lnTo>
                    <a:pt x="808184" y="42320"/>
                  </a:lnTo>
                  <a:lnTo>
                    <a:pt x="863277" y="42792"/>
                  </a:lnTo>
                  <a:lnTo>
                    <a:pt x="896395" y="43794"/>
                  </a:lnTo>
                  <a:lnTo>
                    <a:pt x="915606" y="47405"/>
                  </a:lnTo>
                  <a:lnTo>
                    <a:pt x="957113" y="50640"/>
                  </a:lnTo>
                  <a:lnTo>
                    <a:pt x="1002587" y="51331"/>
                  </a:lnTo>
                  <a:lnTo>
                    <a:pt x="1043086" y="52367"/>
                  </a:lnTo>
                  <a:lnTo>
                    <a:pt x="1061764" y="55977"/>
                  </a:lnTo>
                  <a:lnTo>
                    <a:pt x="1112477" y="59477"/>
                  </a:lnTo>
                  <a:lnTo>
                    <a:pt x="1162923" y="59938"/>
                  </a:lnTo>
                  <a:lnTo>
                    <a:pt x="1191660" y="60940"/>
                  </a:lnTo>
                  <a:lnTo>
                    <a:pt x="1212887" y="64550"/>
                  </a:lnTo>
                  <a:lnTo>
                    <a:pt x="1259577" y="68050"/>
                  </a:lnTo>
                  <a:lnTo>
                    <a:pt x="1302944" y="68511"/>
                  </a:lnTo>
                  <a:lnTo>
                    <a:pt x="1328715" y="69512"/>
                  </a:lnTo>
                  <a:lnTo>
                    <a:pt x="1345873" y="73122"/>
                  </a:lnTo>
                  <a:lnTo>
                    <a:pt x="1392766" y="76799"/>
                  </a:lnTo>
                  <a:lnTo>
                    <a:pt x="1423829" y="78036"/>
                  </a:lnTo>
                  <a:lnTo>
                    <a:pt x="1448035" y="83024"/>
                  </a:lnTo>
                  <a:lnTo>
                    <a:pt x="1491478" y="86441"/>
                  </a:lnTo>
                  <a:lnTo>
                    <a:pt x="1504572" y="90171"/>
                  </a:lnTo>
                  <a:lnTo>
                    <a:pt x="1527547" y="93483"/>
                  </a:lnTo>
                  <a:lnTo>
                    <a:pt x="1535525" y="93936"/>
                  </a:lnTo>
                  <a:lnTo>
                    <a:pt x="1544786" y="96677"/>
                  </a:lnTo>
                  <a:lnTo>
                    <a:pt x="1555251" y="100118"/>
                  </a:lnTo>
                  <a:lnTo>
                    <a:pt x="1582946" y="103581"/>
                  </a:lnTo>
                  <a:lnTo>
                    <a:pt x="1592849" y="107314"/>
                  </a:lnTo>
                  <a:lnTo>
                    <a:pt x="1604583" y="110220"/>
                  </a:lnTo>
                  <a:lnTo>
                    <a:pt x="1624594" y="111434"/>
                  </a:lnTo>
                  <a:lnTo>
                    <a:pt x="1625988" y="112389"/>
                  </a:lnTo>
                  <a:lnTo>
                    <a:pt x="1626917" y="113979"/>
                  </a:lnTo>
                  <a:lnTo>
                    <a:pt x="1628775" y="12001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43"/>
            <p:cNvSpPr/>
            <p:nvPr/>
          </p:nvSpPr>
          <p:spPr>
            <a:xfrm>
              <a:off x="8010903" y="4149094"/>
              <a:ext cx="118685" cy="94262"/>
            </a:xfrm>
            <a:custGeom>
              <a:avLst/>
              <a:gdLst/>
              <a:ahLst/>
              <a:cxnLst/>
              <a:rect l="0" t="0" r="0" b="0"/>
              <a:pathLst>
                <a:path w="118685" h="94262">
                  <a:moveTo>
                    <a:pt x="118684" y="17141"/>
                  </a:moveTo>
                  <a:lnTo>
                    <a:pt x="111303" y="9760"/>
                  </a:lnTo>
                  <a:lnTo>
                    <a:pt x="108101" y="9098"/>
                  </a:lnTo>
                  <a:lnTo>
                    <a:pt x="105914" y="8921"/>
                  </a:lnTo>
                  <a:lnTo>
                    <a:pt x="104455" y="7851"/>
                  </a:lnTo>
                  <a:lnTo>
                    <a:pt x="103483" y="6185"/>
                  </a:lnTo>
                  <a:lnTo>
                    <a:pt x="102835" y="4122"/>
                  </a:lnTo>
                  <a:lnTo>
                    <a:pt x="101451" y="2746"/>
                  </a:lnTo>
                  <a:lnTo>
                    <a:pt x="99575" y="1830"/>
                  </a:lnTo>
                  <a:lnTo>
                    <a:pt x="97372" y="1218"/>
                  </a:lnTo>
                  <a:lnTo>
                    <a:pt x="94951" y="811"/>
                  </a:lnTo>
                  <a:lnTo>
                    <a:pt x="92385" y="539"/>
                  </a:lnTo>
                  <a:lnTo>
                    <a:pt x="89721" y="358"/>
                  </a:lnTo>
                  <a:lnTo>
                    <a:pt x="86994" y="237"/>
                  </a:lnTo>
                  <a:lnTo>
                    <a:pt x="81422" y="103"/>
                  </a:lnTo>
                  <a:lnTo>
                    <a:pt x="78603" y="1020"/>
                  </a:lnTo>
                  <a:lnTo>
                    <a:pt x="75770" y="2583"/>
                  </a:lnTo>
                  <a:lnTo>
                    <a:pt x="72930" y="4578"/>
                  </a:lnTo>
                  <a:lnTo>
                    <a:pt x="70084" y="5908"/>
                  </a:lnTo>
                  <a:lnTo>
                    <a:pt x="67234" y="6795"/>
                  </a:lnTo>
                  <a:lnTo>
                    <a:pt x="64382" y="7386"/>
                  </a:lnTo>
                  <a:lnTo>
                    <a:pt x="61527" y="7780"/>
                  </a:lnTo>
                  <a:lnTo>
                    <a:pt x="58672" y="8043"/>
                  </a:lnTo>
                  <a:lnTo>
                    <a:pt x="55816" y="8218"/>
                  </a:lnTo>
                  <a:lnTo>
                    <a:pt x="52960" y="9287"/>
                  </a:lnTo>
                  <a:lnTo>
                    <a:pt x="50103" y="10952"/>
                  </a:lnTo>
                  <a:lnTo>
                    <a:pt x="47247" y="13015"/>
                  </a:lnTo>
                  <a:lnTo>
                    <a:pt x="44389" y="14391"/>
                  </a:lnTo>
                  <a:lnTo>
                    <a:pt x="41531" y="15307"/>
                  </a:lnTo>
                  <a:lnTo>
                    <a:pt x="38673" y="15918"/>
                  </a:lnTo>
                  <a:lnTo>
                    <a:pt x="35817" y="17278"/>
                  </a:lnTo>
                  <a:lnTo>
                    <a:pt x="32959" y="19138"/>
                  </a:lnTo>
                  <a:lnTo>
                    <a:pt x="30101" y="21329"/>
                  </a:lnTo>
                  <a:lnTo>
                    <a:pt x="28197" y="23743"/>
                  </a:lnTo>
                  <a:lnTo>
                    <a:pt x="26926" y="26305"/>
                  </a:lnTo>
                  <a:lnTo>
                    <a:pt x="26080" y="28965"/>
                  </a:lnTo>
                  <a:lnTo>
                    <a:pt x="24563" y="30739"/>
                  </a:lnTo>
                  <a:lnTo>
                    <a:pt x="22599" y="31921"/>
                  </a:lnTo>
                  <a:lnTo>
                    <a:pt x="20338" y="32710"/>
                  </a:lnTo>
                  <a:lnTo>
                    <a:pt x="17878" y="34187"/>
                  </a:lnTo>
                  <a:lnTo>
                    <a:pt x="15285" y="36125"/>
                  </a:lnTo>
                  <a:lnTo>
                    <a:pt x="12604" y="38369"/>
                  </a:lnTo>
                  <a:lnTo>
                    <a:pt x="10816" y="40818"/>
                  </a:lnTo>
                  <a:lnTo>
                    <a:pt x="9626" y="43403"/>
                  </a:lnTo>
                  <a:lnTo>
                    <a:pt x="8830" y="46079"/>
                  </a:lnTo>
                  <a:lnTo>
                    <a:pt x="7348" y="47863"/>
                  </a:lnTo>
                  <a:lnTo>
                    <a:pt x="5408" y="49052"/>
                  </a:lnTo>
                  <a:lnTo>
                    <a:pt x="3162" y="49845"/>
                  </a:lnTo>
                  <a:lnTo>
                    <a:pt x="1664" y="51326"/>
                  </a:lnTo>
                  <a:lnTo>
                    <a:pt x="666" y="53266"/>
                  </a:lnTo>
                  <a:lnTo>
                    <a:pt x="0" y="55512"/>
                  </a:lnTo>
                  <a:lnTo>
                    <a:pt x="509" y="57961"/>
                  </a:lnTo>
                  <a:lnTo>
                    <a:pt x="1801" y="60547"/>
                  </a:lnTo>
                  <a:lnTo>
                    <a:pt x="3614" y="63223"/>
                  </a:lnTo>
                  <a:lnTo>
                    <a:pt x="4824" y="65960"/>
                  </a:lnTo>
                  <a:lnTo>
                    <a:pt x="5630" y="68737"/>
                  </a:lnTo>
                  <a:lnTo>
                    <a:pt x="6167" y="71541"/>
                  </a:lnTo>
                  <a:lnTo>
                    <a:pt x="6525" y="74362"/>
                  </a:lnTo>
                  <a:lnTo>
                    <a:pt x="6764" y="77196"/>
                  </a:lnTo>
                  <a:lnTo>
                    <a:pt x="6923" y="80038"/>
                  </a:lnTo>
                  <a:lnTo>
                    <a:pt x="7982" y="81932"/>
                  </a:lnTo>
                  <a:lnTo>
                    <a:pt x="9640" y="83195"/>
                  </a:lnTo>
                  <a:lnTo>
                    <a:pt x="11698" y="84037"/>
                  </a:lnTo>
                  <a:lnTo>
                    <a:pt x="14022" y="84598"/>
                  </a:lnTo>
                  <a:lnTo>
                    <a:pt x="16524" y="84972"/>
                  </a:lnTo>
                  <a:lnTo>
                    <a:pt x="19145" y="85222"/>
                  </a:lnTo>
                  <a:lnTo>
                    <a:pt x="20892" y="86341"/>
                  </a:lnTo>
                  <a:lnTo>
                    <a:pt x="22057" y="88039"/>
                  </a:lnTo>
                  <a:lnTo>
                    <a:pt x="22833" y="90124"/>
                  </a:lnTo>
                  <a:lnTo>
                    <a:pt x="24304" y="91513"/>
                  </a:lnTo>
                  <a:lnTo>
                    <a:pt x="26237" y="92440"/>
                  </a:lnTo>
                  <a:lnTo>
                    <a:pt x="28477" y="93058"/>
                  </a:lnTo>
                  <a:lnTo>
                    <a:pt x="31876" y="93469"/>
                  </a:lnTo>
                  <a:lnTo>
                    <a:pt x="36047" y="93744"/>
                  </a:lnTo>
                  <a:lnTo>
                    <a:pt x="44809" y="94049"/>
                  </a:lnTo>
                  <a:lnTo>
                    <a:pt x="55096" y="94221"/>
                  </a:lnTo>
                  <a:lnTo>
                    <a:pt x="61213" y="94261"/>
                  </a:lnTo>
                  <a:lnTo>
                    <a:pt x="64178" y="93319"/>
                  </a:lnTo>
                  <a:lnTo>
                    <a:pt x="67107" y="91739"/>
                  </a:lnTo>
                  <a:lnTo>
                    <a:pt x="70012" y="89733"/>
                  </a:lnTo>
                  <a:lnTo>
                    <a:pt x="72901" y="88395"/>
                  </a:lnTo>
                  <a:lnTo>
                    <a:pt x="75780" y="87504"/>
                  </a:lnTo>
                  <a:lnTo>
                    <a:pt x="78651" y="86909"/>
                  </a:lnTo>
                  <a:lnTo>
                    <a:pt x="80565" y="85561"/>
                  </a:lnTo>
                  <a:lnTo>
                    <a:pt x="81842" y="83709"/>
                  </a:lnTo>
                  <a:lnTo>
                    <a:pt x="82692" y="81522"/>
                  </a:lnTo>
                  <a:lnTo>
                    <a:pt x="84212" y="79112"/>
                  </a:lnTo>
                  <a:lnTo>
                    <a:pt x="86178" y="76552"/>
                  </a:lnTo>
                  <a:lnTo>
                    <a:pt x="88441" y="73893"/>
                  </a:lnTo>
                  <a:lnTo>
                    <a:pt x="90902" y="71168"/>
                  </a:lnTo>
                  <a:lnTo>
                    <a:pt x="96176" y="65601"/>
                  </a:lnTo>
                  <a:lnTo>
                    <a:pt x="97964" y="62782"/>
                  </a:lnTo>
                  <a:lnTo>
                    <a:pt x="99155" y="59951"/>
                  </a:lnTo>
                  <a:lnTo>
                    <a:pt x="99950" y="57111"/>
                  </a:lnTo>
                  <a:lnTo>
                    <a:pt x="101432" y="54265"/>
                  </a:lnTo>
                  <a:lnTo>
                    <a:pt x="103373" y="51415"/>
                  </a:lnTo>
                  <a:lnTo>
                    <a:pt x="105619" y="48563"/>
                  </a:lnTo>
                  <a:lnTo>
                    <a:pt x="107116" y="45709"/>
                  </a:lnTo>
                  <a:lnTo>
                    <a:pt x="108115" y="42854"/>
                  </a:lnTo>
                  <a:lnTo>
                    <a:pt x="108781" y="39997"/>
                  </a:lnTo>
                  <a:lnTo>
                    <a:pt x="109224" y="36188"/>
                  </a:lnTo>
                  <a:lnTo>
                    <a:pt x="109520" y="31744"/>
                  </a:lnTo>
                  <a:lnTo>
                    <a:pt x="109849" y="22679"/>
                  </a:lnTo>
                  <a:lnTo>
                    <a:pt x="109995" y="15475"/>
                  </a:lnTo>
                  <a:lnTo>
                    <a:pt x="109081" y="12220"/>
                  </a:lnTo>
                  <a:lnTo>
                    <a:pt x="107520" y="9097"/>
                  </a:lnTo>
                  <a:lnTo>
                    <a:pt x="105526" y="6064"/>
                  </a:lnTo>
                  <a:lnTo>
                    <a:pt x="103245" y="4041"/>
                  </a:lnTo>
                  <a:lnTo>
                    <a:pt x="100771" y="2692"/>
                  </a:lnTo>
                  <a:lnTo>
                    <a:pt x="98171" y="1794"/>
                  </a:lnTo>
                  <a:lnTo>
                    <a:pt x="95483" y="1194"/>
                  </a:lnTo>
                  <a:lnTo>
                    <a:pt x="92739" y="795"/>
                  </a:lnTo>
                  <a:lnTo>
                    <a:pt x="89958" y="528"/>
                  </a:lnTo>
                  <a:lnTo>
                    <a:pt x="87150" y="351"/>
                  </a:lnTo>
                  <a:lnTo>
                    <a:pt x="81492" y="153"/>
                  </a:lnTo>
                  <a:lnTo>
                    <a:pt x="72951" y="43"/>
                  </a:lnTo>
                  <a:lnTo>
                    <a:pt x="48437" y="0"/>
                  </a:lnTo>
                  <a:lnTo>
                    <a:pt x="45182" y="951"/>
                  </a:lnTo>
                  <a:lnTo>
                    <a:pt x="42061" y="2537"/>
                  </a:lnTo>
                  <a:lnTo>
                    <a:pt x="39028" y="4548"/>
                  </a:lnTo>
                  <a:lnTo>
                    <a:pt x="36053" y="6840"/>
                  </a:lnTo>
                  <a:lnTo>
                    <a:pt x="33116" y="9321"/>
                  </a:lnTo>
                  <a:lnTo>
                    <a:pt x="30207" y="11928"/>
                  </a:lnTo>
                  <a:lnTo>
                    <a:pt x="28267" y="14618"/>
                  </a:lnTo>
                  <a:lnTo>
                    <a:pt x="26973" y="17364"/>
                  </a:lnTo>
                  <a:lnTo>
                    <a:pt x="26111" y="20147"/>
                  </a:lnTo>
                  <a:lnTo>
                    <a:pt x="24584" y="22955"/>
                  </a:lnTo>
                  <a:lnTo>
                    <a:pt x="22613" y="25779"/>
                  </a:lnTo>
                  <a:lnTo>
                    <a:pt x="20346" y="28614"/>
                  </a:lnTo>
                  <a:lnTo>
                    <a:pt x="18836" y="31458"/>
                  </a:lnTo>
                  <a:lnTo>
                    <a:pt x="17828" y="34305"/>
                  </a:lnTo>
                  <a:lnTo>
                    <a:pt x="16213" y="41169"/>
                  </a:lnTo>
                  <a:lnTo>
                    <a:pt x="16080" y="42685"/>
                  </a:lnTo>
                  <a:lnTo>
                    <a:pt x="15991" y="44647"/>
                  </a:lnTo>
                  <a:lnTo>
                    <a:pt x="15893" y="49368"/>
                  </a:lnTo>
                  <a:lnTo>
                    <a:pt x="15848" y="54642"/>
                  </a:lnTo>
                  <a:lnTo>
                    <a:pt x="16789" y="56429"/>
                  </a:lnTo>
                  <a:lnTo>
                    <a:pt x="18369" y="57620"/>
                  </a:lnTo>
                  <a:lnTo>
                    <a:pt x="23198" y="59532"/>
                  </a:lnTo>
                  <a:lnTo>
                    <a:pt x="26398" y="59794"/>
                  </a:lnTo>
                  <a:lnTo>
                    <a:pt x="32959" y="600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244"/>
            <p:cNvSpPr/>
            <p:nvPr/>
          </p:nvSpPr>
          <p:spPr>
            <a:xfrm>
              <a:off x="8258175" y="4037647"/>
              <a:ext cx="34291" cy="171451"/>
            </a:xfrm>
            <a:custGeom>
              <a:avLst/>
              <a:gdLst/>
              <a:ahLst/>
              <a:cxnLst/>
              <a:rect l="0" t="0" r="0" b="0"/>
              <a:pathLst>
                <a:path w="34291" h="171451">
                  <a:moveTo>
                    <a:pt x="25717" y="0"/>
                  </a:moveTo>
                  <a:lnTo>
                    <a:pt x="13785" y="0"/>
                  </a:lnTo>
                  <a:lnTo>
                    <a:pt x="12048" y="953"/>
                  </a:lnTo>
                  <a:lnTo>
                    <a:pt x="10889" y="2540"/>
                  </a:lnTo>
                  <a:lnTo>
                    <a:pt x="9029" y="7381"/>
                  </a:lnTo>
                  <a:lnTo>
                    <a:pt x="7925" y="7778"/>
                  </a:lnTo>
                  <a:lnTo>
                    <a:pt x="6236" y="8043"/>
                  </a:lnTo>
                  <a:lnTo>
                    <a:pt x="4157" y="8219"/>
                  </a:lnTo>
                  <a:lnTo>
                    <a:pt x="2771" y="9290"/>
                  </a:lnTo>
                  <a:lnTo>
                    <a:pt x="1847" y="10956"/>
                  </a:lnTo>
                  <a:lnTo>
                    <a:pt x="821" y="15347"/>
                  </a:lnTo>
                  <a:lnTo>
                    <a:pt x="365" y="20473"/>
                  </a:lnTo>
                  <a:lnTo>
                    <a:pt x="244" y="24126"/>
                  </a:lnTo>
                  <a:lnTo>
                    <a:pt x="48" y="41137"/>
                  </a:lnTo>
                  <a:lnTo>
                    <a:pt x="0" y="104069"/>
                  </a:lnTo>
                  <a:lnTo>
                    <a:pt x="953" y="108432"/>
                  </a:lnTo>
                  <a:lnTo>
                    <a:pt x="2540" y="113246"/>
                  </a:lnTo>
                  <a:lnTo>
                    <a:pt x="4550" y="118360"/>
                  </a:lnTo>
                  <a:lnTo>
                    <a:pt x="5891" y="122721"/>
                  </a:lnTo>
                  <a:lnTo>
                    <a:pt x="6784" y="126582"/>
                  </a:lnTo>
                  <a:lnTo>
                    <a:pt x="7381" y="130108"/>
                  </a:lnTo>
                  <a:lnTo>
                    <a:pt x="7778" y="133411"/>
                  </a:lnTo>
                  <a:lnTo>
                    <a:pt x="8042" y="136566"/>
                  </a:lnTo>
                  <a:lnTo>
                    <a:pt x="8219" y="139621"/>
                  </a:lnTo>
                  <a:lnTo>
                    <a:pt x="9289" y="142611"/>
                  </a:lnTo>
                  <a:lnTo>
                    <a:pt x="10956" y="145556"/>
                  </a:lnTo>
                  <a:lnTo>
                    <a:pt x="13018" y="148473"/>
                  </a:lnTo>
                  <a:lnTo>
                    <a:pt x="14393" y="151369"/>
                  </a:lnTo>
                  <a:lnTo>
                    <a:pt x="15311" y="154253"/>
                  </a:lnTo>
                  <a:lnTo>
                    <a:pt x="15923" y="157128"/>
                  </a:lnTo>
                  <a:lnTo>
                    <a:pt x="17283" y="159997"/>
                  </a:lnTo>
                  <a:lnTo>
                    <a:pt x="19141" y="162862"/>
                  </a:lnTo>
                  <a:lnTo>
                    <a:pt x="24418" y="169754"/>
                  </a:lnTo>
                  <a:lnTo>
                    <a:pt x="25804" y="170319"/>
                  </a:lnTo>
                  <a:lnTo>
                    <a:pt x="27680" y="170696"/>
                  </a:lnTo>
                  <a:lnTo>
                    <a:pt x="34290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245"/>
            <p:cNvSpPr/>
            <p:nvPr/>
          </p:nvSpPr>
          <p:spPr>
            <a:xfrm>
              <a:off x="8225108" y="4020502"/>
              <a:ext cx="204518" cy="171419"/>
            </a:xfrm>
            <a:custGeom>
              <a:avLst/>
              <a:gdLst/>
              <a:ahLst/>
              <a:cxnLst/>
              <a:rect l="0" t="0" r="0" b="0"/>
              <a:pathLst>
                <a:path w="204518" h="171419">
                  <a:moveTo>
                    <a:pt x="15922" y="34290"/>
                  </a:moveTo>
                  <a:lnTo>
                    <a:pt x="7703" y="26071"/>
                  </a:lnTo>
                  <a:lnTo>
                    <a:pt x="1527" y="25787"/>
                  </a:lnTo>
                  <a:lnTo>
                    <a:pt x="0" y="25749"/>
                  </a:lnTo>
                  <a:lnTo>
                    <a:pt x="6265" y="25720"/>
                  </a:lnTo>
                  <a:lnTo>
                    <a:pt x="11579" y="21167"/>
                  </a:lnTo>
                  <a:lnTo>
                    <a:pt x="13979" y="19826"/>
                  </a:lnTo>
                  <a:lnTo>
                    <a:pt x="19185" y="18337"/>
                  </a:lnTo>
                  <a:lnTo>
                    <a:pt x="24675" y="15135"/>
                  </a:lnTo>
                  <a:lnTo>
                    <a:pt x="27472" y="12947"/>
                  </a:lnTo>
                  <a:lnTo>
                    <a:pt x="33120" y="10517"/>
                  </a:lnTo>
                  <a:lnTo>
                    <a:pt x="35960" y="9869"/>
                  </a:lnTo>
                  <a:lnTo>
                    <a:pt x="39758" y="9437"/>
                  </a:lnTo>
                  <a:lnTo>
                    <a:pt x="44195" y="9149"/>
                  </a:lnTo>
                  <a:lnTo>
                    <a:pt x="49059" y="8957"/>
                  </a:lnTo>
                  <a:lnTo>
                    <a:pt x="53253" y="7876"/>
                  </a:lnTo>
                  <a:lnTo>
                    <a:pt x="57002" y="6203"/>
                  </a:lnTo>
                  <a:lnTo>
                    <a:pt x="60453" y="4136"/>
                  </a:lnTo>
                  <a:lnTo>
                    <a:pt x="64660" y="2757"/>
                  </a:lnTo>
                  <a:lnTo>
                    <a:pt x="69369" y="1838"/>
                  </a:lnTo>
                  <a:lnTo>
                    <a:pt x="74413" y="1225"/>
                  </a:lnTo>
                  <a:lnTo>
                    <a:pt x="78728" y="817"/>
                  </a:lnTo>
                  <a:lnTo>
                    <a:pt x="82558" y="545"/>
                  </a:lnTo>
                  <a:lnTo>
                    <a:pt x="86062" y="363"/>
                  </a:lnTo>
                  <a:lnTo>
                    <a:pt x="89353" y="1195"/>
                  </a:lnTo>
                  <a:lnTo>
                    <a:pt x="95548" y="4658"/>
                  </a:lnTo>
                  <a:lnTo>
                    <a:pt x="99486" y="5963"/>
                  </a:lnTo>
                  <a:lnTo>
                    <a:pt x="104016" y="6833"/>
                  </a:lnTo>
                  <a:lnTo>
                    <a:pt x="117926" y="8471"/>
                  </a:lnTo>
                  <a:lnTo>
                    <a:pt x="123086" y="8543"/>
                  </a:lnTo>
                  <a:lnTo>
                    <a:pt x="124512" y="9505"/>
                  </a:lnTo>
                  <a:lnTo>
                    <a:pt x="125462" y="11099"/>
                  </a:lnTo>
                  <a:lnTo>
                    <a:pt x="127349" y="17098"/>
                  </a:lnTo>
                  <a:lnTo>
                    <a:pt x="127361" y="17136"/>
                  </a:lnTo>
                  <a:lnTo>
                    <a:pt x="127364" y="9764"/>
                  </a:lnTo>
                  <a:lnTo>
                    <a:pt x="126412" y="9367"/>
                  </a:lnTo>
                  <a:lnTo>
                    <a:pt x="120579" y="8729"/>
                  </a:lnTo>
                  <a:lnTo>
                    <a:pt x="118795" y="8573"/>
                  </a:lnTo>
                  <a:lnTo>
                    <a:pt x="118795" y="8573"/>
                  </a:lnTo>
                  <a:lnTo>
                    <a:pt x="110250" y="8573"/>
                  </a:lnTo>
                  <a:lnTo>
                    <a:pt x="101668" y="21"/>
                  </a:lnTo>
                  <a:lnTo>
                    <a:pt x="101651" y="4"/>
                  </a:lnTo>
                  <a:lnTo>
                    <a:pt x="101650" y="3"/>
                  </a:lnTo>
                  <a:lnTo>
                    <a:pt x="71743" y="0"/>
                  </a:lnTo>
                  <a:lnTo>
                    <a:pt x="69329" y="952"/>
                  </a:lnTo>
                  <a:lnTo>
                    <a:pt x="64105" y="4551"/>
                  </a:lnTo>
                  <a:lnTo>
                    <a:pt x="60361" y="7381"/>
                  </a:lnTo>
                  <a:lnTo>
                    <a:pt x="56946" y="8043"/>
                  </a:lnTo>
                  <a:lnTo>
                    <a:pt x="54701" y="8219"/>
                  </a:lnTo>
                  <a:lnTo>
                    <a:pt x="53204" y="9290"/>
                  </a:lnTo>
                  <a:lnTo>
                    <a:pt x="52207" y="10956"/>
                  </a:lnTo>
                  <a:lnTo>
                    <a:pt x="51541" y="13019"/>
                  </a:lnTo>
                  <a:lnTo>
                    <a:pt x="48263" y="17851"/>
                  </a:lnTo>
                  <a:lnTo>
                    <a:pt x="46055" y="20473"/>
                  </a:lnTo>
                  <a:lnTo>
                    <a:pt x="43630" y="22221"/>
                  </a:lnTo>
                  <a:lnTo>
                    <a:pt x="38396" y="24164"/>
                  </a:lnTo>
                  <a:lnTo>
                    <a:pt x="36621" y="25634"/>
                  </a:lnTo>
                  <a:lnTo>
                    <a:pt x="35435" y="27567"/>
                  </a:lnTo>
                  <a:lnTo>
                    <a:pt x="34645" y="29808"/>
                  </a:lnTo>
                  <a:lnTo>
                    <a:pt x="31229" y="34838"/>
                  </a:lnTo>
                  <a:lnTo>
                    <a:pt x="28983" y="37513"/>
                  </a:lnTo>
                  <a:lnTo>
                    <a:pt x="26534" y="40248"/>
                  </a:lnTo>
                  <a:lnTo>
                    <a:pt x="21274" y="45828"/>
                  </a:lnTo>
                  <a:lnTo>
                    <a:pt x="19490" y="48650"/>
                  </a:lnTo>
                  <a:lnTo>
                    <a:pt x="18300" y="51483"/>
                  </a:lnTo>
                  <a:lnTo>
                    <a:pt x="17507" y="54325"/>
                  </a:lnTo>
                  <a:lnTo>
                    <a:pt x="16978" y="57171"/>
                  </a:lnTo>
                  <a:lnTo>
                    <a:pt x="16627" y="60022"/>
                  </a:lnTo>
                  <a:lnTo>
                    <a:pt x="16392" y="62875"/>
                  </a:lnTo>
                  <a:lnTo>
                    <a:pt x="15282" y="65729"/>
                  </a:lnTo>
                  <a:lnTo>
                    <a:pt x="13591" y="68584"/>
                  </a:lnTo>
                  <a:lnTo>
                    <a:pt x="11510" y="71440"/>
                  </a:lnTo>
                  <a:lnTo>
                    <a:pt x="10123" y="74297"/>
                  </a:lnTo>
                  <a:lnTo>
                    <a:pt x="9198" y="77154"/>
                  </a:lnTo>
                  <a:lnTo>
                    <a:pt x="8582" y="80011"/>
                  </a:lnTo>
                  <a:lnTo>
                    <a:pt x="8170" y="82868"/>
                  </a:lnTo>
                  <a:lnTo>
                    <a:pt x="7897" y="85726"/>
                  </a:lnTo>
                  <a:lnTo>
                    <a:pt x="7715" y="88583"/>
                  </a:lnTo>
                  <a:lnTo>
                    <a:pt x="7511" y="94298"/>
                  </a:lnTo>
                  <a:lnTo>
                    <a:pt x="7371" y="102694"/>
                  </a:lnTo>
                  <a:lnTo>
                    <a:pt x="7359" y="106919"/>
                  </a:lnTo>
                  <a:lnTo>
                    <a:pt x="8308" y="109380"/>
                  </a:lnTo>
                  <a:lnTo>
                    <a:pt x="11902" y="114653"/>
                  </a:lnTo>
                  <a:lnTo>
                    <a:pt x="13243" y="117393"/>
                  </a:lnTo>
                  <a:lnTo>
                    <a:pt x="14135" y="120172"/>
                  </a:lnTo>
                  <a:lnTo>
                    <a:pt x="14730" y="122977"/>
                  </a:lnTo>
                  <a:lnTo>
                    <a:pt x="16081" y="125800"/>
                  </a:lnTo>
                  <a:lnTo>
                    <a:pt x="17933" y="128634"/>
                  </a:lnTo>
                  <a:lnTo>
                    <a:pt x="20120" y="131476"/>
                  </a:lnTo>
                  <a:lnTo>
                    <a:pt x="22531" y="134323"/>
                  </a:lnTo>
                  <a:lnTo>
                    <a:pt x="25090" y="137174"/>
                  </a:lnTo>
                  <a:lnTo>
                    <a:pt x="30474" y="142881"/>
                  </a:lnTo>
                  <a:lnTo>
                    <a:pt x="36042" y="148593"/>
                  </a:lnTo>
                  <a:lnTo>
                    <a:pt x="38860" y="150497"/>
                  </a:lnTo>
                  <a:lnTo>
                    <a:pt x="44532" y="152613"/>
                  </a:lnTo>
                  <a:lnTo>
                    <a:pt x="50227" y="156093"/>
                  </a:lnTo>
                  <a:lnTo>
                    <a:pt x="53080" y="158354"/>
                  </a:lnTo>
                  <a:lnTo>
                    <a:pt x="55933" y="159862"/>
                  </a:lnTo>
                  <a:lnTo>
                    <a:pt x="61645" y="161538"/>
                  </a:lnTo>
                  <a:lnTo>
                    <a:pt x="67357" y="162282"/>
                  </a:lnTo>
                  <a:lnTo>
                    <a:pt x="70215" y="162481"/>
                  </a:lnTo>
                  <a:lnTo>
                    <a:pt x="73073" y="163565"/>
                  </a:lnTo>
                  <a:lnTo>
                    <a:pt x="78787" y="167311"/>
                  </a:lnTo>
                  <a:lnTo>
                    <a:pt x="84501" y="169610"/>
                  </a:lnTo>
                  <a:lnTo>
                    <a:pt x="87359" y="170224"/>
                  </a:lnTo>
                  <a:lnTo>
                    <a:pt x="91169" y="170632"/>
                  </a:lnTo>
                  <a:lnTo>
                    <a:pt x="95614" y="170905"/>
                  </a:lnTo>
                  <a:lnTo>
                    <a:pt x="104680" y="171208"/>
                  </a:lnTo>
                  <a:lnTo>
                    <a:pt x="118262" y="171402"/>
                  </a:lnTo>
                  <a:lnTo>
                    <a:pt x="121297" y="171418"/>
                  </a:lnTo>
                  <a:lnTo>
                    <a:pt x="125224" y="170476"/>
                  </a:lnTo>
                  <a:lnTo>
                    <a:pt x="129748" y="168896"/>
                  </a:lnTo>
                  <a:lnTo>
                    <a:pt x="134668" y="166890"/>
                  </a:lnTo>
                  <a:lnTo>
                    <a:pt x="138901" y="165552"/>
                  </a:lnTo>
                  <a:lnTo>
                    <a:pt x="142675" y="164661"/>
                  </a:lnTo>
                  <a:lnTo>
                    <a:pt x="146145" y="164066"/>
                  </a:lnTo>
                  <a:lnTo>
                    <a:pt x="149410" y="162718"/>
                  </a:lnTo>
                  <a:lnTo>
                    <a:pt x="155578" y="158679"/>
                  </a:lnTo>
                  <a:lnTo>
                    <a:pt x="161493" y="153709"/>
                  </a:lnTo>
                  <a:lnTo>
                    <a:pt x="164404" y="151050"/>
                  </a:lnTo>
                  <a:lnTo>
                    <a:pt x="167298" y="149278"/>
                  </a:lnTo>
                  <a:lnTo>
                    <a:pt x="173053" y="147308"/>
                  </a:lnTo>
                  <a:lnTo>
                    <a:pt x="178786" y="143893"/>
                  </a:lnTo>
                  <a:lnTo>
                    <a:pt x="184508" y="139200"/>
                  </a:lnTo>
                  <a:lnTo>
                    <a:pt x="190226" y="133939"/>
                  </a:lnTo>
                  <a:lnTo>
                    <a:pt x="195767" y="128692"/>
                  </a:lnTo>
                  <a:lnTo>
                    <a:pt x="204493" y="120038"/>
                  </a:lnTo>
                  <a:lnTo>
                    <a:pt x="204517" y="12001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246"/>
            <p:cNvSpPr/>
            <p:nvPr/>
          </p:nvSpPr>
          <p:spPr>
            <a:xfrm>
              <a:off x="7867550" y="3360420"/>
              <a:ext cx="279024" cy="814388"/>
            </a:xfrm>
            <a:custGeom>
              <a:avLst/>
              <a:gdLst/>
              <a:ahLst/>
              <a:cxnLst/>
              <a:rect l="0" t="0" r="0" b="0"/>
              <a:pathLst>
                <a:path w="279024" h="814388">
                  <a:moveTo>
                    <a:pt x="13434" y="0"/>
                  </a:moveTo>
                  <a:lnTo>
                    <a:pt x="26527" y="0"/>
                  </a:lnTo>
                  <a:lnTo>
                    <a:pt x="27878" y="952"/>
                  </a:lnTo>
                  <a:lnTo>
                    <a:pt x="28778" y="2540"/>
                  </a:lnTo>
                  <a:lnTo>
                    <a:pt x="30474" y="8219"/>
                  </a:lnTo>
                  <a:lnTo>
                    <a:pt x="30570" y="15922"/>
                  </a:lnTo>
                  <a:lnTo>
                    <a:pt x="29621" y="16330"/>
                  </a:lnTo>
                  <a:lnTo>
                    <a:pt x="26027" y="16783"/>
                  </a:lnTo>
                  <a:lnTo>
                    <a:pt x="24686" y="17855"/>
                  </a:lnTo>
                  <a:lnTo>
                    <a:pt x="23793" y="19524"/>
                  </a:lnTo>
                  <a:lnTo>
                    <a:pt x="22801" y="23917"/>
                  </a:lnTo>
                  <a:lnTo>
                    <a:pt x="22359" y="29045"/>
                  </a:lnTo>
                  <a:lnTo>
                    <a:pt x="21290" y="31745"/>
                  </a:lnTo>
                  <a:lnTo>
                    <a:pt x="16185" y="40098"/>
                  </a:lnTo>
                  <a:lnTo>
                    <a:pt x="14658" y="45761"/>
                  </a:lnTo>
                  <a:lnTo>
                    <a:pt x="13297" y="47652"/>
                  </a:lnTo>
                  <a:lnTo>
                    <a:pt x="11438" y="48913"/>
                  </a:lnTo>
                  <a:lnTo>
                    <a:pt x="9247" y="49754"/>
                  </a:lnTo>
                  <a:lnTo>
                    <a:pt x="7785" y="51266"/>
                  </a:lnTo>
                  <a:lnTo>
                    <a:pt x="6811" y="53227"/>
                  </a:lnTo>
                  <a:lnTo>
                    <a:pt x="5247" y="58668"/>
                  </a:lnTo>
                  <a:lnTo>
                    <a:pt x="425" y="64161"/>
                  </a:lnTo>
                  <a:lnTo>
                    <a:pt x="0" y="65634"/>
                  </a:lnTo>
                  <a:lnTo>
                    <a:pt x="668" y="66616"/>
                  </a:lnTo>
                  <a:lnTo>
                    <a:pt x="4616" y="68465"/>
                  </a:lnTo>
                  <a:lnTo>
                    <a:pt x="9340" y="73096"/>
                  </a:lnTo>
                  <a:lnTo>
                    <a:pt x="11658" y="73496"/>
                  </a:lnTo>
                  <a:lnTo>
                    <a:pt x="14154" y="72809"/>
                  </a:lnTo>
                  <a:lnTo>
                    <a:pt x="16771" y="71399"/>
                  </a:lnTo>
                  <a:lnTo>
                    <a:pt x="22221" y="69833"/>
                  </a:lnTo>
                  <a:lnTo>
                    <a:pt x="28769" y="69136"/>
                  </a:lnTo>
                  <a:lnTo>
                    <a:pt x="33183" y="68951"/>
                  </a:lnTo>
                  <a:lnTo>
                    <a:pt x="44852" y="68653"/>
                  </a:lnTo>
                  <a:lnTo>
                    <a:pt x="55976" y="68601"/>
                  </a:lnTo>
                  <a:lnTo>
                    <a:pt x="61797" y="67642"/>
                  </a:lnTo>
                  <a:lnTo>
                    <a:pt x="68536" y="66049"/>
                  </a:lnTo>
                  <a:lnTo>
                    <a:pt x="75886" y="64035"/>
                  </a:lnTo>
                  <a:lnTo>
                    <a:pt x="81739" y="62693"/>
                  </a:lnTo>
                  <a:lnTo>
                    <a:pt x="86593" y="61797"/>
                  </a:lnTo>
                  <a:lnTo>
                    <a:pt x="94527" y="60803"/>
                  </a:lnTo>
                  <a:lnTo>
                    <a:pt x="101228" y="60361"/>
                  </a:lnTo>
                  <a:lnTo>
                    <a:pt x="109921" y="60164"/>
                  </a:lnTo>
                  <a:lnTo>
                    <a:pt x="140218" y="60010"/>
                  </a:lnTo>
                  <a:lnTo>
                    <a:pt x="140820" y="60961"/>
                  </a:lnTo>
                  <a:lnTo>
                    <a:pt x="141976" y="68227"/>
                  </a:lnTo>
                  <a:lnTo>
                    <a:pt x="142019" y="80480"/>
                  </a:lnTo>
                  <a:lnTo>
                    <a:pt x="141067" y="83181"/>
                  </a:lnTo>
                  <a:lnTo>
                    <a:pt x="134640" y="92645"/>
                  </a:lnTo>
                  <a:lnTo>
                    <a:pt x="126841" y="100815"/>
                  </a:lnTo>
                  <a:lnTo>
                    <a:pt x="113330" y="114405"/>
                  </a:lnTo>
                  <a:lnTo>
                    <a:pt x="105140" y="120062"/>
                  </a:lnTo>
                  <a:lnTo>
                    <a:pt x="100289" y="122903"/>
                  </a:lnTo>
                  <a:lnTo>
                    <a:pt x="97055" y="125750"/>
                  </a:lnTo>
                  <a:lnTo>
                    <a:pt x="94899" y="128601"/>
                  </a:lnTo>
                  <a:lnTo>
                    <a:pt x="91551" y="134308"/>
                  </a:lnTo>
                  <a:lnTo>
                    <a:pt x="86888" y="140020"/>
                  </a:lnTo>
                  <a:lnTo>
                    <a:pt x="79100" y="145733"/>
                  </a:lnTo>
                  <a:lnTo>
                    <a:pt x="74357" y="148591"/>
                  </a:lnTo>
                  <a:lnTo>
                    <a:pt x="66546" y="154305"/>
                  </a:lnTo>
                  <a:lnTo>
                    <a:pt x="63129" y="157162"/>
                  </a:lnTo>
                  <a:lnTo>
                    <a:pt x="60852" y="160020"/>
                  </a:lnTo>
                  <a:lnTo>
                    <a:pt x="59334" y="162877"/>
                  </a:lnTo>
                  <a:lnTo>
                    <a:pt x="58322" y="165735"/>
                  </a:lnTo>
                  <a:lnTo>
                    <a:pt x="56694" y="167640"/>
                  </a:lnTo>
                  <a:lnTo>
                    <a:pt x="54657" y="168909"/>
                  </a:lnTo>
                  <a:lnTo>
                    <a:pt x="52347" y="169756"/>
                  </a:lnTo>
                  <a:lnTo>
                    <a:pt x="50805" y="171273"/>
                  </a:lnTo>
                  <a:lnTo>
                    <a:pt x="49779" y="173237"/>
                  </a:lnTo>
                  <a:lnTo>
                    <a:pt x="48637" y="177959"/>
                  </a:lnTo>
                  <a:lnTo>
                    <a:pt x="47760" y="188124"/>
                  </a:lnTo>
                  <a:lnTo>
                    <a:pt x="52286" y="188455"/>
                  </a:lnTo>
                  <a:lnTo>
                    <a:pt x="54575" y="189454"/>
                  </a:lnTo>
                  <a:lnTo>
                    <a:pt x="62554" y="195361"/>
                  </a:lnTo>
                  <a:lnTo>
                    <a:pt x="63326" y="195963"/>
                  </a:lnTo>
                  <a:lnTo>
                    <a:pt x="66724" y="196632"/>
                  </a:lnTo>
                  <a:lnTo>
                    <a:pt x="68964" y="196810"/>
                  </a:lnTo>
                  <a:lnTo>
                    <a:pt x="71409" y="195977"/>
                  </a:lnTo>
                  <a:lnTo>
                    <a:pt x="79402" y="191205"/>
                  </a:lnTo>
                  <a:lnTo>
                    <a:pt x="84980" y="189755"/>
                  </a:lnTo>
                  <a:lnTo>
                    <a:pt x="93175" y="189111"/>
                  </a:lnTo>
                  <a:lnTo>
                    <a:pt x="103168" y="188824"/>
                  </a:lnTo>
                  <a:lnTo>
                    <a:pt x="163762" y="188596"/>
                  </a:lnTo>
                  <a:lnTo>
                    <a:pt x="190528" y="188595"/>
                  </a:lnTo>
                  <a:lnTo>
                    <a:pt x="192457" y="189547"/>
                  </a:lnTo>
                  <a:lnTo>
                    <a:pt x="199722" y="194486"/>
                  </a:lnTo>
                  <a:lnTo>
                    <a:pt x="205131" y="195976"/>
                  </a:lnTo>
                  <a:lnTo>
                    <a:pt x="206955" y="197326"/>
                  </a:lnTo>
                  <a:lnTo>
                    <a:pt x="208171" y="199178"/>
                  </a:lnTo>
                  <a:lnTo>
                    <a:pt x="208981" y="201365"/>
                  </a:lnTo>
                  <a:lnTo>
                    <a:pt x="210474" y="202823"/>
                  </a:lnTo>
                  <a:lnTo>
                    <a:pt x="212421" y="203795"/>
                  </a:lnTo>
                  <a:lnTo>
                    <a:pt x="214672" y="204443"/>
                  </a:lnTo>
                  <a:lnTo>
                    <a:pt x="215221" y="205828"/>
                  </a:lnTo>
                  <a:lnTo>
                    <a:pt x="214634" y="207704"/>
                  </a:lnTo>
                  <a:lnTo>
                    <a:pt x="213290" y="209906"/>
                  </a:lnTo>
                  <a:lnTo>
                    <a:pt x="211797" y="214894"/>
                  </a:lnTo>
                  <a:lnTo>
                    <a:pt x="211398" y="217557"/>
                  </a:lnTo>
                  <a:lnTo>
                    <a:pt x="210180" y="219333"/>
                  </a:lnTo>
                  <a:lnTo>
                    <a:pt x="208416" y="220517"/>
                  </a:lnTo>
                  <a:lnTo>
                    <a:pt x="206288" y="221306"/>
                  </a:lnTo>
                  <a:lnTo>
                    <a:pt x="198741" y="226968"/>
                  </a:lnTo>
                  <a:lnTo>
                    <a:pt x="190472" y="234678"/>
                  </a:lnTo>
                  <a:lnTo>
                    <a:pt x="181989" y="247546"/>
                  </a:lnTo>
                  <a:lnTo>
                    <a:pt x="173756" y="255435"/>
                  </a:lnTo>
                  <a:lnTo>
                    <a:pt x="168893" y="258873"/>
                  </a:lnTo>
                  <a:lnTo>
                    <a:pt x="160949" y="265232"/>
                  </a:lnTo>
                  <a:lnTo>
                    <a:pt x="153291" y="271233"/>
                  </a:lnTo>
                  <a:lnTo>
                    <a:pt x="148582" y="274167"/>
                  </a:lnTo>
                  <a:lnTo>
                    <a:pt x="143538" y="277075"/>
                  </a:lnTo>
                  <a:lnTo>
                    <a:pt x="135394" y="285387"/>
                  </a:lnTo>
                  <a:lnTo>
                    <a:pt x="131888" y="290270"/>
                  </a:lnTo>
                  <a:lnTo>
                    <a:pt x="127646" y="294479"/>
                  </a:lnTo>
                  <a:lnTo>
                    <a:pt x="122913" y="298236"/>
                  </a:lnTo>
                  <a:lnTo>
                    <a:pt x="117854" y="301694"/>
                  </a:lnTo>
                  <a:lnTo>
                    <a:pt x="109690" y="308076"/>
                  </a:lnTo>
                  <a:lnTo>
                    <a:pt x="106180" y="311111"/>
                  </a:lnTo>
                  <a:lnTo>
                    <a:pt x="99740" y="319564"/>
                  </a:lnTo>
                  <a:lnTo>
                    <a:pt x="93702" y="328718"/>
                  </a:lnTo>
                  <a:lnTo>
                    <a:pt x="87845" y="335962"/>
                  </a:lnTo>
                  <a:lnTo>
                    <a:pt x="84949" y="338274"/>
                  </a:lnTo>
                  <a:lnTo>
                    <a:pt x="82066" y="339816"/>
                  </a:lnTo>
                  <a:lnTo>
                    <a:pt x="79192" y="340844"/>
                  </a:lnTo>
                  <a:lnTo>
                    <a:pt x="77275" y="342481"/>
                  </a:lnTo>
                  <a:lnTo>
                    <a:pt x="75997" y="344526"/>
                  </a:lnTo>
                  <a:lnTo>
                    <a:pt x="74577" y="349338"/>
                  </a:lnTo>
                  <a:lnTo>
                    <a:pt x="73486" y="359571"/>
                  </a:lnTo>
                  <a:lnTo>
                    <a:pt x="78006" y="359904"/>
                  </a:lnTo>
                  <a:lnTo>
                    <a:pt x="80295" y="360904"/>
                  </a:lnTo>
                  <a:lnTo>
                    <a:pt x="88066" y="365908"/>
                  </a:lnTo>
                  <a:lnTo>
                    <a:pt x="93595" y="367413"/>
                  </a:lnTo>
                  <a:lnTo>
                    <a:pt x="101766" y="365542"/>
                  </a:lnTo>
                  <a:lnTo>
                    <a:pt x="106612" y="363710"/>
                  </a:lnTo>
                  <a:lnTo>
                    <a:pt x="111748" y="362488"/>
                  </a:lnTo>
                  <a:lnTo>
                    <a:pt x="117077" y="361673"/>
                  </a:lnTo>
                  <a:lnTo>
                    <a:pt x="122534" y="361131"/>
                  </a:lnTo>
                  <a:lnTo>
                    <a:pt x="131138" y="360527"/>
                  </a:lnTo>
                  <a:lnTo>
                    <a:pt x="139090" y="360259"/>
                  </a:lnTo>
                  <a:lnTo>
                    <a:pt x="176476" y="360057"/>
                  </a:lnTo>
                  <a:lnTo>
                    <a:pt x="199204" y="360047"/>
                  </a:lnTo>
                  <a:lnTo>
                    <a:pt x="203956" y="360998"/>
                  </a:lnTo>
                  <a:lnTo>
                    <a:pt x="211777" y="364596"/>
                  </a:lnTo>
                  <a:lnTo>
                    <a:pt x="216147" y="365937"/>
                  </a:lnTo>
                  <a:lnTo>
                    <a:pt x="220966" y="366830"/>
                  </a:lnTo>
                  <a:lnTo>
                    <a:pt x="226084" y="367426"/>
                  </a:lnTo>
                  <a:lnTo>
                    <a:pt x="234310" y="368088"/>
                  </a:lnTo>
                  <a:lnTo>
                    <a:pt x="237838" y="368264"/>
                  </a:lnTo>
                  <a:lnTo>
                    <a:pt x="241141" y="369334"/>
                  </a:lnTo>
                  <a:lnTo>
                    <a:pt x="247352" y="373063"/>
                  </a:lnTo>
                  <a:lnTo>
                    <a:pt x="253289" y="375356"/>
                  </a:lnTo>
                  <a:lnTo>
                    <a:pt x="256204" y="375967"/>
                  </a:lnTo>
                  <a:lnTo>
                    <a:pt x="258148" y="377327"/>
                  </a:lnTo>
                  <a:lnTo>
                    <a:pt x="259445" y="379186"/>
                  </a:lnTo>
                  <a:lnTo>
                    <a:pt x="260885" y="383792"/>
                  </a:lnTo>
                  <a:lnTo>
                    <a:pt x="261885" y="397309"/>
                  </a:lnTo>
                  <a:lnTo>
                    <a:pt x="260984" y="400127"/>
                  </a:lnTo>
                  <a:lnTo>
                    <a:pt x="257441" y="405800"/>
                  </a:lnTo>
                  <a:lnTo>
                    <a:pt x="250093" y="414348"/>
                  </a:lnTo>
                  <a:lnTo>
                    <a:pt x="241882" y="422913"/>
                  </a:lnTo>
                  <a:lnTo>
                    <a:pt x="228867" y="436034"/>
                  </a:lnTo>
                  <a:lnTo>
                    <a:pt x="223731" y="440232"/>
                  </a:lnTo>
                  <a:lnTo>
                    <a:pt x="218402" y="443983"/>
                  </a:lnTo>
                  <a:lnTo>
                    <a:pt x="212945" y="447436"/>
                  </a:lnTo>
                  <a:lnTo>
                    <a:pt x="204341" y="456353"/>
                  </a:lnTo>
                  <a:lnTo>
                    <a:pt x="196389" y="466666"/>
                  </a:lnTo>
                  <a:lnTo>
                    <a:pt x="191602" y="472083"/>
                  </a:lnTo>
                  <a:lnTo>
                    <a:pt x="186505" y="477599"/>
                  </a:lnTo>
                  <a:lnTo>
                    <a:pt x="181203" y="482229"/>
                  </a:lnTo>
                  <a:lnTo>
                    <a:pt x="175762" y="486269"/>
                  </a:lnTo>
                  <a:lnTo>
                    <a:pt x="170231" y="489914"/>
                  </a:lnTo>
                  <a:lnTo>
                    <a:pt x="164638" y="494249"/>
                  </a:lnTo>
                  <a:lnTo>
                    <a:pt x="159004" y="499044"/>
                  </a:lnTo>
                  <a:lnTo>
                    <a:pt x="148617" y="508500"/>
                  </a:lnTo>
                  <a:lnTo>
                    <a:pt x="140826" y="515877"/>
                  </a:lnTo>
                  <a:lnTo>
                    <a:pt x="122166" y="534236"/>
                  </a:lnTo>
                  <a:lnTo>
                    <a:pt x="120212" y="537132"/>
                  </a:lnTo>
                  <a:lnTo>
                    <a:pt x="118040" y="542890"/>
                  </a:lnTo>
                  <a:lnTo>
                    <a:pt x="116458" y="555516"/>
                  </a:lnTo>
                  <a:lnTo>
                    <a:pt x="116350" y="561260"/>
                  </a:lnTo>
                  <a:lnTo>
                    <a:pt x="117287" y="562768"/>
                  </a:lnTo>
                  <a:lnTo>
                    <a:pt x="118865" y="563774"/>
                  </a:lnTo>
                  <a:lnTo>
                    <a:pt x="123690" y="565388"/>
                  </a:lnTo>
                  <a:lnTo>
                    <a:pt x="131486" y="565707"/>
                  </a:lnTo>
                  <a:lnTo>
                    <a:pt x="182187" y="565784"/>
                  </a:lnTo>
                  <a:lnTo>
                    <a:pt x="187848" y="564831"/>
                  </a:lnTo>
                  <a:lnTo>
                    <a:pt x="193528" y="563244"/>
                  </a:lnTo>
                  <a:lnTo>
                    <a:pt x="199219" y="561234"/>
                  </a:lnTo>
                  <a:lnTo>
                    <a:pt x="203966" y="559893"/>
                  </a:lnTo>
                  <a:lnTo>
                    <a:pt x="211780" y="558404"/>
                  </a:lnTo>
                  <a:lnTo>
                    <a:pt x="216151" y="558959"/>
                  </a:lnTo>
                  <a:lnTo>
                    <a:pt x="220968" y="560282"/>
                  </a:lnTo>
                  <a:lnTo>
                    <a:pt x="226085" y="562116"/>
                  </a:lnTo>
                  <a:lnTo>
                    <a:pt x="234312" y="564154"/>
                  </a:lnTo>
                  <a:lnTo>
                    <a:pt x="242095" y="565060"/>
                  </a:lnTo>
                  <a:lnTo>
                    <a:pt x="246837" y="565302"/>
                  </a:lnTo>
                  <a:lnTo>
                    <a:pt x="251904" y="565462"/>
                  </a:lnTo>
                  <a:lnTo>
                    <a:pt x="256234" y="566522"/>
                  </a:lnTo>
                  <a:lnTo>
                    <a:pt x="266879" y="571612"/>
                  </a:lnTo>
                  <a:lnTo>
                    <a:pt x="273079" y="573137"/>
                  </a:lnTo>
                  <a:lnTo>
                    <a:pt x="275114" y="574497"/>
                  </a:lnTo>
                  <a:lnTo>
                    <a:pt x="276469" y="576355"/>
                  </a:lnTo>
                  <a:lnTo>
                    <a:pt x="277374" y="578546"/>
                  </a:lnTo>
                  <a:lnTo>
                    <a:pt x="278944" y="598463"/>
                  </a:lnTo>
                  <a:lnTo>
                    <a:pt x="279023" y="601857"/>
                  </a:lnTo>
                  <a:lnTo>
                    <a:pt x="277171" y="605073"/>
                  </a:lnTo>
                  <a:lnTo>
                    <a:pt x="270034" y="611186"/>
                  </a:lnTo>
                  <a:lnTo>
                    <a:pt x="263051" y="619618"/>
                  </a:lnTo>
                  <a:lnTo>
                    <a:pt x="255820" y="629715"/>
                  </a:lnTo>
                  <a:lnTo>
                    <a:pt x="251225" y="635076"/>
                  </a:lnTo>
                  <a:lnTo>
                    <a:pt x="246257" y="640553"/>
                  </a:lnTo>
                  <a:lnTo>
                    <a:pt x="235656" y="651720"/>
                  </a:lnTo>
                  <a:lnTo>
                    <a:pt x="213329" y="674411"/>
                  </a:lnTo>
                  <a:lnTo>
                    <a:pt x="206705" y="680112"/>
                  </a:lnTo>
                  <a:lnTo>
                    <a:pt x="199432" y="685818"/>
                  </a:lnTo>
                  <a:lnTo>
                    <a:pt x="191725" y="691527"/>
                  </a:lnTo>
                  <a:lnTo>
                    <a:pt x="184683" y="697238"/>
                  </a:lnTo>
                  <a:lnTo>
                    <a:pt x="178082" y="702950"/>
                  </a:lnTo>
                  <a:lnTo>
                    <a:pt x="171777" y="708663"/>
                  </a:lnTo>
                  <a:lnTo>
                    <a:pt x="159691" y="720091"/>
                  </a:lnTo>
                  <a:lnTo>
                    <a:pt x="136411" y="742950"/>
                  </a:lnTo>
                  <a:lnTo>
                    <a:pt x="130661" y="747712"/>
                  </a:lnTo>
                  <a:lnTo>
                    <a:pt x="124923" y="751840"/>
                  </a:lnTo>
                  <a:lnTo>
                    <a:pt x="119193" y="755544"/>
                  </a:lnTo>
                  <a:lnTo>
                    <a:pt x="114420" y="758966"/>
                  </a:lnTo>
                  <a:lnTo>
                    <a:pt x="106577" y="765308"/>
                  </a:lnTo>
                  <a:lnTo>
                    <a:pt x="99916" y="771302"/>
                  </a:lnTo>
                  <a:lnTo>
                    <a:pt x="96807" y="774234"/>
                  </a:lnTo>
                  <a:lnTo>
                    <a:pt x="94734" y="777141"/>
                  </a:lnTo>
                  <a:lnTo>
                    <a:pt x="91133" y="786963"/>
                  </a:lnTo>
                  <a:lnTo>
                    <a:pt x="90635" y="795901"/>
                  </a:lnTo>
                  <a:lnTo>
                    <a:pt x="91571" y="796348"/>
                  </a:lnTo>
                  <a:lnTo>
                    <a:pt x="95153" y="796845"/>
                  </a:lnTo>
                  <a:lnTo>
                    <a:pt x="97440" y="796025"/>
                  </a:lnTo>
                  <a:lnTo>
                    <a:pt x="105212" y="791272"/>
                  </a:lnTo>
                  <a:lnTo>
                    <a:pt x="110739" y="789827"/>
                  </a:lnTo>
                  <a:lnTo>
                    <a:pt x="118911" y="789184"/>
                  </a:lnTo>
                  <a:lnTo>
                    <a:pt x="123757" y="789013"/>
                  </a:lnTo>
                  <a:lnTo>
                    <a:pt x="127940" y="787946"/>
                  </a:lnTo>
                  <a:lnTo>
                    <a:pt x="135129" y="784220"/>
                  </a:lnTo>
                  <a:lnTo>
                    <a:pt x="139331" y="782846"/>
                  </a:lnTo>
                  <a:lnTo>
                    <a:pt x="144039" y="781930"/>
                  </a:lnTo>
                  <a:lnTo>
                    <a:pt x="149081" y="781319"/>
                  </a:lnTo>
                  <a:lnTo>
                    <a:pt x="154348" y="779959"/>
                  </a:lnTo>
                  <a:lnTo>
                    <a:pt x="159764" y="778100"/>
                  </a:lnTo>
                  <a:lnTo>
                    <a:pt x="165280" y="775908"/>
                  </a:lnTo>
                  <a:lnTo>
                    <a:pt x="173949" y="773473"/>
                  </a:lnTo>
                  <a:lnTo>
                    <a:pt x="181929" y="772390"/>
                  </a:lnTo>
                  <a:lnTo>
                    <a:pt x="186725" y="772102"/>
                  </a:lnTo>
                  <a:lnTo>
                    <a:pt x="191827" y="771909"/>
                  </a:lnTo>
                  <a:lnTo>
                    <a:pt x="196180" y="772734"/>
                  </a:lnTo>
                  <a:lnTo>
                    <a:pt x="203558" y="776189"/>
                  </a:lnTo>
                  <a:lnTo>
                    <a:pt x="208515" y="778940"/>
                  </a:lnTo>
                  <a:lnTo>
                    <a:pt x="217112" y="786730"/>
                  </a:lnTo>
                  <a:lnTo>
                    <a:pt x="217799" y="787376"/>
                  </a:lnTo>
                  <a:lnTo>
                    <a:pt x="217306" y="788760"/>
                  </a:lnTo>
                  <a:lnTo>
                    <a:pt x="213012" y="795258"/>
                  </a:lnTo>
                  <a:lnTo>
                    <a:pt x="211673" y="800488"/>
                  </a:lnTo>
                  <a:lnTo>
                    <a:pt x="210919" y="808787"/>
                  </a:lnTo>
                  <a:lnTo>
                    <a:pt x="209861" y="810654"/>
                  </a:lnTo>
                  <a:lnTo>
                    <a:pt x="208204" y="811898"/>
                  </a:lnTo>
                  <a:lnTo>
                    <a:pt x="202030" y="8143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major arc?</a:t>
            </a:r>
          </a:p>
        </p:txBody>
      </p:sp>
      <p:sp>
        <p:nvSpPr>
          <p:cNvPr id="7" name="SMARTPenAnnotation377"/>
          <p:cNvSpPr/>
          <p:nvPr/>
        </p:nvSpPr>
        <p:spPr>
          <a:xfrm>
            <a:off x="4663440" y="3808486"/>
            <a:ext cx="594361" cy="435624"/>
          </a:xfrm>
          <a:custGeom>
            <a:avLst/>
            <a:gdLst/>
            <a:ahLst/>
            <a:cxnLst/>
            <a:rect l="0" t="0" r="0" b="0"/>
            <a:pathLst>
              <a:path w="594361" h="435624">
                <a:moveTo>
                  <a:pt x="0" y="20564"/>
                </a:moveTo>
                <a:lnTo>
                  <a:pt x="0" y="36473"/>
                </a:lnTo>
                <a:lnTo>
                  <a:pt x="1269" y="40060"/>
                </a:lnTo>
                <a:lnTo>
                  <a:pt x="9841" y="52655"/>
                </a:lnTo>
                <a:lnTo>
                  <a:pt x="14110" y="60649"/>
                </a:lnTo>
                <a:lnTo>
                  <a:pt x="18971" y="71400"/>
                </a:lnTo>
                <a:lnTo>
                  <a:pt x="21131" y="80411"/>
                </a:lnTo>
                <a:lnTo>
                  <a:pt x="25478" y="92035"/>
                </a:lnTo>
                <a:lnTo>
                  <a:pt x="28415" y="98692"/>
                </a:lnTo>
                <a:lnTo>
                  <a:pt x="30373" y="105669"/>
                </a:lnTo>
                <a:lnTo>
                  <a:pt x="31679" y="112861"/>
                </a:lnTo>
                <a:lnTo>
                  <a:pt x="32549" y="120195"/>
                </a:lnTo>
                <a:lnTo>
                  <a:pt x="33129" y="127624"/>
                </a:lnTo>
                <a:lnTo>
                  <a:pt x="33516" y="135117"/>
                </a:lnTo>
                <a:lnTo>
                  <a:pt x="33774" y="142653"/>
                </a:lnTo>
                <a:lnTo>
                  <a:pt x="35216" y="154026"/>
                </a:lnTo>
                <a:lnTo>
                  <a:pt x="37447" y="167959"/>
                </a:lnTo>
                <a:lnTo>
                  <a:pt x="40205" y="183597"/>
                </a:lnTo>
                <a:lnTo>
                  <a:pt x="42043" y="197833"/>
                </a:lnTo>
                <a:lnTo>
                  <a:pt x="43268" y="211133"/>
                </a:lnTo>
                <a:lnTo>
                  <a:pt x="44086" y="223810"/>
                </a:lnTo>
                <a:lnTo>
                  <a:pt x="44993" y="248055"/>
                </a:lnTo>
                <a:lnTo>
                  <a:pt x="45235" y="259855"/>
                </a:lnTo>
                <a:lnTo>
                  <a:pt x="46667" y="276611"/>
                </a:lnTo>
                <a:lnTo>
                  <a:pt x="53479" y="336318"/>
                </a:lnTo>
                <a:lnTo>
                  <a:pt x="54703" y="350446"/>
                </a:lnTo>
                <a:lnTo>
                  <a:pt x="55518" y="362405"/>
                </a:lnTo>
                <a:lnTo>
                  <a:pt x="57332" y="376728"/>
                </a:lnTo>
                <a:lnTo>
                  <a:pt x="59811" y="392626"/>
                </a:lnTo>
                <a:lnTo>
                  <a:pt x="66848" y="433430"/>
                </a:lnTo>
                <a:lnTo>
                  <a:pt x="67425" y="435508"/>
                </a:lnTo>
                <a:lnTo>
                  <a:pt x="67809" y="435623"/>
                </a:lnTo>
                <a:lnTo>
                  <a:pt x="68427" y="432750"/>
                </a:lnTo>
                <a:lnTo>
                  <a:pt x="62466" y="426185"/>
                </a:lnTo>
                <a:lnTo>
                  <a:pt x="60694" y="421788"/>
                </a:lnTo>
                <a:lnTo>
                  <a:pt x="58725" y="410129"/>
                </a:lnTo>
                <a:lnTo>
                  <a:pt x="59470" y="395844"/>
                </a:lnTo>
                <a:lnTo>
                  <a:pt x="61237" y="376160"/>
                </a:lnTo>
                <a:lnTo>
                  <a:pt x="63684" y="352878"/>
                </a:lnTo>
                <a:lnTo>
                  <a:pt x="69791" y="306689"/>
                </a:lnTo>
                <a:lnTo>
                  <a:pt x="73197" y="283704"/>
                </a:lnTo>
                <a:lnTo>
                  <a:pt x="79278" y="255680"/>
                </a:lnTo>
                <a:lnTo>
                  <a:pt x="87142" y="224298"/>
                </a:lnTo>
                <a:lnTo>
                  <a:pt x="96195" y="190676"/>
                </a:lnTo>
                <a:lnTo>
                  <a:pt x="104770" y="161912"/>
                </a:lnTo>
                <a:lnTo>
                  <a:pt x="113026" y="136386"/>
                </a:lnTo>
                <a:lnTo>
                  <a:pt x="121071" y="113018"/>
                </a:lnTo>
                <a:lnTo>
                  <a:pt x="127703" y="94900"/>
                </a:lnTo>
                <a:lnTo>
                  <a:pt x="133395" y="80281"/>
                </a:lnTo>
                <a:lnTo>
                  <a:pt x="138460" y="67995"/>
                </a:lnTo>
                <a:lnTo>
                  <a:pt x="144377" y="58535"/>
                </a:lnTo>
                <a:lnTo>
                  <a:pt x="150861" y="50958"/>
                </a:lnTo>
                <a:lnTo>
                  <a:pt x="163569" y="39152"/>
                </a:lnTo>
                <a:lnTo>
                  <a:pt x="177864" y="25366"/>
                </a:lnTo>
                <a:lnTo>
                  <a:pt x="197961" y="5454"/>
                </a:lnTo>
                <a:lnTo>
                  <a:pt x="201824" y="2870"/>
                </a:lnTo>
                <a:lnTo>
                  <a:pt x="209502" y="0"/>
                </a:lnTo>
                <a:lnTo>
                  <a:pt x="214598" y="504"/>
                </a:lnTo>
                <a:lnTo>
                  <a:pt x="227033" y="4452"/>
                </a:lnTo>
                <a:lnTo>
                  <a:pt x="237640" y="10439"/>
                </a:lnTo>
                <a:lnTo>
                  <a:pt x="250752" y="20950"/>
                </a:lnTo>
                <a:lnTo>
                  <a:pt x="254798" y="24631"/>
                </a:lnTo>
                <a:lnTo>
                  <a:pt x="262680" y="35495"/>
                </a:lnTo>
                <a:lnTo>
                  <a:pt x="270416" y="48790"/>
                </a:lnTo>
                <a:lnTo>
                  <a:pt x="278088" y="63165"/>
                </a:lnTo>
                <a:lnTo>
                  <a:pt x="281912" y="71825"/>
                </a:lnTo>
                <a:lnTo>
                  <a:pt x="285731" y="81407"/>
                </a:lnTo>
                <a:lnTo>
                  <a:pt x="289547" y="91606"/>
                </a:lnTo>
                <a:lnTo>
                  <a:pt x="293361" y="104755"/>
                </a:lnTo>
                <a:lnTo>
                  <a:pt x="297174" y="119871"/>
                </a:lnTo>
                <a:lnTo>
                  <a:pt x="300986" y="136299"/>
                </a:lnTo>
                <a:lnTo>
                  <a:pt x="308608" y="174872"/>
                </a:lnTo>
                <a:lnTo>
                  <a:pt x="312419" y="195826"/>
                </a:lnTo>
                <a:lnTo>
                  <a:pt x="320039" y="246201"/>
                </a:lnTo>
                <a:lnTo>
                  <a:pt x="323849" y="273859"/>
                </a:lnTo>
                <a:lnTo>
                  <a:pt x="325119" y="296107"/>
                </a:lnTo>
                <a:lnTo>
                  <a:pt x="324696" y="314749"/>
                </a:lnTo>
                <a:lnTo>
                  <a:pt x="323144" y="330987"/>
                </a:lnTo>
                <a:lnTo>
                  <a:pt x="322109" y="344353"/>
                </a:lnTo>
                <a:lnTo>
                  <a:pt x="321420" y="355803"/>
                </a:lnTo>
                <a:lnTo>
                  <a:pt x="320653" y="374029"/>
                </a:lnTo>
                <a:lnTo>
                  <a:pt x="320312" y="386362"/>
                </a:lnTo>
                <a:lnTo>
                  <a:pt x="320046" y="419376"/>
                </a:lnTo>
                <a:lnTo>
                  <a:pt x="316656" y="416677"/>
                </a:lnTo>
                <a:lnTo>
                  <a:pt x="313974" y="414179"/>
                </a:lnTo>
                <a:lnTo>
                  <a:pt x="312186" y="409974"/>
                </a:lnTo>
                <a:lnTo>
                  <a:pt x="310199" y="398528"/>
                </a:lnTo>
                <a:lnTo>
                  <a:pt x="309316" y="384975"/>
                </a:lnTo>
                <a:lnTo>
                  <a:pt x="308923" y="370484"/>
                </a:lnTo>
                <a:lnTo>
                  <a:pt x="308749" y="355577"/>
                </a:lnTo>
                <a:lnTo>
                  <a:pt x="309973" y="342966"/>
                </a:lnTo>
                <a:lnTo>
                  <a:pt x="312058" y="326939"/>
                </a:lnTo>
                <a:lnTo>
                  <a:pt x="314719" y="308634"/>
                </a:lnTo>
                <a:lnTo>
                  <a:pt x="319033" y="287540"/>
                </a:lnTo>
                <a:lnTo>
                  <a:pt x="324448" y="264588"/>
                </a:lnTo>
                <a:lnTo>
                  <a:pt x="330598" y="240396"/>
                </a:lnTo>
                <a:lnTo>
                  <a:pt x="337239" y="220459"/>
                </a:lnTo>
                <a:lnTo>
                  <a:pt x="344206" y="203357"/>
                </a:lnTo>
                <a:lnTo>
                  <a:pt x="351390" y="188146"/>
                </a:lnTo>
                <a:lnTo>
                  <a:pt x="366147" y="154311"/>
                </a:lnTo>
                <a:lnTo>
                  <a:pt x="373637" y="136399"/>
                </a:lnTo>
                <a:lnTo>
                  <a:pt x="381172" y="120647"/>
                </a:lnTo>
                <a:lnTo>
                  <a:pt x="388734" y="106336"/>
                </a:lnTo>
                <a:lnTo>
                  <a:pt x="402641" y="81544"/>
                </a:lnTo>
                <a:lnTo>
                  <a:pt x="413054" y="62059"/>
                </a:lnTo>
                <a:lnTo>
                  <a:pt x="418880" y="54577"/>
                </a:lnTo>
                <a:lnTo>
                  <a:pt x="432125" y="42878"/>
                </a:lnTo>
                <a:lnTo>
                  <a:pt x="446479" y="33444"/>
                </a:lnTo>
                <a:lnTo>
                  <a:pt x="460055" y="26288"/>
                </a:lnTo>
                <a:lnTo>
                  <a:pt x="470322" y="23108"/>
                </a:lnTo>
                <a:lnTo>
                  <a:pt x="482505" y="21694"/>
                </a:lnTo>
                <a:lnTo>
                  <a:pt x="489310" y="21317"/>
                </a:lnTo>
                <a:lnTo>
                  <a:pt x="495116" y="22336"/>
                </a:lnTo>
                <a:lnTo>
                  <a:pt x="510626" y="29837"/>
                </a:lnTo>
                <a:lnTo>
                  <a:pt x="523701" y="36539"/>
                </a:lnTo>
                <a:lnTo>
                  <a:pt x="539275" y="47451"/>
                </a:lnTo>
                <a:lnTo>
                  <a:pt x="543666" y="53729"/>
                </a:lnTo>
                <a:lnTo>
                  <a:pt x="547864" y="61724"/>
                </a:lnTo>
                <a:lnTo>
                  <a:pt x="555915" y="79497"/>
                </a:lnTo>
                <a:lnTo>
                  <a:pt x="567587" y="103783"/>
                </a:lnTo>
                <a:lnTo>
                  <a:pt x="575264" y="119356"/>
                </a:lnTo>
                <a:lnTo>
                  <a:pt x="577819" y="128336"/>
                </a:lnTo>
                <a:lnTo>
                  <a:pt x="579522" y="138132"/>
                </a:lnTo>
                <a:lnTo>
                  <a:pt x="580658" y="148472"/>
                </a:lnTo>
                <a:lnTo>
                  <a:pt x="581415" y="159176"/>
                </a:lnTo>
                <a:lnTo>
                  <a:pt x="581920" y="170122"/>
                </a:lnTo>
                <a:lnTo>
                  <a:pt x="582257" y="181229"/>
                </a:lnTo>
                <a:lnTo>
                  <a:pt x="583751" y="196254"/>
                </a:lnTo>
                <a:lnTo>
                  <a:pt x="586017" y="213890"/>
                </a:lnTo>
                <a:lnTo>
                  <a:pt x="588798" y="233268"/>
                </a:lnTo>
                <a:lnTo>
                  <a:pt x="590652" y="257616"/>
                </a:lnTo>
                <a:lnTo>
                  <a:pt x="591888" y="285279"/>
                </a:lnTo>
                <a:lnTo>
                  <a:pt x="594034" y="373488"/>
                </a:lnTo>
                <a:lnTo>
                  <a:pt x="594360" y="43204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8"/>
          <p:cNvSpPr/>
          <p:nvPr/>
        </p:nvSpPr>
        <p:spPr>
          <a:xfrm>
            <a:off x="5420319" y="3735923"/>
            <a:ext cx="351832" cy="435805"/>
          </a:xfrm>
          <a:custGeom>
            <a:avLst/>
            <a:gdLst/>
            <a:ahLst/>
            <a:cxnLst/>
            <a:rect l="0" t="0" r="0" b="0"/>
            <a:pathLst>
              <a:path w="351832" h="435805">
                <a:moveTo>
                  <a:pt x="237531" y="104556"/>
                </a:moveTo>
                <a:lnTo>
                  <a:pt x="237531" y="68965"/>
                </a:lnTo>
                <a:lnTo>
                  <a:pt x="236260" y="65589"/>
                </a:lnTo>
                <a:lnTo>
                  <a:pt x="234144" y="63338"/>
                </a:lnTo>
                <a:lnTo>
                  <a:pt x="228405" y="59567"/>
                </a:lnTo>
                <a:lnTo>
                  <a:pt x="221622" y="53658"/>
                </a:lnTo>
                <a:lnTo>
                  <a:pt x="218034" y="51574"/>
                </a:lnTo>
                <a:lnTo>
                  <a:pt x="210663" y="49259"/>
                </a:lnTo>
                <a:lnTo>
                  <a:pt x="204379" y="47371"/>
                </a:lnTo>
                <a:lnTo>
                  <a:pt x="187236" y="41887"/>
                </a:lnTo>
                <a:lnTo>
                  <a:pt x="179871" y="39917"/>
                </a:lnTo>
                <a:lnTo>
                  <a:pt x="173691" y="38604"/>
                </a:lnTo>
                <a:lnTo>
                  <a:pt x="168301" y="37728"/>
                </a:lnTo>
                <a:lnTo>
                  <a:pt x="163437" y="38414"/>
                </a:lnTo>
                <a:lnTo>
                  <a:pt x="158925" y="40142"/>
                </a:lnTo>
                <a:lnTo>
                  <a:pt x="150525" y="45448"/>
                </a:lnTo>
                <a:lnTo>
                  <a:pt x="142558" y="52039"/>
                </a:lnTo>
                <a:lnTo>
                  <a:pt x="136115" y="56845"/>
                </a:lnTo>
                <a:lnTo>
                  <a:pt x="118797" y="68958"/>
                </a:lnTo>
                <a:lnTo>
                  <a:pt x="110115" y="75744"/>
                </a:lnTo>
                <a:lnTo>
                  <a:pt x="101787" y="82809"/>
                </a:lnTo>
                <a:lnTo>
                  <a:pt x="93695" y="90058"/>
                </a:lnTo>
                <a:lnTo>
                  <a:pt x="74544" y="108273"/>
                </a:lnTo>
                <a:lnTo>
                  <a:pt x="64102" y="118464"/>
                </a:lnTo>
                <a:lnTo>
                  <a:pt x="54602" y="130338"/>
                </a:lnTo>
                <a:lnTo>
                  <a:pt x="45728" y="143334"/>
                </a:lnTo>
                <a:lnTo>
                  <a:pt x="37273" y="157078"/>
                </a:lnTo>
                <a:lnTo>
                  <a:pt x="30365" y="168781"/>
                </a:lnTo>
                <a:lnTo>
                  <a:pt x="19304" y="188557"/>
                </a:lnTo>
                <a:lnTo>
                  <a:pt x="14576" y="201197"/>
                </a:lnTo>
                <a:lnTo>
                  <a:pt x="10154" y="215973"/>
                </a:lnTo>
                <a:lnTo>
                  <a:pt x="5936" y="232175"/>
                </a:lnTo>
                <a:lnTo>
                  <a:pt x="3124" y="250595"/>
                </a:lnTo>
                <a:lnTo>
                  <a:pt x="1250" y="270496"/>
                </a:lnTo>
                <a:lnTo>
                  <a:pt x="0" y="291383"/>
                </a:lnTo>
                <a:lnTo>
                  <a:pt x="437" y="311657"/>
                </a:lnTo>
                <a:lnTo>
                  <a:pt x="1998" y="331524"/>
                </a:lnTo>
                <a:lnTo>
                  <a:pt x="4309" y="351118"/>
                </a:lnTo>
                <a:lnTo>
                  <a:pt x="7119" y="366721"/>
                </a:lnTo>
                <a:lnTo>
                  <a:pt x="10263" y="379662"/>
                </a:lnTo>
                <a:lnTo>
                  <a:pt x="13629" y="390831"/>
                </a:lnTo>
                <a:lnTo>
                  <a:pt x="17143" y="399546"/>
                </a:lnTo>
                <a:lnTo>
                  <a:pt x="24434" y="412616"/>
                </a:lnTo>
                <a:lnTo>
                  <a:pt x="29611" y="421046"/>
                </a:lnTo>
                <a:lnTo>
                  <a:pt x="37595" y="426405"/>
                </a:lnTo>
                <a:lnTo>
                  <a:pt x="48340" y="431750"/>
                </a:lnTo>
                <a:lnTo>
                  <a:pt x="57349" y="434126"/>
                </a:lnTo>
                <a:lnTo>
                  <a:pt x="65587" y="435182"/>
                </a:lnTo>
                <a:lnTo>
                  <a:pt x="69561" y="435463"/>
                </a:lnTo>
                <a:lnTo>
                  <a:pt x="73481" y="434381"/>
                </a:lnTo>
                <a:lnTo>
                  <a:pt x="81223" y="429792"/>
                </a:lnTo>
                <a:lnTo>
                  <a:pt x="88897" y="426906"/>
                </a:lnTo>
                <a:lnTo>
                  <a:pt x="92722" y="426136"/>
                </a:lnTo>
                <a:lnTo>
                  <a:pt x="96541" y="423083"/>
                </a:lnTo>
                <a:lnTo>
                  <a:pt x="104172" y="412917"/>
                </a:lnTo>
                <a:lnTo>
                  <a:pt x="109255" y="407920"/>
                </a:lnTo>
                <a:lnTo>
                  <a:pt x="115183" y="403319"/>
                </a:lnTo>
                <a:lnTo>
                  <a:pt x="121676" y="398981"/>
                </a:lnTo>
                <a:lnTo>
                  <a:pt x="132276" y="387388"/>
                </a:lnTo>
                <a:lnTo>
                  <a:pt x="141220" y="373770"/>
                </a:lnTo>
                <a:lnTo>
                  <a:pt x="145384" y="366582"/>
                </a:lnTo>
                <a:lnTo>
                  <a:pt x="149430" y="359250"/>
                </a:lnTo>
                <a:lnTo>
                  <a:pt x="153397" y="350552"/>
                </a:lnTo>
                <a:lnTo>
                  <a:pt x="157311" y="340944"/>
                </a:lnTo>
                <a:lnTo>
                  <a:pt x="161191" y="330728"/>
                </a:lnTo>
                <a:lnTo>
                  <a:pt x="166318" y="321377"/>
                </a:lnTo>
                <a:lnTo>
                  <a:pt x="172276" y="312604"/>
                </a:lnTo>
                <a:lnTo>
                  <a:pt x="178787" y="304215"/>
                </a:lnTo>
                <a:lnTo>
                  <a:pt x="184398" y="291002"/>
                </a:lnTo>
                <a:lnTo>
                  <a:pt x="189409" y="274574"/>
                </a:lnTo>
                <a:lnTo>
                  <a:pt x="200903" y="229650"/>
                </a:lnTo>
                <a:lnTo>
                  <a:pt x="226255" y="133436"/>
                </a:lnTo>
                <a:lnTo>
                  <a:pt x="242939" y="63865"/>
                </a:lnTo>
                <a:lnTo>
                  <a:pt x="247486" y="46949"/>
                </a:lnTo>
                <a:lnTo>
                  <a:pt x="251787" y="31862"/>
                </a:lnTo>
                <a:lnTo>
                  <a:pt x="255925" y="20533"/>
                </a:lnTo>
                <a:lnTo>
                  <a:pt x="259954" y="11711"/>
                </a:lnTo>
                <a:lnTo>
                  <a:pt x="266547" y="1062"/>
                </a:lnTo>
                <a:lnTo>
                  <a:pt x="268305" y="0"/>
                </a:lnTo>
                <a:lnTo>
                  <a:pt x="269477" y="562"/>
                </a:lnTo>
                <a:lnTo>
                  <a:pt x="270258" y="2207"/>
                </a:lnTo>
                <a:lnTo>
                  <a:pt x="271126" y="7421"/>
                </a:lnTo>
                <a:lnTo>
                  <a:pt x="271512" y="17358"/>
                </a:lnTo>
                <a:lnTo>
                  <a:pt x="271780" y="51775"/>
                </a:lnTo>
                <a:lnTo>
                  <a:pt x="271819" y="128107"/>
                </a:lnTo>
                <a:lnTo>
                  <a:pt x="270549" y="144387"/>
                </a:lnTo>
                <a:lnTo>
                  <a:pt x="268433" y="164130"/>
                </a:lnTo>
                <a:lnTo>
                  <a:pt x="265752" y="186182"/>
                </a:lnTo>
                <a:lnTo>
                  <a:pt x="263965" y="204694"/>
                </a:lnTo>
                <a:lnTo>
                  <a:pt x="262774" y="220845"/>
                </a:lnTo>
                <a:lnTo>
                  <a:pt x="261979" y="235422"/>
                </a:lnTo>
                <a:lnTo>
                  <a:pt x="261097" y="271939"/>
                </a:lnTo>
                <a:lnTo>
                  <a:pt x="260530" y="357471"/>
                </a:lnTo>
                <a:lnTo>
                  <a:pt x="261754" y="373496"/>
                </a:lnTo>
                <a:lnTo>
                  <a:pt x="263839" y="385449"/>
                </a:lnTo>
                <a:lnTo>
                  <a:pt x="266500" y="394689"/>
                </a:lnTo>
                <a:lnTo>
                  <a:pt x="268273" y="402118"/>
                </a:lnTo>
                <a:lnTo>
                  <a:pt x="270244" y="413759"/>
                </a:lnTo>
                <a:lnTo>
                  <a:pt x="273310" y="418642"/>
                </a:lnTo>
                <a:lnTo>
                  <a:pt x="283489" y="427453"/>
                </a:lnTo>
                <a:lnTo>
                  <a:pt x="293093" y="432216"/>
                </a:lnTo>
                <a:lnTo>
                  <a:pt x="301595" y="434333"/>
                </a:lnTo>
                <a:lnTo>
                  <a:pt x="309607" y="435274"/>
                </a:lnTo>
                <a:lnTo>
                  <a:pt x="317401" y="435692"/>
                </a:lnTo>
                <a:lnTo>
                  <a:pt x="321258" y="435804"/>
                </a:lnTo>
                <a:lnTo>
                  <a:pt x="325099" y="434608"/>
                </a:lnTo>
                <a:lnTo>
                  <a:pt x="332753" y="429892"/>
                </a:lnTo>
                <a:lnTo>
                  <a:pt x="340388" y="426950"/>
                </a:lnTo>
                <a:lnTo>
                  <a:pt x="351831" y="4131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79"/>
          <p:cNvSpPr/>
          <p:nvPr/>
        </p:nvSpPr>
        <p:spPr>
          <a:xfrm>
            <a:off x="5737859" y="3760470"/>
            <a:ext cx="256570" cy="845613"/>
          </a:xfrm>
          <a:custGeom>
            <a:avLst/>
            <a:gdLst/>
            <a:ahLst/>
            <a:cxnLst/>
            <a:rect l="0" t="0" r="0" b="0"/>
            <a:pathLst>
              <a:path w="256570" h="845613">
                <a:moveTo>
                  <a:pt x="182881" y="0"/>
                </a:moveTo>
                <a:lnTo>
                  <a:pt x="188949" y="0"/>
                </a:lnTo>
                <a:lnTo>
                  <a:pt x="190736" y="1269"/>
                </a:lnTo>
                <a:lnTo>
                  <a:pt x="191927" y="3386"/>
                </a:lnTo>
                <a:lnTo>
                  <a:pt x="192722" y="6067"/>
                </a:lnTo>
                <a:lnTo>
                  <a:pt x="193604" y="25979"/>
                </a:lnTo>
                <a:lnTo>
                  <a:pt x="194171" y="84436"/>
                </a:lnTo>
                <a:lnTo>
                  <a:pt x="195487" y="98201"/>
                </a:lnTo>
                <a:lnTo>
                  <a:pt x="200337" y="123654"/>
                </a:lnTo>
                <a:lnTo>
                  <a:pt x="206726" y="147667"/>
                </a:lnTo>
                <a:lnTo>
                  <a:pt x="212528" y="171040"/>
                </a:lnTo>
                <a:lnTo>
                  <a:pt x="215108" y="194127"/>
                </a:lnTo>
                <a:lnTo>
                  <a:pt x="219640" y="217089"/>
                </a:lnTo>
                <a:lnTo>
                  <a:pt x="232899" y="268941"/>
                </a:lnTo>
                <a:lnTo>
                  <a:pt x="236546" y="292324"/>
                </a:lnTo>
                <a:lnTo>
                  <a:pt x="255313" y="445428"/>
                </a:lnTo>
                <a:lnTo>
                  <a:pt x="256569" y="469672"/>
                </a:lnTo>
                <a:lnTo>
                  <a:pt x="256136" y="490914"/>
                </a:lnTo>
                <a:lnTo>
                  <a:pt x="254577" y="510156"/>
                </a:lnTo>
                <a:lnTo>
                  <a:pt x="253539" y="531874"/>
                </a:lnTo>
                <a:lnTo>
                  <a:pt x="252384" y="579711"/>
                </a:lnTo>
                <a:lnTo>
                  <a:pt x="250806" y="599834"/>
                </a:lnTo>
                <a:lnTo>
                  <a:pt x="248484" y="617059"/>
                </a:lnTo>
                <a:lnTo>
                  <a:pt x="245667" y="632352"/>
                </a:lnTo>
                <a:lnTo>
                  <a:pt x="242518" y="646358"/>
                </a:lnTo>
                <a:lnTo>
                  <a:pt x="235632" y="672080"/>
                </a:lnTo>
                <a:lnTo>
                  <a:pt x="228340" y="696212"/>
                </a:lnTo>
                <a:lnTo>
                  <a:pt x="224616" y="707981"/>
                </a:lnTo>
                <a:lnTo>
                  <a:pt x="218324" y="722177"/>
                </a:lnTo>
                <a:lnTo>
                  <a:pt x="210320" y="737991"/>
                </a:lnTo>
                <a:lnTo>
                  <a:pt x="187625" y="780427"/>
                </a:lnTo>
                <a:lnTo>
                  <a:pt x="182233" y="790795"/>
                </a:lnTo>
                <a:lnTo>
                  <a:pt x="176099" y="798976"/>
                </a:lnTo>
                <a:lnTo>
                  <a:pt x="169469" y="805701"/>
                </a:lnTo>
                <a:lnTo>
                  <a:pt x="162510" y="811454"/>
                </a:lnTo>
                <a:lnTo>
                  <a:pt x="156600" y="816559"/>
                </a:lnTo>
                <a:lnTo>
                  <a:pt x="151390" y="821232"/>
                </a:lnTo>
                <a:lnTo>
                  <a:pt x="142215" y="829812"/>
                </a:lnTo>
                <a:lnTo>
                  <a:pt x="133904" y="837859"/>
                </a:lnTo>
                <a:lnTo>
                  <a:pt x="128640" y="840512"/>
                </a:lnTo>
                <a:lnTo>
                  <a:pt x="122590" y="842281"/>
                </a:lnTo>
                <a:lnTo>
                  <a:pt x="116017" y="843460"/>
                </a:lnTo>
                <a:lnTo>
                  <a:pt x="110365" y="844247"/>
                </a:lnTo>
                <a:lnTo>
                  <a:pt x="105326" y="844771"/>
                </a:lnTo>
                <a:lnTo>
                  <a:pt x="100698" y="845121"/>
                </a:lnTo>
                <a:lnTo>
                  <a:pt x="96342" y="845353"/>
                </a:lnTo>
                <a:lnTo>
                  <a:pt x="88116" y="845612"/>
                </a:lnTo>
                <a:lnTo>
                  <a:pt x="84144" y="844411"/>
                </a:lnTo>
                <a:lnTo>
                  <a:pt x="76345" y="839690"/>
                </a:lnTo>
                <a:lnTo>
                  <a:pt x="68645" y="836745"/>
                </a:lnTo>
                <a:lnTo>
                  <a:pt x="64813" y="835960"/>
                </a:lnTo>
                <a:lnTo>
                  <a:pt x="59719" y="832896"/>
                </a:lnTo>
                <a:lnTo>
                  <a:pt x="53783" y="828315"/>
                </a:lnTo>
                <a:lnTo>
                  <a:pt x="47285" y="822720"/>
                </a:lnTo>
                <a:lnTo>
                  <a:pt x="41683" y="817719"/>
                </a:lnTo>
                <a:lnTo>
                  <a:pt x="32073" y="808777"/>
                </a:lnTo>
                <a:lnTo>
                  <a:pt x="27732" y="803344"/>
                </a:lnTo>
                <a:lnTo>
                  <a:pt x="23568" y="797183"/>
                </a:lnTo>
                <a:lnTo>
                  <a:pt x="0" y="7429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80"/>
          <p:cNvSpPr/>
          <p:nvPr/>
        </p:nvSpPr>
        <p:spPr>
          <a:xfrm>
            <a:off x="5852159" y="349757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11431" y="1143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81"/>
          <p:cNvSpPr/>
          <p:nvPr/>
        </p:nvSpPr>
        <p:spPr>
          <a:xfrm>
            <a:off x="6092189" y="3611879"/>
            <a:ext cx="227507" cy="508958"/>
          </a:xfrm>
          <a:custGeom>
            <a:avLst/>
            <a:gdLst/>
            <a:ahLst/>
            <a:cxnLst/>
            <a:rect l="0" t="0" r="0" b="0"/>
            <a:pathLst>
              <a:path w="227507" h="508958">
                <a:moveTo>
                  <a:pt x="34290" y="0"/>
                </a:moveTo>
                <a:lnTo>
                  <a:pt x="34290" y="12136"/>
                </a:lnTo>
                <a:lnTo>
                  <a:pt x="37677" y="24868"/>
                </a:lnTo>
                <a:lnTo>
                  <a:pt x="42146" y="37723"/>
                </a:lnTo>
                <a:lnTo>
                  <a:pt x="44132" y="47669"/>
                </a:lnTo>
                <a:lnTo>
                  <a:pt x="43391" y="55910"/>
                </a:lnTo>
                <a:lnTo>
                  <a:pt x="41628" y="66483"/>
                </a:lnTo>
                <a:lnTo>
                  <a:pt x="39182" y="78612"/>
                </a:lnTo>
                <a:lnTo>
                  <a:pt x="37551" y="90508"/>
                </a:lnTo>
                <a:lnTo>
                  <a:pt x="36464" y="102249"/>
                </a:lnTo>
                <a:lnTo>
                  <a:pt x="35740" y="113886"/>
                </a:lnTo>
                <a:lnTo>
                  <a:pt x="33987" y="127994"/>
                </a:lnTo>
                <a:lnTo>
                  <a:pt x="31548" y="143749"/>
                </a:lnTo>
                <a:lnTo>
                  <a:pt x="28652" y="160603"/>
                </a:lnTo>
                <a:lnTo>
                  <a:pt x="26722" y="175649"/>
                </a:lnTo>
                <a:lnTo>
                  <a:pt x="25435" y="189489"/>
                </a:lnTo>
                <a:lnTo>
                  <a:pt x="24577" y="202526"/>
                </a:lnTo>
                <a:lnTo>
                  <a:pt x="24005" y="215028"/>
                </a:lnTo>
                <a:lnTo>
                  <a:pt x="23369" y="239078"/>
                </a:lnTo>
                <a:lnTo>
                  <a:pt x="23011" y="267971"/>
                </a:lnTo>
                <a:lnTo>
                  <a:pt x="24231" y="280247"/>
                </a:lnTo>
                <a:lnTo>
                  <a:pt x="26315" y="294782"/>
                </a:lnTo>
                <a:lnTo>
                  <a:pt x="28973" y="310821"/>
                </a:lnTo>
                <a:lnTo>
                  <a:pt x="30746" y="325324"/>
                </a:lnTo>
                <a:lnTo>
                  <a:pt x="31927" y="338803"/>
                </a:lnTo>
                <a:lnTo>
                  <a:pt x="33240" y="361400"/>
                </a:lnTo>
                <a:lnTo>
                  <a:pt x="33824" y="375676"/>
                </a:lnTo>
                <a:lnTo>
                  <a:pt x="35249" y="383801"/>
                </a:lnTo>
                <a:lnTo>
                  <a:pt x="37470" y="393027"/>
                </a:lnTo>
                <a:lnTo>
                  <a:pt x="40220" y="402989"/>
                </a:lnTo>
                <a:lnTo>
                  <a:pt x="46662" y="417443"/>
                </a:lnTo>
                <a:lnTo>
                  <a:pt x="53759" y="429370"/>
                </a:lnTo>
                <a:lnTo>
                  <a:pt x="61147" y="443138"/>
                </a:lnTo>
                <a:lnTo>
                  <a:pt x="64895" y="449095"/>
                </a:lnTo>
                <a:lnTo>
                  <a:pt x="68664" y="454337"/>
                </a:lnTo>
                <a:lnTo>
                  <a:pt x="72445" y="459102"/>
                </a:lnTo>
                <a:lnTo>
                  <a:pt x="77507" y="464818"/>
                </a:lnTo>
                <a:lnTo>
                  <a:pt x="89905" y="477943"/>
                </a:lnTo>
                <a:lnTo>
                  <a:pt x="105097" y="493544"/>
                </a:lnTo>
                <a:lnTo>
                  <a:pt x="109434" y="496670"/>
                </a:lnTo>
                <a:lnTo>
                  <a:pt x="113596" y="498753"/>
                </a:lnTo>
                <a:lnTo>
                  <a:pt x="117642" y="500142"/>
                </a:lnTo>
                <a:lnTo>
                  <a:pt x="121608" y="502338"/>
                </a:lnTo>
                <a:lnTo>
                  <a:pt x="125522" y="505072"/>
                </a:lnTo>
                <a:lnTo>
                  <a:pt x="129401" y="508165"/>
                </a:lnTo>
                <a:lnTo>
                  <a:pt x="133258" y="508957"/>
                </a:lnTo>
                <a:lnTo>
                  <a:pt x="137099" y="508215"/>
                </a:lnTo>
                <a:lnTo>
                  <a:pt x="140930" y="506450"/>
                </a:lnTo>
                <a:lnTo>
                  <a:pt x="144753" y="505273"/>
                </a:lnTo>
                <a:lnTo>
                  <a:pt x="148572" y="504489"/>
                </a:lnTo>
                <a:lnTo>
                  <a:pt x="152388" y="503966"/>
                </a:lnTo>
                <a:lnTo>
                  <a:pt x="156202" y="502348"/>
                </a:lnTo>
                <a:lnTo>
                  <a:pt x="160015" y="499999"/>
                </a:lnTo>
                <a:lnTo>
                  <a:pt x="163827" y="497162"/>
                </a:lnTo>
                <a:lnTo>
                  <a:pt x="167638" y="494002"/>
                </a:lnTo>
                <a:lnTo>
                  <a:pt x="171449" y="490625"/>
                </a:lnTo>
                <a:lnTo>
                  <a:pt x="175259" y="487103"/>
                </a:lnTo>
                <a:lnTo>
                  <a:pt x="177799" y="483486"/>
                </a:lnTo>
                <a:lnTo>
                  <a:pt x="188279" y="458702"/>
                </a:lnTo>
                <a:lnTo>
                  <a:pt x="191630" y="444745"/>
                </a:lnTo>
                <a:lnTo>
                  <a:pt x="192523" y="437466"/>
                </a:lnTo>
                <a:lnTo>
                  <a:pt x="194389" y="428804"/>
                </a:lnTo>
                <a:lnTo>
                  <a:pt x="196903" y="419220"/>
                </a:lnTo>
                <a:lnTo>
                  <a:pt x="199849" y="409020"/>
                </a:lnTo>
                <a:lnTo>
                  <a:pt x="204353" y="395870"/>
                </a:lnTo>
                <a:lnTo>
                  <a:pt x="216130" y="364326"/>
                </a:lnTo>
                <a:lnTo>
                  <a:pt x="220287" y="350834"/>
                </a:lnTo>
                <a:lnTo>
                  <a:pt x="223058" y="339299"/>
                </a:lnTo>
                <a:lnTo>
                  <a:pt x="224906" y="329070"/>
                </a:lnTo>
                <a:lnTo>
                  <a:pt x="226137" y="318440"/>
                </a:lnTo>
                <a:lnTo>
                  <a:pt x="226958" y="307543"/>
                </a:lnTo>
                <a:lnTo>
                  <a:pt x="227506" y="296469"/>
                </a:lnTo>
                <a:lnTo>
                  <a:pt x="226600" y="286546"/>
                </a:lnTo>
                <a:lnTo>
                  <a:pt x="224727" y="277391"/>
                </a:lnTo>
                <a:lnTo>
                  <a:pt x="222208" y="268747"/>
                </a:lnTo>
                <a:lnTo>
                  <a:pt x="220529" y="260445"/>
                </a:lnTo>
                <a:lnTo>
                  <a:pt x="219410" y="252370"/>
                </a:lnTo>
                <a:lnTo>
                  <a:pt x="216896" y="236625"/>
                </a:lnTo>
                <a:lnTo>
                  <a:pt x="211545" y="221160"/>
                </a:lnTo>
                <a:lnTo>
                  <a:pt x="207070" y="213480"/>
                </a:lnTo>
                <a:lnTo>
                  <a:pt x="201547" y="205820"/>
                </a:lnTo>
                <a:lnTo>
                  <a:pt x="195325" y="198174"/>
                </a:lnTo>
                <a:lnTo>
                  <a:pt x="189907" y="191806"/>
                </a:lnTo>
                <a:lnTo>
                  <a:pt x="185025" y="186291"/>
                </a:lnTo>
                <a:lnTo>
                  <a:pt x="180500" y="181344"/>
                </a:lnTo>
                <a:lnTo>
                  <a:pt x="168699" y="169074"/>
                </a:lnTo>
                <a:lnTo>
                  <a:pt x="146495" y="146569"/>
                </a:lnTo>
                <a:lnTo>
                  <a:pt x="140843" y="142163"/>
                </a:lnTo>
                <a:lnTo>
                  <a:pt x="134536" y="137955"/>
                </a:lnTo>
                <a:lnTo>
                  <a:pt x="127791" y="133881"/>
                </a:lnTo>
                <a:lnTo>
                  <a:pt x="122024" y="129894"/>
                </a:lnTo>
                <a:lnTo>
                  <a:pt x="116909" y="125966"/>
                </a:lnTo>
                <a:lnTo>
                  <a:pt x="112230" y="122077"/>
                </a:lnTo>
                <a:lnTo>
                  <a:pt x="106570" y="118215"/>
                </a:lnTo>
                <a:lnTo>
                  <a:pt x="100257" y="114370"/>
                </a:lnTo>
                <a:lnTo>
                  <a:pt x="93508" y="110537"/>
                </a:lnTo>
                <a:lnTo>
                  <a:pt x="47603" y="86939"/>
                </a:lnTo>
                <a:lnTo>
                  <a:pt x="34276" y="79549"/>
                </a:lnTo>
                <a:lnTo>
                  <a:pt x="24121" y="73353"/>
                </a:lnTo>
                <a:lnTo>
                  <a:pt x="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2"/>
          <p:cNvSpPr/>
          <p:nvPr/>
        </p:nvSpPr>
        <p:spPr>
          <a:xfrm>
            <a:off x="6400800" y="3606195"/>
            <a:ext cx="400051" cy="438943"/>
          </a:xfrm>
          <a:custGeom>
            <a:avLst/>
            <a:gdLst/>
            <a:ahLst/>
            <a:cxnLst/>
            <a:rect l="0" t="0" r="0" b="0"/>
            <a:pathLst>
              <a:path w="400051" h="438943">
                <a:moveTo>
                  <a:pt x="0" y="28544"/>
                </a:moveTo>
                <a:lnTo>
                  <a:pt x="25750" y="54295"/>
                </a:lnTo>
                <a:lnTo>
                  <a:pt x="33881" y="65812"/>
                </a:lnTo>
                <a:lnTo>
                  <a:pt x="41728" y="79398"/>
                </a:lnTo>
                <a:lnTo>
                  <a:pt x="49449" y="93903"/>
                </a:lnTo>
                <a:lnTo>
                  <a:pt x="60935" y="116349"/>
                </a:lnTo>
                <a:lnTo>
                  <a:pt x="64754" y="127720"/>
                </a:lnTo>
                <a:lnTo>
                  <a:pt x="68569" y="141652"/>
                </a:lnTo>
                <a:lnTo>
                  <a:pt x="72382" y="157290"/>
                </a:lnTo>
                <a:lnTo>
                  <a:pt x="76195" y="170254"/>
                </a:lnTo>
                <a:lnTo>
                  <a:pt x="80007" y="181438"/>
                </a:lnTo>
                <a:lnTo>
                  <a:pt x="83817" y="191434"/>
                </a:lnTo>
                <a:lnTo>
                  <a:pt x="88898" y="208257"/>
                </a:lnTo>
                <a:lnTo>
                  <a:pt x="101317" y="254043"/>
                </a:lnTo>
                <a:lnTo>
                  <a:pt x="111917" y="298100"/>
                </a:lnTo>
                <a:lnTo>
                  <a:pt x="116521" y="318738"/>
                </a:lnTo>
                <a:lnTo>
                  <a:pt x="119591" y="336307"/>
                </a:lnTo>
                <a:lnTo>
                  <a:pt x="121636" y="351830"/>
                </a:lnTo>
                <a:lnTo>
                  <a:pt x="123001" y="365988"/>
                </a:lnTo>
                <a:lnTo>
                  <a:pt x="125180" y="377967"/>
                </a:lnTo>
                <a:lnTo>
                  <a:pt x="127903" y="388492"/>
                </a:lnTo>
                <a:lnTo>
                  <a:pt x="130989" y="398050"/>
                </a:lnTo>
                <a:lnTo>
                  <a:pt x="133046" y="408232"/>
                </a:lnTo>
                <a:lnTo>
                  <a:pt x="134417" y="418829"/>
                </a:lnTo>
                <a:lnTo>
                  <a:pt x="135332" y="429704"/>
                </a:lnTo>
                <a:lnTo>
                  <a:pt x="136347" y="438401"/>
                </a:lnTo>
                <a:lnTo>
                  <a:pt x="136618" y="438942"/>
                </a:lnTo>
                <a:lnTo>
                  <a:pt x="130932" y="433636"/>
                </a:lnTo>
                <a:lnTo>
                  <a:pt x="129197" y="430686"/>
                </a:lnTo>
                <a:lnTo>
                  <a:pt x="127271" y="424021"/>
                </a:lnTo>
                <a:lnTo>
                  <a:pt x="126414" y="413438"/>
                </a:lnTo>
                <a:lnTo>
                  <a:pt x="126186" y="407060"/>
                </a:lnTo>
                <a:lnTo>
                  <a:pt x="124764" y="396458"/>
                </a:lnTo>
                <a:lnTo>
                  <a:pt x="119797" y="367745"/>
                </a:lnTo>
                <a:lnTo>
                  <a:pt x="117965" y="353738"/>
                </a:lnTo>
                <a:lnTo>
                  <a:pt x="116743" y="340590"/>
                </a:lnTo>
                <a:lnTo>
                  <a:pt x="115928" y="328015"/>
                </a:lnTo>
                <a:lnTo>
                  <a:pt x="115385" y="315822"/>
                </a:lnTo>
                <a:lnTo>
                  <a:pt x="114782" y="292113"/>
                </a:lnTo>
                <a:lnTo>
                  <a:pt x="115892" y="280457"/>
                </a:lnTo>
                <a:lnTo>
                  <a:pt x="117901" y="268876"/>
                </a:lnTo>
                <a:lnTo>
                  <a:pt x="120511" y="257346"/>
                </a:lnTo>
                <a:lnTo>
                  <a:pt x="122249" y="245848"/>
                </a:lnTo>
                <a:lnTo>
                  <a:pt x="123410" y="234374"/>
                </a:lnTo>
                <a:lnTo>
                  <a:pt x="124183" y="222914"/>
                </a:lnTo>
                <a:lnTo>
                  <a:pt x="125969" y="211464"/>
                </a:lnTo>
                <a:lnTo>
                  <a:pt x="128429" y="200021"/>
                </a:lnTo>
                <a:lnTo>
                  <a:pt x="131339" y="188582"/>
                </a:lnTo>
                <a:lnTo>
                  <a:pt x="135819" y="177146"/>
                </a:lnTo>
                <a:lnTo>
                  <a:pt x="141346" y="165712"/>
                </a:lnTo>
                <a:lnTo>
                  <a:pt x="152990" y="144118"/>
                </a:lnTo>
                <a:lnTo>
                  <a:pt x="162398" y="126054"/>
                </a:lnTo>
                <a:lnTo>
                  <a:pt x="167956" y="116411"/>
                </a:lnTo>
                <a:lnTo>
                  <a:pt x="174200" y="106172"/>
                </a:lnTo>
                <a:lnTo>
                  <a:pt x="180903" y="95536"/>
                </a:lnTo>
                <a:lnTo>
                  <a:pt x="187912" y="85905"/>
                </a:lnTo>
                <a:lnTo>
                  <a:pt x="195124" y="76945"/>
                </a:lnTo>
                <a:lnTo>
                  <a:pt x="202472" y="68431"/>
                </a:lnTo>
                <a:lnTo>
                  <a:pt x="211182" y="60216"/>
                </a:lnTo>
                <a:lnTo>
                  <a:pt x="220798" y="52199"/>
                </a:lnTo>
                <a:lnTo>
                  <a:pt x="231018" y="44314"/>
                </a:lnTo>
                <a:lnTo>
                  <a:pt x="240372" y="36518"/>
                </a:lnTo>
                <a:lnTo>
                  <a:pt x="249148" y="28780"/>
                </a:lnTo>
                <a:lnTo>
                  <a:pt x="257539" y="21082"/>
                </a:lnTo>
                <a:lnTo>
                  <a:pt x="265672" y="15949"/>
                </a:lnTo>
                <a:lnTo>
                  <a:pt x="273635" y="12527"/>
                </a:lnTo>
                <a:lnTo>
                  <a:pt x="281483" y="10247"/>
                </a:lnTo>
                <a:lnTo>
                  <a:pt x="310732" y="968"/>
                </a:lnTo>
                <a:lnTo>
                  <a:pt x="320185" y="0"/>
                </a:lnTo>
                <a:lnTo>
                  <a:pt x="329027" y="625"/>
                </a:lnTo>
                <a:lnTo>
                  <a:pt x="337461" y="2312"/>
                </a:lnTo>
                <a:lnTo>
                  <a:pt x="344354" y="3436"/>
                </a:lnTo>
                <a:lnTo>
                  <a:pt x="355399" y="4685"/>
                </a:lnTo>
                <a:lnTo>
                  <a:pt x="361392" y="6288"/>
                </a:lnTo>
                <a:lnTo>
                  <a:pt x="367928" y="8627"/>
                </a:lnTo>
                <a:lnTo>
                  <a:pt x="374825" y="11456"/>
                </a:lnTo>
                <a:lnTo>
                  <a:pt x="385876" y="17986"/>
                </a:lnTo>
                <a:lnTo>
                  <a:pt x="400050" y="285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83"/>
          <p:cNvSpPr/>
          <p:nvPr/>
        </p:nvSpPr>
        <p:spPr>
          <a:xfrm>
            <a:off x="7029636" y="3634910"/>
            <a:ext cx="411295" cy="443792"/>
          </a:xfrm>
          <a:custGeom>
            <a:avLst/>
            <a:gdLst/>
            <a:ahLst/>
            <a:cxnLst/>
            <a:rect l="0" t="0" r="0" b="0"/>
            <a:pathLst>
              <a:path w="411295" h="443792">
                <a:moveTo>
                  <a:pt x="331283" y="79840"/>
                </a:moveTo>
                <a:lnTo>
                  <a:pt x="331283" y="61636"/>
                </a:lnTo>
                <a:lnTo>
                  <a:pt x="330014" y="55004"/>
                </a:lnTo>
                <a:lnTo>
                  <a:pt x="325216" y="44248"/>
                </a:lnTo>
                <a:lnTo>
                  <a:pt x="315375" y="24985"/>
                </a:lnTo>
                <a:lnTo>
                  <a:pt x="311787" y="20410"/>
                </a:lnTo>
                <a:lnTo>
                  <a:pt x="308126" y="17360"/>
                </a:lnTo>
                <a:lnTo>
                  <a:pt x="299401" y="12701"/>
                </a:lnTo>
                <a:lnTo>
                  <a:pt x="287057" y="6397"/>
                </a:lnTo>
                <a:lnTo>
                  <a:pt x="280209" y="4208"/>
                </a:lnTo>
                <a:lnTo>
                  <a:pt x="273104" y="2748"/>
                </a:lnTo>
                <a:lnTo>
                  <a:pt x="265827" y="1775"/>
                </a:lnTo>
                <a:lnTo>
                  <a:pt x="258436" y="1126"/>
                </a:lnTo>
                <a:lnTo>
                  <a:pt x="250969" y="694"/>
                </a:lnTo>
                <a:lnTo>
                  <a:pt x="235898" y="214"/>
                </a:lnTo>
                <a:lnTo>
                  <a:pt x="220733" y="0"/>
                </a:lnTo>
                <a:lnTo>
                  <a:pt x="213133" y="1213"/>
                </a:lnTo>
                <a:lnTo>
                  <a:pt x="205527" y="3292"/>
                </a:lnTo>
                <a:lnTo>
                  <a:pt x="197916" y="5947"/>
                </a:lnTo>
                <a:lnTo>
                  <a:pt x="190302" y="7718"/>
                </a:lnTo>
                <a:lnTo>
                  <a:pt x="182686" y="8898"/>
                </a:lnTo>
                <a:lnTo>
                  <a:pt x="175069" y="9686"/>
                </a:lnTo>
                <a:lnTo>
                  <a:pt x="167451" y="11480"/>
                </a:lnTo>
                <a:lnTo>
                  <a:pt x="159832" y="13947"/>
                </a:lnTo>
                <a:lnTo>
                  <a:pt x="152212" y="16861"/>
                </a:lnTo>
                <a:lnTo>
                  <a:pt x="144592" y="21344"/>
                </a:lnTo>
                <a:lnTo>
                  <a:pt x="136973" y="26873"/>
                </a:lnTo>
                <a:lnTo>
                  <a:pt x="129353" y="33098"/>
                </a:lnTo>
                <a:lnTo>
                  <a:pt x="121733" y="39789"/>
                </a:lnTo>
                <a:lnTo>
                  <a:pt x="114114" y="46789"/>
                </a:lnTo>
                <a:lnTo>
                  <a:pt x="98873" y="61340"/>
                </a:lnTo>
                <a:lnTo>
                  <a:pt x="60773" y="98962"/>
                </a:lnTo>
                <a:lnTo>
                  <a:pt x="51883" y="111638"/>
                </a:lnTo>
                <a:lnTo>
                  <a:pt x="42147" y="127708"/>
                </a:lnTo>
                <a:lnTo>
                  <a:pt x="31846" y="146042"/>
                </a:lnTo>
                <a:lnTo>
                  <a:pt x="24979" y="163344"/>
                </a:lnTo>
                <a:lnTo>
                  <a:pt x="20400" y="179960"/>
                </a:lnTo>
                <a:lnTo>
                  <a:pt x="17348" y="196116"/>
                </a:lnTo>
                <a:lnTo>
                  <a:pt x="14043" y="210697"/>
                </a:lnTo>
                <a:lnTo>
                  <a:pt x="10570" y="224228"/>
                </a:lnTo>
                <a:lnTo>
                  <a:pt x="6984" y="237059"/>
                </a:lnTo>
                <a:lnTo>
                  <a:pt x="4595" y="249422"/>
                </a:lnTo>
                <a:lnTo>
                  <a:pt x="3001" y="261475"/>
                </a:lnTo>
                <a:lnTo>
                  <a:pt x="1938" y="273320"/>
                </a:lnTo>
                <a:lnTo>
                  <a:pt x="1230" y="285026"/>
                </a:lnTo>
                <a:lnTo>
                  <a:pt x="444" y="308193"/>
                </a:lnTo>
                <a:lnTo>
                  <a:pt x="0" y="336589"/>
                </a:lnTo>
                <a:lnTo>
                  <a:pt x="1208" y="346255"/>
                </a:lnTo>
                <a:lnTo>
                  <a:pt x="3283" y="356511"/>
                </a:lnTo>
                <a:lnTo>
                  <a:pt x="5936" y="367156"/>
                </a:lnTo>
                <a:lnTo>
                  <a:pt x="8976" y="376794"/>
                </a:lnTo>
                <a:lnTo>
                  <a:pt x="12272" y="385759"/>
                </a:lnTo>
                <a:lnTo>
                  <a:pt x="15739" y="394276"/>
                </a:lnTo>
                <a:lnTo>
                  <a:pt x="22978" y="407126"/>
                </a:lnTo>
                <a:lnTo>
                  <a:pt x="30429" y="417070"/>
                </a:lnTo>
                <a:lnTo>
                  <a:pt x="37974" y="425723"/>
                </a:lnTo>
                <a:lnTo>
                  <a:pt x="43034" y="428538"/>
                </a:lnTo>
                <a:lnTo>
                  <a:pt x="55429" y="431667"/>
                </a:lnTo>
                <a:lnTo>
                  <a:pt x="66019" y="436444"/>
                </a:lnTo>
                <a:lnTo>
                  <a:pt x="70620" y="439496"/>
                </a:lnTo>
                <a:lnTo>
                  <a:pt x="82507" y="442887"/>
                </a:lnTo>
                <a:lnTo>
                  <a:pt x="89232" y="443791"/>
                </a:lnTo>
                <a:lnTo>
                  <a:pt x="94986" y="443124"/>
                </a:lnTo>
                <a:lnTo>
                  <a:pt x="100092" y="441409"/>
                </a:lnTo>
                <a:lnTo>
                  <a:pt x="123479" y="429532"/>
                </a:lnTo>
                <a:lnTo>
                  <a:pt x="134363" y="422372"/>
                </a:lnTo>
                <a:lnTo>
                  <a:pt x="144703" y="413686"/>
                </a:lnTo>
                <a:lnTo>
                  <a:pt x="157766" y="401359"/>
                </a:lnTo>
                <a:lnTo>
                  <a:pt x="166075" y="390706"/>
                </a:lnTo>
                <a:lnTo>
                  <a:pt x="175424" y="377254"/>
                </a:lnTo>
                <a:lnTo>
                  <a:pt x="185467" y="361935"/>
                </a:lnTo>
                <a:lnTo>
                  <a:pt x="193433" y="347913"/>
                </a:lnTo>
                <a:lnTo>
                  <a:pt x="200013" y="334755"/>
                </a:lnTo>
                <a:lnTo>
                  <a:pt x="210711" y="311246"/>
                </a:lnTo>
                <a:lnTo>
                  <a:pt x="219699" y="292330"/>
                </a:lnTo>
                <a:lnTo>
                  <a:pt x="226414" y="274840"/>
                </a:lnTo>
                <a:lnTo>
                  <a:pt x="251528" y="203234"/>
                </a:lnTo>
                <a:lnTo>
                  <a:pt x="263240" y="168972"/>
                </a:lnTo>
                <a:lnTo>
                  <a:pt x="266871" y="154501"/>
                </a:lnTo>
                <a:lnTo>
                  <a:pt x="269292" y="141044"/>
                </a:lnTo>
                <a:lnTo>
                  <a:pt x="270905" y="128263"/>
                </a:lnTo>
                <a:lnTo>
                  <a:pt x="271981" y="117202"/>
                </a:lnTo>
                <a:lnTo>
                  <a:pt x="272699" y="107287"/>
                </a:lnTo>
                <a:lnTo>
                  <a:pt x="273177" y="98138"/>
                </a:lnTo>
                <a:lnTo>
                  <a:pt x="273708" y="81199"/>
                </a:lnTo>
                <a:lnTo>
                  <a:pt x="274049" y="43560"/>
                </a:lnTo>
                <a:lnTo>
                  <a:pt x="272807" y="35333"/>
                </a:lnTo>
                <a:lnTo>
                  <a:pt x="268041" y="22805"/>
                </a:lnTo>
                <a:lnTo>
                  <a:pt x="266262" y="20227"/>
                </a:lnTo>
                <a:lnTo>
                  <a:pt x="265076" y="19778"/>
                </a:lnTo>
                <a:lnTo>
                  <a:pt x="264285" y="20748"/>
                </a:lnTo>
                <a:lnTo>
                  <a:pt x="263407" y="25213"/>
                </a:lnTo>
                <a:lnTo>
                  <a:pt x="263173" y="28182"/>
                </a:lnTo>
                <a:lnTo>
                  <a:pt x="266298" y="38254"/>
                </a:lnTo>
                <a:lnTo>
                  <a:pt x="268910" y="44496"/>
                </a:lnTo>
                <a:lnTo>
                  <a:pt x="270651" y="53737"/>
                </a:lnTo>
                <a:lnTo>
                  <a:pt x="271812" y="64978"/>
                </a:lnTo>
                <a:lnTo>
                  <a:pt x="272585" y="77552"/>
                </a:lnTo>
                <a:lnTo>
                  <a:pt x="279742" y="155926"/>
                </a:lnTo>
                <a:lnTo>
                  <a:pt x="282953" y="180094"/>
                </a:lnTo>
                <a:lnTo>
                  <a:pt x="286363" y="200016"/>
                </a:lnTo>
                <a:lnTo>
                  <a:pt x="289907" y="217107"/>
                </a:lnTo>
                <a:lnTo>
                  <a:pt x="292269" y="232311"/>
                </a:lnTo>
                <a:lnTo>
                  <a:pt x="293844" y="246257"/>
                </a:lnTo>
                <a:lnTo>
                  <a:pt x="294894" y="259365"/>
                </a:lnTo>
                <a:lnTo>
                  <a:pt x="296864" y="270643"/>
                </a:lnTo>
                <a:lnTo>
                  <a:pt x="299447" y="280702"/>
                </a:lnTo>
                <a:lnTo>
                  <a:pt x="302439" y="289948"/>
                </a:lnTo>
                <a:lnTo>
                  <a:pt x="304434" y="299922"/>
                </a:lnTo>
                <a:lnTo>
                  <a:pt x="305764" y="310381"/>
                </a:lnTo>
                <a:lnTo>
                  <a:pt x="306650" y="321164"/>
                </a:lnTo>
                <a:lnTo>
                  <a:pt x="308512" y="330892"/>
                </a:lnTo>
                <a:lnTo>
                  <a:pt x="311022" y="339918"/>
                </a:lnTo>
                <a:lnTo>
                  <a:pt x="313966" y="348475"/>
                </a:lnTo>
                <a:lnTo>
                  <a:pt x="320623" y="361370"/>
                </a:lnTo>
                <a:lnTo>
                  <a:pt x="327815" y="371334"/>
                </a:lnTo>
                <a:lnTo>
                  <a:pt x="339005" y="384084"/>
                </a:lnTo>
                <a:lnTo>
                  <a:pt x="346568" y="392013"/>
                </a:lnTo>
                <a:lnTo>
                  <a:pt x="350363" y="394635"/>
                </a:lnTo>
                <a:lnTo>
                  <a:pt x="357967" y="397548"/>
                </a:lnTo>
                <a:lnTo>
                  <a:pt x="369387" y="399189"/>
                </a:lnTo>
                <a:lnTo>
                  <a:pt x="380814" y="399675"/>
                </a:lnTo>
                <a:lnTo>
                  <a:pt x="384624" y="398473"/>
                </a:lnTo>
                <a:lnTo>
                  <a:pt x="392244" y="393751"/>
                </a:lnTo>
                <a:lnTo>
                  <a:pt x="394784" y="390714"/>
                </a:lnTo>
                <a:lnTo>
                  <a:pt x="396477" y="387419"/>
                </a:lnTo>
                <a:lnTo>
                  <a:pt x="397606" y="383952"/>
                </a:lnTo>
                <a:lnTo>
                  <a:pt x="399629" y="381642"/>
                </a:lnTo>
                <a:lnTo>
                  <a:pt x="402246" y="380101"/>
                </a:lnTo>
                <a:lnTo>
                  <a:pt x="411294" y="3770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84"/>
          <p:cNvSpPr/>
          <p:nvPr/>
        </p:nvSpPr>
        <p:spPr>
          <a:xfrm>
            <a:off x="7498080" y="3662444"/>
            <a:ext cx="262890" cy="439224"/>
          </a:xfrm>
          <a:custGeom>
            <a:avLst/>
            <a:gdLst/>
            <a:ahLst/>
            <a:cxnLst/>
            <a:rect l="0" t="0" r="0" b="0"/>
            <a:pathLst>
              <a:path w="262890" h="439224">
                <a:moveTo>
                  <a:pt x="0" y="6585"/>
                </a:moveTo>
                <a:lnTo>
                  <a:pt x="0" y="0"/>
                </a:lnTo>
                <a:lnTo>
                  <a:pt x="0" y="2812"/>
                </a:lnTo>
                <a:lnTo>
                  <a:pt x="1270" y="5340"/>
                </a:lnTo>
                <a:lnTo>
                  <a:pt x="6068" y="11535"/>
                </a:lnTo>
                <a:lnTo>
                  <a:pt x="7854" y="16235"/>
                </a:lnTo>
                <a:lnTo>
                  <a:pt x="9841" y="28231"/>
                </a:lnTo>
                <a:lnTo>
                  <a:pt x="11640" y="34986"/>
                </a:lnTo>
                <a:lnTo>
                  <a:pt x="14111" y="42029"/>
                </a:lnTo>
                <a:lnTo>
                  <a:pt x="17027" y="49265"/>
                </a:lnTo>
                <a:lnTo>
                  <a:pt x="18971" y="57898"/>
                </a:lnTo>
                <a:lnTo>
                  <a:pt x="20267" y="67464"/>
                </a:lnTo>
                <a:lnTo>
                  <a:pt x="21131" y="77651"/>
                </a:lnTo>
                <a:lnTo>
                  <a:pt x="21708" y="89523"/>
                </a:lnTo>
                <a:lnTo>
                  <a:pt x="22347" y="116260"/>
                </a:lnTo>
                <a:lnTo>
                  <a:pt x="23788" y="129231"/>
                </a:lnTo>
                <a:lnTo>
                  <a:pt x="26019" y="141690"/>
                </a:lnTo>
                <a:lnTo>
                  <a:pt x="28776" y="153805"/>
                </a:lnTo>
                <a:lnTo>
                  <a:pt x="31884" y="170772"/>
                </a:lnTo>
                <a:lnTo>
                  <a:pt x="38724" y="213330"/>
                </a:lnTo>
                <a:lnTo>
                  <a:pt x="41055" y="232045"/>
                </a:lnTo>
                <a:lnTo>
                  <a:pt x="42610" y="248332"/>
                </a:lnTo>
                <a:lnTo>
                  <a:pt x="43647" y="263000"/>
                </a:lnTo>
                <a:lnTo>
                  <a:pt x="45608" y="280399"/>
                </a:lnTo>
                <a:lnTo>
                  <a:pt x="51173" y="320050"/>
                </a:lnTo>
                <a:lnTo>
                  <a:pt x="61446" y="385214"/>
                </a:lnTo>
                <a:lnTo>
                  <a:pt x="65094" y="402514"/>
                </a:lnTo>
                <a:lnTo>
                  <a:pt x="68796" y="416588"/>
                </a:lnTo>
                <a:lnTo>
                  <a:pt x="72533" y="428510"/>
                </a:lnTo>
                <a:lnTo>
                  <a:pt x="73756" y="435189"/>
                </a:lnTo>
                <a:lnTo>
                  <a:pt x="73300" y="438371"/>
                </a:lnTo>
                <a:lnTo>
                  <a:pt x="71726" y="439223"/>
                </a:lnTo>
                <a:lnTo>
                  <a:pt x="70678" y="438520"/>
                </a:lnTo>
                <a:lnTo>
                  <a:pt x="69978" y="436782"/>
                </a:lnTo>
                <a:lnTo>
                  <a:pt x="69512" y="434353"/>
                </a:lnTo>
                <a:lnTo>
                  <a:pt x="65607" y="424881"/>
                </a:lnTo>
                <a:lnTo>
                  <a:pt x="62787" y="418799"/>
                </a:lnTo>
                <a:lnTo>
                  <a:pt x="59639" y="407125"/>
                </a:lnTo>
                <a:lnTo>
                  <a:pt x="56269" y="391722"/>
                </a:lnTo>
                <a:lnTo>
                  <a:pt x="52752" y="373833"/>
                </a:lnTo>
                <a:lnTo>
                  <a:pt x="50408" y="358097"/>
                </a:lnTo>
                <a:lnTo>
                  <a:pt x="48846" y="343797"/>
                </a:lnTo>
                <a:lnTo>
                  <a:pt x="47803" y="330453"/>
                </a:lnTo>
                <a:lnTo>
                  <a:pt x="47109" y="317747"/>
                </a:lnTo>
                <a:lnTo>
                  <a:pt x="46337" y="293469"/>
                </a:lnTo>
                <a:lnTo>
                  <a:pt x="45903" y="240179"/>
                </a:lnTo>
                <a:lnTo>
                  <a:pt x="47112" y="223274"/>
                </a:lnTo>
                <a:lnTo>
                  <a:pt x="49188" y="208194"/>
                </a:lnTo>
                <a:lnTo>
                  <a:pt x="51842" y="194331"/>
                </a:lnTo>
                <a:lnTo>
                  <a:pt x="54881" y="181279"/>
                </a:lnTo>
                <a:lnTo>
                  <a:pt x="58177" y="168768"/>
                </a:lnTo>
                <a:lnTo>
                  <a:pt x="61644" y="156617"/>
                </a:lnTo>
                <a:lnTo>
                  <a:pt x="66497" y="144707"/>
                </a:lnTo>
                <a:lnTo>
                  <a:pt x="72271" y="132956"/>
                </a:lnTo>
                <a:lnTo>
                  <a:pt x="84189" y="111010"/>
                </a:lnTo>
                <a:lnTo>
                  <a:pt x="93720" y="92790"/>
                </a:lnTo>
                <a:lnTo>
                  <a:pt x="99310" y="85645"/>
                </a:lnTo>
                <a:lnTo>
                  <a:pt x="105577" y="79612"/>
                </a:lnTo>
                <a:lnTo>
                  <a:pt x="112295" y="74320"/>
                </a:lnTo>
                <a:lnTo>
                  <a:pt x="119313" y="69522"/>
                </a:lnTo>
                <a:lnTo>
                  <a:pt x="126532" y="65053"/>
                </a:lnTo>
                <a:lnTo>
                  <a:pt x="133885" y="60803"/>
                </a:lnTo>
                <a:lnTo>
                  <a:pt x="140056" y="57971"/>
                </a:lnTo>
                <a:lnTo>
                  <a:pt x="145441" y="56082"/>
                </a:lnTo>
                <a:lnTo>
                  <a:pt x="150300" y="54824"/>
                </a:lnTo>
                <a:lnTo>
                  <a:pt x="157350" y="53984"/>
                </a:lnTo>
                <a:lnTo>
                  <a:pt x="165860" y="53425"/>
                </a:lnTo>
                <a:lnTo>
                  <a:pt x="175343" y="53052"/>
                </a:lnTo>
                <a:lnTo>
                  <a:pt x="184205" y="54073"/>
                </a:lnTo>
                <a:lnTo>
                  <a:pt x="192653" y="56024"/>
                </a:lnTo>
                <a:lnTo>
                  <a:pt x="200826" y="58594"/>
                </a:lnTo>
                <a:lnTo>
                  <a:pt x="207544" y="60308"/>
                </a:lnTo>
                <a:lnTo>
                  <a:pt x="213292" y="61451"/>
                </a:lnTo>
                <a:lnTo>
                  <a:pt x="218394" y="62212"/>
                </a:lnTo>
                <a:lnTo>
                  <a:pt x="225606" y="63990"/>
                </a:lnTo>
                <a:lnTo>
                  <a:pt x="234223" y="66445"/>
                </a:lnTo>
                <a:lnTo>
                  <a:pt x="262889" y="751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85"/>
          <p:cNvSpPr/>
          <p:nvPr/>
        </p:nvSpPr>
        <p:spPr>
          <a:xfrm>
            <a:off x="7846615" y="3624251"/>
            <a:ext cx="325836" cy="410337"/>
          </a:xfrm>
          <a:custGeom>
            <a:avLst/>
            <a:gdLst/>
            <a:ahLst/>
            <a:cxnLst/>
            <a:rect l="0" t="0" r="0" b="0"/>
            <a:pathLst>
              <a:path w="325836" h="410337">
                <a:moveTo>
                  <a:pt x="188675" y="21919"/>
                </a:moveTo>
                <a:lnTo>
                  <a:pt x="188675" y="2236"/>
                </a:lnTo>
                <a:lnTo>
                  <a:pt x="187405" y="1177"/>
                </a:lnTo>
                <a:lnTo>
                  <a:pt x="185288" y="471"/>
                </a:lnTo>
                <a:lnTo>
                  <a:pt x="182607" y="0"/>
                </a:lnTo>
                <a:lnTo>
                  <a:pt x="179550" y="956"/>
                </a:lnTo>
                <a:lnTo>
                  <a:pt x="172766" y="5405"/>
                </a:lnTo>
                <a:lnTo>
                  <a:pt x="165517" y="8229"/>
                </a:lnTo>
                <a:lnTo>
                  <a:pt x="161807" y="8982"/>
                </a:lnTo>
                <a:lnTo>
                  <a:pt x="154296" y="13206"/>
                </a:lnTo>
                <a:lnTo>
                  <a:pt x="144185" y="20586"/>
                </a:lnTo>
                <a:lnTo>
                  <a:pt x="126991" y="32333"/>
                </a:lnTo>
                <a:lnTo>
                  <a:pt x="119612" y="39021"/>
                </a:lnTo>
                <a:lnTo>
                  <a:pt x="113423" y="46021"/>
                </a:lnTo>
                <a:lnTo>
                  <a:pt x="108027" y="53226"/>
                </a:lnTo>
                <a:lnTo>
                  <a:pt x="101890" y="60570"/>
                </a:lnTo>
                <a:lnTo>
                  <a:pt x="95258" y="68006"/>
                </a:lnTo>
                <a:lnTo>
                  <a:pt x="88297" y="75504"/>
                </a:lnTo>
                <a:lnTo>
                  <a:pt x="82386" y="83042"/>
                </a:lnTo>
                <a:lnTo>
                  <a:pt x="77175" y="90607"/>
                </a:lnTo>
                <a:lnTo>
                  <a:pt x="72431" y="98191"/>
                </a:lnTo>
                <a:lnTo>
                  <a:pt x="66729" y="109597"/>
                </a:lnTo>
                <a:lnTo>
                  <a:pt x="60388" y="123551"/>
                </a:lnTo>
                <a:lnTo>
                  <a:pt x="53620" y="139203"/>
                </a:lnTo>
                <a:lnTo>
                  <a:pt x="47838" y="153448"/>
                </a:lnTo>
                <a:lnTo>
                  <a:pt x="19297" y="227623"/>
                </a:lnTo>
                <a:lnTo>
                  <a:pt x="14795" y="241605"/>
                </a:lnTo>
                <a:lnTo>
                  <a:pt x="11796" y="253466"/>
                </a:lnTo>
                <a:lnTo>
                  <a:pt x="9796" y="263913"/>
                </a:lnTo>
                <a:lnTo>
                  <a:pt x="7192" y="273418"/>
                </a:lnTo>
                <a:lnTo>
                  <a:pt x="4186" y="282295"/>
                </a:lnTo>
                <a:lnTo>
                  <a:pt x="912" y="290753"/>
                </a:lnTo>
                <a:lnTo>
                  <a:pt x="0" y="300201"/>
                </a:lnTo>
                <a:lnTo>
                  <a:pt x="661" y="310310"/>
                </a:lnTo>
                <a:lnTo>
                  <a:pt x="2373" y="320860"/>
                </a:lnTo>
                <a:lnTo>
                  <a:pt x="3513" y="329163"/>
                </a:lnTo>
                <a:lnTo>
                  <a:pt x="4780" y="341775"/>
                </a:lnTo>
                <a:lnTo>
                  <a:pt x="6388" y="348186"/>
                </a:lnTo>
                <a:lnTo>
                  <a:pt x="8731" y="355000"/>
                </a:lnTo>
                <a:lnTo>
                  <a:pt x="11561" y="362083"/>
                </a:lnTo>
                <a:lnTo>
                  <a:pt x="18094" y="373339"/>
                </a:lnTo>
                <a:lnTo>
                  <a:pt x="25231" y="382576"/>
                </a:lnTo>
                <a:lnTo>
                  <a:pt x="32636" y="390913"/>
                </a:lnTo>
                <a:lnTo>
                  <a:pt x="37659" y="394915"/>
                </a:lnTo>
                <a:lnTo>
                  <a:pt x="43547" y="398853"/>
                </a:lnTo>
                <a:lnTo>
                  <a:pt x="50013" y="402748"/>
                </a:lnTo>
                <a:lnTo>
                  <a:pt x="56864" y="405345"/>
                </a:lnTo>
                <a:lnTo>
                  <a:pt x="63971" y="407076"/>
                </a:lnTo>
                <a:lnTo>
                  <a:pt x="71248" y="408230"/>
                </a:lnTo>
                <a:lnTo>
                  <a:pt x="78640" y="409000"/>
                </a:lnTo>
                <a:lnTo>
                  <a:pt x="86109" y="409512"/>
                </a:lnTo>
                <a:lnTo>
                  <a:pt x="93627" y="409854"/>
                </a:lnTo>
                <a:lnTo>
                  <a:pt x="108755" y="410234"/>
                </a:lnTo>
                <a:lnTo>
                  <a:pt x="116345" y="410336"/>
                </a:lnTo>
                <a:lnTo>
                  <a:pt x="123944" y="409133"/>
                </a:lnTo>
                <a:lnTo>
                  <a:pt x="131551" y="407062"/>
                </a:lnTo>
                <a:lnTo>
                  <a:pt x="139162" y="404411"/>
                </a:lnTo>
                <a:lnTo>
                  <a:pt x="146776" y="401373"/>
                </a:lnTo>
                <a:lnTo>
                  <a:pt x="154392" y="398078"/>
                </a:lnTo>
                <a:lnTo>
                  <a:pt x="162010" y="394612"/>
                </a:lnTo>
                <a:lnTo>
                  <a:pt x="170898" y="391031"/>
                </a:lnTo>
                <a:lnTo>
                  <a:pt x="190934" y="383665"/>
                </a:lnTo>
                <a:lnTo>
                  <a:pt x="202881" y="377383"/>
                </a:lnTo>
                <a:lnTo>
                  <a:pt x="215925" y="369385"/>
                </a:lnTo>
                <a:lnTo>
                  <a:pt x="229702" y="360243"/>
                </a:lnTo>
                <a:lnTo>
                  <a:pt x="241426" y="352878"/>
                </a:lnTo>
                <a:lnTo>
                  <a:pt x="251782" y="346698"/>
                </a:lnTo>
                <a:lnTo>
                  <a:pt x="261227" y="341308"/>
                </a:lnTo>
                <a:lnTo>
                  <a:pt x="270062" y="337715"/>
                </a:lnTo>
                <a:lnTo>
                  <a:pt x="278493" y="335319"/>
                </a:lnTo>
                <a:lnTo>
                  <a:pt x="286654" y="333722"/>
                </a:lnTo>
                <a:lnTo>
                  <a:pt x="294634" y="331388"/>
                </a:lnTo>
                <a:lnTo>
                  <a:pt x="302494" y="328561"/>
                </a:lnTo>
                <a:lnTo>
                  <a:pt x="325835" y="3190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86"/>
          <p:cNvSpPr/>
          <p:nvPr/>
        </p:nvSpPr>
        <p:spPr>
          <a:xfrm>
            <a:off x="5886589" y="4996096"/>
            <a:ext cx="342762" cy="558884"/>
          </a:xfrm>
          <a:custGeom>
            <a:avLst/>
            <a:gdLst/>
            <a:ahLst/>
            <a:cxnLst/>
            <a:rect l="0" t="0" r="0" b="0"/>
            <a:pathLst>
              <a:path w="342762" h="558884">
                <a:moveTo>
                  <a:pt x="11290" y="558883"/>
                </a:moveTo>
                <a:lnTo>
                  <a:pt x="1449" y="558883"/>
                </a:lnTo>
                <a:lnTo>
                  <a:pt x="919" y="557613"/>
                </a:lnTo>
                <a:lnTo>
                  <a:pt x="174" y="547218"/>
                </a:lnTo>
                <a:lnTo>
                  <a:pt x="0" y="530839"/>
                </a:lnTo>
                <a:lnTo>
                  <a:pt x="1224" y="519867"/>
                </a:lnTo>
                <a:lnTo>
                  <a:pt x="3310" y="507473"/>
                </a:lnTo>
                <a:lnTo>
                  <a:pt x="5970" y="494130"/>
                </a:lnTo>
                <a:lnTo>
                  <a:pt x="7744" y="481424"/>
                </a:lnTo>
                <a:lnTo>
                  <a:pt x="8925" y="469144"/>
                </a:lnTo>
                <a:lnTo>
                  <a:pt x="9715" y="457147"/>
                </a:lnTo>
                <a:lnTo>
                  <a:pt x="10240" y="444069"/>
                </a:lnTo>
                <a:lnTo>
                  <a:pt x="10823" y="415992"/>
                </a:lnTo>
                <a:lnTo>
                  <a:pt x="12249" y="401392"/>
                </a:lnTo>
                <a:lnTo>
                  <a:pt x="14470" y="386579"/>
                </a:lnTo>
                <a:lnTo>
                  <a:pt x="17220" y="371624"/>
                </a:lnTo>
                <a:lnTo>
                  <a:pt x="23662" y="341461"/>
                </a:lnTo>
                <a:lnTo>
                  <a:pt x="38147" y="280704"/>
                </a:lnTo>
                <a:lnTo>
                  <a:pt x="49445" y="235019"/>
                </a:lnTo>
                <a:lnTo>
                  <a:pt x="88165" y="89797"/>
                </a:lnTo>
                <a:lnTo>
                  <a:pt x="94290" y="68359"/>
                </a:lnTo>
                <a:lnTo>
                  <a:pt x="99644" y="51528"/>
                </a:lnTo>
                <a:lnTo>
                  <a:pt x="104482" y="37766"/>
                </a:lnTo>
                <a:lnTo>
                  <a:pt x="108979" y="27322"/>
                </a:lnTo>
                <a:lnTo>
                  <a:pt x="117361" y="12331"/>
                </a:lnTo>
                <a:lnTo>
                  <a:pt x="123152" y="2819"/>
                </a:lnTo>
                <a:lnTo>
                  <a:pt x="125235" y="1484"/>
                </a:lnTo>
                <a:lnTo>
                  <a:pt x="130936" y="0"/>
                </a:lnTo>
                <a:lnTo>
                  <a:pt x="134234" y="874"/>
                </a:lnTo>
                <a:lnTo>
                  <a:pt x="141286" y="5233"/>
                </a:lnTo>
                <a:lnTo>
                  <a:pt x="148653" y="14790"/>
                </a:lnTo>
                <a:lnTo>
                  <a:pt x="156161" y="27504"/>
                </a:lnTo>
                <a:lnTo>
                  <a:pt x="163731" y="41622"/>
                </a:lnTo>
                <a:lnTo>
                  <a:pt x="175133" y="63850"/>
                </a:lnTo>
                <a:lnTo>
                  <a:pt x="178938" y="72651"/>
                </a:lnTo>
                <a:lnTo>
                  <a:pt x="182746" y="82328"/>
                </a:lnTo>
                <a:lnTo>
                  <a:pt x="186555" y="92590"/>
                </a:lnTo>
                <a:lnTo>
                  <a:pt x="190363" y="107051"/>
                </a:lnTo>
                <a:lnTo>
                  <a:pt x="194173" y="124312"/>
                </a:lnTo>
                <a:lnTo>
                  <a:pt x="197982" y="143439"/>
                </a:lnTo>
                <a:lnTo>
                  <a:pt x="203061" y="163811"/>
                </a:lnTo>
                <a:lnTo>
                  <a:pt x="208987" y="185012"/>
                </a:lnTo>
                <a:lnTo>
                  <a:pt x="226077" y="241096"/>
                </a:lnTo>
                <a:lnTo>
                  <a:pt x="249298" y="312384"/>
                </a:lnTo>
                <a:lnTo>
                  <a:pt x="255052" y="328510"/>
                </a:lnTo>
                <a:lnTo>
                  <a:pt x="260158" y="341802"/>
                </a:lnTo>
                <a:lnTo>
                  <a:pt x="264832" y="353202"/>
                </a:lnTo>
                <a:lnTo>
                  <a:pt x="269218" y="364612"/>
                </a:lnTo>
                <a:lnTo>
                  <a:pt x="277479" y="387451"/>
                </a:lnTo>
                <a:lnTo>
                  <a:pt x="292156" y="423848"/>
                </a:lnTo>
                <a:lnTo>
                  <a:pt x="301404" y="446000"/>
                </a:lnTo>
                <a:lnTo>
                  <a:pt x="308839" y="462038"/>
                </a:lnTo>
                <a:lnTo>
                  <a:pt x="315066" y="474000"/>
                </a:lnTo>
                <a:lnTo>
                  <a:pt x="324102" y="490677"/>
                </a:lnTo>
                <a:lnTo>
                  <a:pt x="330459" y="507206"/>
                </a:lnTo>
                <a:lnTo>
                  <a:pt x="333289" y="511732"/>
                </a:lnTo>
                <a:lnTo>
                  <a:pt x="342761" y="5245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87"/>
          <p:cNvSpPr/>
          <p:nvPr/>
        </p:nvSpPr>
        <p:spPr>
          <a:xfrm>
            <a:off x="5852159" y="5177789"/>
            <a:ext cx="377192" cy="102871"/>
          </a:xfrm>
          <a:custGeom>
            <a:avLst/>
            <a:gdLst/>
            <a:ahLst/>
            <a:cxnLst/>
            <a:rect l="0" t="0" r="0" b="0"/>
            <a:pathLst>
              <a:path w="377192" h="102871">
                <a:moveTo>
                  <a:pt x="0" y="102870"/>
                </a:moveTo>
                <a:lnTo>
                  <a:pt x="6069" y="96803"/>
                </a:lnTo>
                <a:lnTo>
                  <a:pt x="9125" y="95015"/>
                </a:lnTo>
                <a:lnTo>
                  <a:pt x="15909" y="93029"/>
                </a:lnTo>
                <a:lnTo>
                  <a:pt x="22037" y="89960"/>
                </a:lnTo>
                <a:lnTo>
                  <a:pt x="29931" y="85373"/>
                </a:lnTo>
                <a:lnTo>
                  <a:pt x="39005" y="79776"/>
                </a:lnTo>
                <a:lnTo>
                  <a:pt x="47593" y="76044"/>
                </a:lnTo>
                <a:lnTo>
                  <a:pt x="55859" y="73556"/>
                </a:lnTo>
                <a:lnTo>
                  <a:pt x="63909" y="71897"/>
                </a:lnTo>
                <a:lnTo>
                  <a:pt x="73087" y="68252"/>
                </a:lnTo>
                <a:lnTo>
                  <a:pt x="83015" y="63282"/>
                </a:lnTo>
                <a:lnTo>
                  <a:pt x="102936" y="52256"/>
                </a:lnTo>
                <a:lnTo>
                  <a:pt x="120256" y="43122"/>
                </a:lnTo>
                <a:lnTo>
                  <a:pt x="129701" y="40178"/>
                </a:lnTo>
                <a:lnTo>
                  <a:pt x="139807" y="38216"/>
                </a:lnTo>
                <a:lnTo>
                  <a:pt x="150356" y="36907"/>
                </a:lnTo>
                <a:lnTo>
                  <a:pt x="168817" y="33495"/>
                </a:lnTo>
                <a:lnTo>
                  <a:pt x="219810" y="22930"/>
                </a:lnTo>
                <a:lnTo>
                  <a:pt x="240520" y="17827"/>
                </a:lnTo>
                <a:lnTo>
                  <a:pt x="256867" y="13155"/>
                </a:lnTo>
                <a:lnTo>
                  <a:pt x="270305" y="8770"/>
                </a:lnTo>
                <a:lnTo>
                  <a:pt x="284343" y="5847"/>
                </a:lnTo>
                <a:lnTo>
                  <a:pt x="298782" y="3898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88"/>
          <p:cNvSpPr/>
          <p:nvPr/>
        </p:nvSpPr>
        <p:spPr>
          <a:xfrm>
            <a:off x="6356208" y="4931174"/>
            <a:ext cx="284623" cy="452153"/>
          </a:xfrm>
          <a:custGeom>
            <a:avLst/>
            <a:gdLst/>
            <a:ahLst/>
            <a:cxnLst/>
            <a:rect l="0" t="0" r="0" b="0"/>
            <a:pathLst>
              <a:path w="284623" h="452153">
                <a:moveTo>
                  <a:pt x="170322" y="6585"/>
                </a:moveTo>
                <a:lnTo>
                  <a:pt x="164254" y="518"/>
                </a:lnTo>
                <a:lnTo>
                  <a:pt x="161197" y="0"/>
                </a:lnTo>
                <a:lnTo>
                  <a:pt x="157888" y="925"/>
                </a:lnTo>
                <a:lnTo>
                  <a:pt x="149556" y="5340"/>
                </a:lnTo>
                <a:lnTo>
                  <a:pt x="137385" y="11535"/>
                </a:lnTo>
                <a:lnTo>
                  <a:pt x="131854" y="16236"/>
                </a:lnTo>
                <a:lnTo>
                  <a:pt x="126897" y="21908"/>
                </a:lnTo>
                <a:lnTo>
                  <a:pt x="122322" y="28231"/>
                </a:lnTo>
                <a:lnTo>
                  <a:pt x="113852" y="42029"/>
                </a:lnTo>
                <a:lnTo>
                  <a:pt x="109815" y="49265"/>
                </a:lnTo>
                <a:lnTo>
                  <a:pt x="104584" y="56628"/>
                </a:lnTo>
                <a:lnTo>
                  <a:pt x="98557" y="64077"/>
                </a:lnTo>
                <a:lnTo>
                  <a:pt x="91998" y="71583"/>
                </a:lnTo>
                <a:lnTo>
                  <a:pt x="86356" y="79127"/>
                </a:lnTo>
                <a:lnTo>
                  <a:pt x="81325" y="86697"/>
                </a:lnTo>
                <a:lnTo>
                  <a:pt x="76701" y="94283"/>
                </a:lnTo>
                <a:lnTo>
                  <a:pt x="45920" y="141367"/>
                </a:lnTo>
                <a:lnTo>
                  <a:pt x="37858" y="158669"/>
                </a:lnTo>
                <a:lnTo>
                  <a:pt x="32482" y="175285"/>
                </a:lnTo>
                <a:lnTo>
                  <a:pt x="28899" y="191442"/>
                </a:lnTo>
                <a:lnTo>
                  <a:pt x="23970" y="209833"/>
                </a:lnTo>
                <a:lnTo>
                  <a:pt x="11720" y="250588"/>
                </a:lnTo>
                <a:lnTo>
                  <a:pt x="7437" y="268314"/>
                </a:lnTo>
                <a:lnTo>
                  <a:pt x="4582" y="283941"/>
                </a:lnTo>
                <a:lnTo>
                  <a:pt x="2679" y="298169"/>
                </a:lnTo>
                <a:lnTo>
                  <a:pt x="1409" y="310194"/>
                </a:lnTo>
                <a:lnTo>
                  <a:pt x="563" y="320752"/>
                </a:lnTo>
                <a:lnTo>
                  <a:pt x="0" y="330330"/>
                </a:lnTo>
                <a:lnTo>
                  <a:pt x="893" y="343065"/>
                </a:lnTo>
                <a:lnTo>
                  <a:pt x="2759" y="357905"/>
                </a:lnTo>
                <a:lnTo>
                  <a:pt x="5274" y="374149"/>
                </a:lnTo>
                <a:lnTo>
                  <a:pt x="8220" y="386248"/>
                </a:lnTo>
                <a:lnTo>
                  <a:pt x="11453" y="395583"/>
                </a:lnTo>
                <a:lnTo>
                  <a:pt x="14879" y="403077"/>
                </a:lnTo>
                <a:lnTo>
                  <a:pt x="19703" y="409344"/>
                </a:lnTo>
                <a:lnTo>
                  <a:pt x="25460" y="414791"/>
                </a:lnTo>
                <a:lnTo>
                  <a:pt x="31836" y="419692"/>
                </a:lnTo>
                <a:lnTo>
                  <a:pt x="37358" y="424230"/>
                </a:lnTo>
                <a:lnTo>
                  <a:pt x="42309" y="428525"/>
                </a:lnTo>
                <a:lnTo>
                  <a:pt x="46881" y="432659"/>
                </a:lnTo>
                <a:lnTo>
                  <a:pt x="52467" y="436684"/>
                </a:lnTo>
                <a:lnTo>
                  <a:pt x="58732" y="440638"/>
                </a:lnTo>
                <a:lnTo>
                  <a:pt x="65448" y="444543"/>
                </a:lnTo>
                <a:lnTo>
                  <a:pt x="72466" y="447148"/>
                </a:lnTo>
                <a:lnTo>
                  <a:pt x="79684" y="448884"/>
                </a:lnTo>
                <a:lnTo>
                  <a:pt x="87037" y="450040"/>
                </a:lnTo>
                <a:lnTo>
                  <a:pt x="97019" y="450812"/>
                </a:lnTo>
                <a:lnTo>
                  <a:pt x="108753" y="451327"/>
                </a:lnTo>
                <a:lnTo>
                  <a:pt x="142766" y="452050"/>
                </a:lnTo>
                <a:lnTo>
                  <a:pt x="151951" y="452152"/>
                </a:lnTo>
                <a:lnTo>
                  <a:pt x="160615" y="450950"/>
                </a:lnTo>
                <a:lnTo>
                  <a:pt x="168930" y="448879"/>
                </a:lnTo>
                <a:lnTo>
                  <a:pt x="177014" y="446228"/>
                </a:lnTo>
                <a:lnTo>
                  <a:pt x="184943" y="443190"/>
                </a:lnTo>
                <a:lnTo>
                  <a:pt x="192769" y="439895"/>
                </a:lnTo>
                <a:lnTo>
                  <a:pt x="200527" y="436429"/>
                </a:lnTo>
                <a:lnTo>
                  <a:pt x="209508" y="432847"/>
                </a:lnTo>
                <a:lnTo>
                  <a:pt x="229648" y="425482"/>
                </a:lnTo>
                <a:lnTo>
                  <a:pt x="240352" y="420470"/>
                </a:lnTo>
                <a:lnTo>
                  <a:pt x="251299" y="414588"/>
                </a:lnTo>
                <a:lnTo>
                  <a:pt x="284622" y="395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89"/>
          <p:cNvSpPr/>
          <p:nvPr/>
        </p:nvSpPr>
        <p:spPr>
          <a:xfrm>
            <a:off x="6800850" y="4949189"/>
            <a:ext cx="68581" cy="582931"/>
          </a:xfrm>
          <a:custGeom>
            <a:avLst/>
            <a:gdLst/>
            <a:ahLst/>
            <a:cxnLst/>
            <a:rect l="0" t="0" r="0" b="0"/>
            <a:pathLst>
              <a:path w="68581" h="58293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10370" y="9126"/>
                </a:lnTo>
                <a:lnTo>
                  <a:pt x="10959" y="15909"/>
                </a:lnTo>
                <a:lnTo>
                  <a:pt x="12386" y="20766"/>
                </a:lnTo>
                <a:lnTo>
                  <a:pt x="14607" y="26544"/>
                </a:lnTo>
                <a:lnTo>
                  <a:pt x="17358" y="32937"/>
                </a:lnTo>
                <a:lnTo>
                  <a:pt x="20462" y="41008"/>
                </a:lnTo>
                <a:lnTo>
                  <a:pt x="27297" y="60136"/>
                </a:lnTo>
                <a:lnTo>
                  <a:pt x="30898" y="74381"/>
                </a:lnTo>
                <a:lnTo>
                  <a:pt x="34569" y="91497"/>
                </a:lnTo>
                <a:lnTo>
                  <a:pt x="38286" y="110528"/>
                </a:lnTo>
                <a:lnTo>
                  <a:pt x="42034" y="135916"/>
                </a:lnTo>
                <a:lnTo>
                  <a:pt x="49584" y="197991"/>
                </a:lnTo>
                <a:lnTo>
                  <a:pt x="53376" y="224704"/>
                </a:lnTo>
                <a:lnTo>
                  <a:pt x="57174" y="247593"/>
                </a:lnTo>
                <a:lnTo>
                  <a:pt x="60976" y="267932"/>
                </a:lnTo>
                <a:lnTo>
                  <a:pt x="63510" y="291651"/>
                </a:lnTo>
                <a:lnTo>
                  <a:pt x="65200" y="317624"/>
                </a:lnTo>
                <a:lnTo>
                  <a:pt x="66326" y="345100"/>
                </a:lnTo>
                <a:lnTo>
                  <a:pt x="68580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90"/>
          <p:cNvSpPr/>
          <p:nvPr/>
        </p:nvSpPr>
        <p:spPr>
          <a:xfrm>
            <a:off x="6745288" y="4835447"/>
            <a:ext cx="499015" cy="525193"/>
          </a:xfrm>
          <a:custGeom>
            <a:avLst/>
            <a:gdLst/>
            <a:ahLst/>
            <a:cxnLst/>
            <a:rect l="0" t="0" r="0" b="0"/>
            <a:pathLst>
              <a:path w="499015" h="525193">
                <a:moveTo>
                  <a:pt x="9842" y="125172"/>
                </a:moveTo>
                <a:lnTo>
                  <a:pt x="3774" y="113037"/>
                </a:lnTo>
                <a:lnTo>
                  <a:pt x="794" y="103692"/>
                </a:lnTo>
                <a:lnTo>
                  <a:pt x="0" y="99422"/>
                </a:lnTo>
                <a:lnTo>
                  <a:pt x="741" y="95306"/>
                </a:lnTo>
                <a:lnTo>
                  <a:pt x="7850" y="82174"/>
                </a:lnTo>
                <a:lnTo>
                  <a:pt x="14460" y="69655"/>
                </a:lnTo>
                <a:lnTo>
                  <a:pt x="20540" y="61491"/>
                </a:lnTo>
                <a:lnTo>
                  <a:pt x="28404" y="52238"/>
                </a:lnTo>
                <a:lnTo>
                  <a:pt x="37456" y="42259"/>
                </a:lnTo>
                <a:lnTo>
                  <a:pt x="47302" y="34337"/>
                </a:lnTo>
                <a:lnTo>
                  <a:pt x="57675" y="27786"/>
                </a:lnTo>
                <a:lnTo>
                  <a:pt x="68401" y="22148"/>
                </a:lnTo>
                <a:lnTo>
                  <a:pt x="78091" y="18389"/>
                </a:lnTo>
                <a:lnTo>
                  <a:pt x="87091" y="15884"/>
                </a:lnTo>
                <a:lnTo>
                  <a:pt x="95631" y="14213"/>
                </a:lnTo>
                <a:lnTo>
                  <a:pt x="103865" y="11830"/>
                </a:lnTo>
                <a:lnTo>
                  <a:pt x="111894" y="8971"/>
                </a:lnTo>
                <a:lnTo>
                  <a:pt x="119786" y="5794"/>
                </a:lnTo>
                <a:lnTo>
                  <a:pt x="128858" y="3677"/>
                </a:lnTo>
                <a:lnTo>
                  <a:pt x="138715" y="2266"/>
                </a:lnTo>
                <a:lnTo>
                  <a:pt x="149098" y="1325"/>
                </a:lnTo>
                <a:lnTo>
                  <a:pt x="159829" y="697"/>
                </a:lnTo>
                <a:lnTo>
                  <a:pt x="181913" y="0"/>
                </a:lnTo>
                <a:lnTo>
                  <a:pt x="190596" y="1084"/>
                </a:lnTo>
                <a:lnTo>
                  <a:pt x="203630" y="5675"/>
                </a:lnTo>
                <a:lnTo>
                  <a:pt x="217043" y="8563"/>
                </a:lnTo>
                <a:lnTo>
                  <a:pt x="224175" y="9333"/>
                </a:lnTo>
                <a:lnTo>
                  <a:pt x="231472" y="12386"/>
                </a:lnTo>
                <a:lnTo>
                  <a:pt x="246350" y="22552"/>
                </a:lnTo>
                <a:lnTo>
                  <a:pt x="258043" y="32150"/>
                </a:lnTo>
                <a:lnTo>
                  <a:pt x="262940" y="36487"/>
                </a:lnTo>
                <a:lnTo>
                  <a:pt x="266204" y="41919"/>
                </a:lnTo>
                <a:lnTo>
                  <a:pt x="269830" y="54728"/>
                </a:lnTo>
                <a:lnTo>
                  <a:pt x="270798" y="62969"/>
                </a:lnTo>
                <a:lnTo>
                  <a:pt x="271442" y="72274"/>
                </a:lnTo>
                <a:lnTo>
                  <a:pt x="272158" y="91502"/>
                </a:lnTo>
                <a:lnTo>
                  <a:pt x="272477" y="108514"/>
                </a:lnTo>
                <a:lnTo>
                  <a:pt x="271292" y="117877"/>
                </a:lnTo>
                <a:lnTo>
                  <a:pt x="269231" y="127929"/>
                </a:lnTo>
                <a:lnTo>
                  <a:pt x="266588" y="138440"/>
                </a:lnTo>
                <a:lnTo>
                  <a:pt x="262286" y="149258"/>
                </a:lnTo>
                <a:lnTo>
                  <a:pt x="256878" y="160279"/>
                </a:lnTo>
                <a:lnTo>
                  <a:pt x="250733" y="171437"/>
                </a:lnTo>
                <a:lnTo>
                  <a:pt x="245365" y="182685"/>
                </a:lnTo>
                <a:lnTo>
                  <a:pt x="240518" y="193994"/>
                </a:lnTo>
                <a:lnTo>
                  <a:pt x="236016" y="205344"/>
                </a:lnTo>
                <a:lnTo>
                  <a:pt x="230475" y="216720"/>
                </a:lnTo>
                <a:lnTo>
                  <a:pt x="224240" y="228114"/>
                </a:lnTo>
                <a:lnTo>
                  <a:pt x="217544" y="239521"/>
                </a:lnTo>
                <a:lnTo>
                  <a:pt x="210540" y="249665"/>
                </a:lnTo>
                <a:lnTo>
                  <a:pt x="203330" y="258967"/>
                </a:lnTo>
                <a:lnTo>
                  <a:pt x="195984" y="267709"/>
                </a:lnTo>
                <a:lnTo>
                  <a:pt x="187277" y="277347"/>
                </a:lnTo>
                <a:lnTo>
                  <a:pt x="167441" y="298216"/>
                </a:lnTo>
                <a:lnTo>
                  <a:pt x="146989" y="319249"/>
                </a:lnTo>
                <a:lnTo>
                  <a:pt x="137260" y="325729"/>
                </a:lnTo>
                <a:lnTo>
                  <a:pt x="132887" y="327457"/>
                </a:lnTo>
                <a:lnTo>
                  <a:pt x="129972" y="327339"/>
                </a:lnTo>
                <a:lnTo>
                  <a:pt x="128028" y="325990"/>
                </a:lnTo>
                <a:lnTo>
                  <a:pt x="126732" y="323821"/>
                </a:lnTo>
                <a:lnTo>
                  <a:pt x="127139" y="321105"/>
                </a:lnTo>
                <a:lnTo>
                  <a:pt x="130978" y="314700"/>
                </a:lnTo>
                <a:lnTo>
                  <a:pt x="143789" y="300240"/>
                </a:lnTo>
                <a:lnTo>
                  <a:pt x="151077" y="292727"/>
                </a:lnTo>
                <a:lnTo>
                  <a:pt x="161936" y="285154"/>
                </a:lnTo>
                <a:lnTo>
                  <a:pt x="207807" y="257809"/>
                </a:lnTo>
                <a:lnTo>
                  <a:pt x="221829" y="250427"/>
                </a:lnTo>
                <a:lnTo>
                  <a:pt x="234986" y="244235"/>
                </a:lnTo>
                <a:lnTo>
                  <a:pt x="247568" y="238838"/>
                </a:lnTo>
                <a:lnTo>
                  <a:pt x="259766" y="233969"/>
                </a:lnTo>
                <a:lnTo>
                  <a:pt x="283479" y="225173"/>
                </a:lnTo>
                <a:lnTo>
                  <a:pt x="295137" y="222320"/>
                </a:lnTo>
                <a:lnTo>
                  <a:pt x="306718" y="220417"/>
                </a:lnTo>
                <a:lnTo>
                  <a:pt x="318249" y="219149"/>
                </a:lnTo>
                <a:lnTo>
                  <a:pt x="328477" y="218303"/>
                </a:lnTo>
                <a:lnTo>
                  <a:pt x="337835" y="217740"/>
                </a:lnTo>
                <a:lnTo>
                  <a:pt x="346614" y="217364"/>
                </a:lnTo>
                <a:lnTo>
                  <a:pt x="356276" y="218383"/>
                </a:lnTo>
                <a:lnTo>
                  <a:pt x="366528" y="220333"/>
                </a:lnTo>
                <a:lnTo>
                  <a:pt x="377173" y="222903"/>
                </a:lnTo>
                <a:lnTo>
                  <a:pt x="386809" y="225886"/>
                </a:lnTo>
                <a:lnTo>
                  <a:pt x="395773" y="229145"/>
                </a:lnTo>
                <a:lnTo>
                  <a:pt x="404290" y="232587"/>
                </a:lnTo>
                <a:lnTo>
                  <a:pt x="412507" y="236152"/>
                </a:lnTo>
                <a:lnTo>
                  <a:pt x="428411" y="243500"/>
                </a:lnTo>
                <a:lnTo>
                  <a:pt x="451645" y="254777"/>
                </a:lnTo>
                <a:lnTo>
                  <a:pt x="458047" y="259836"/>
                </a:lnTo>
                <a:lnTo>
                  <a:pt x="468547" y="272229"/>
                </a:lnTo>
                <a:lnTo>
                  <a:pt x="477447" y="286204"/>
                </a:lnTo>
                <a:lnTo>
                  <a:pt x="485636" y="300882"/>
                </a:lnTo>
                <a:lnTo>
                  <a:pt x="493510" y="315872"/>
                </a:lnTo>
                <a:lnTo>
                  <a:pt x="497855" y="331001"/>
                </a:lnTo>
                <a:lnTo>
                  <a:pt x="499014" y="338592"/>
                </a:lnTo>
                <a:lnTo>
                  <a:pt x="496914" y="353799"/>
                </a:lnTo>
                <a:lnTo>
                  <a:pt x="493019" y="369024"/>
                </a:lnTo>
                <a:lnTo>
                  <a:pt x="491287" y="384258"/>
                </a:lnTo>
                <a:lnTo>
                  <a:pt x="488285" y="391876"/>
                </a:lnTo>
                <a:lnTo>
                  <a:pt x="478176" y="407114"/>
                </a:lnTo>
                <a:lnTo>
                  <a:pt x="465217" y="418966"/>
                </a:lnTo>
                <a:lnTo>
                  <a:pt x="450990" y="429737"/>
                </a:lnTo>
                <a:lnTo>
                  <a:pt x="436201" y="442992"/>
                </a:lnTo>
                <a:lnTo>
                  <a:pt x="421161" y="457349"/>
                </a:lnTo>
                <a:lnTo>
                  <a:pt x="413595" y="464733"/>
                </a:lnTo>
                <a:lnTo>
                  <a:pt x="404740" y="470926"/>
                </a:lnTo>
                <a:lnTo>
                  <a:pt x="395028" y="476325"/>
                </a:lnTo>
                <a:lnTo>
                  <a:pt x="358131" y="494115"/>
                </a:lnTo>
                <a:lnTo>
                  <a:pt x="349985" y="499404"/>
                </a:lnTo>
                <a:lnTo>
                  <a:pt x="342014" y="505470"/>
                </a:lnTo>
                <a:lnTo>
                  <a:pt x="334159" y="512054"/>
                </a:lnTo>
                <a:lnTo>
                  <a:pt x="326384" y="516444"/>
                </a:lnTo>
                <a:lnTo>
                  <a:pt x="310970" y="521320"/>
                </a:lnTo>
                <a:lnTo>
                  <a:pt x="295653" y="523489"/>
                </a:lnTo>
                <a:lnTo>
                  <a:pt x="280379" y="524452"/>
                </a:lnTo>
                <a:lnTo>
                  <a:pt x="265124" y="524880"/>
                </a:lnTo>
                <a:lnTo>
                  <a:pt x="225460" y="525192"/>
                </a:lnTo>
                <a:lnTo>
                  <a:pt x="220897" y="523932"/>
                </a:lnTo>
                <a:lnTo>
                  <a:pt x="216585" y="521822"/>
                </a:lnTo>
                <a:lnTo>
                  <a:pt x="204152" y="513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91"/>
          <p:cNvSpPr/>
          <p:nvPr/>
        </p:nvSpPr>
        <p:spPr>
          <a:xfrm>
            <a:off x="5863590" y="4469230"/>
            <a:ext cx="925830" cy="422810"/>
          </a:xfrm>
          <a:custGeom>
            <a:avLst/>
            <a:gdLst/>
            <a:ahLst/>
            <a:cxnLst/>
            <a:rect l="0" t="0" r="0" b="0"/>
            <a:pathLst>
              <a:path w="925830" h="422810">
                <a:moveTo>
                  <a:pt x="0" y="422809"/>
                </a:moveTo>
                <a:lnTo>
                  <a:pt x="6068" y="416742"/>
                </a:lnTo>
                <a:lnTo>
                  <a:pt x="12433" y="403603"/>
                </a:lnTo>
                <a:lnTo>
                  <a:pt x="15908" y="394765"/>
                </a:lnTo>
                <a:lnTo>
                  <a:pt x="19771" y="381558"/>
                </a:lnTo>
                <a:lnTo>
                  <a:pt x="20800" y="376259"/>
                </a:lnTo>
                <a:lnTo>
                  <a:pt x="25331" y="366984"/>
                </a:lnTo>
                <a:lnTo>
                  <a:pt x="31578" y="357358"/>
                </a:lnTo>
                <a:lnTo>
                  <a:pt x="38588" y="344613"/>
                </a:lnTo>
                <a:lnTo>
                  <a:pt x="44775" y="335119"/>
                </a:lnTo>
                <a:lnTo>
                  <a:pt x="52710" y="323709"/>
                </a:lnTo>
                <a:lnTo>
                  <a:pt x="61810" y="311022"/>
                </a:lnTo>
                <a:lnTo>
                  <a:pt x="70416" y="300025"/>
                </a:lnTo>
                <a:lnTo>
                  <a:pt x="78694" y="290153"/>
                </a:lnTo>
                <a:lnTo>
                  <a:pt x="86753" y="281032"/>
                </a:lnTo>
                <a:lnTo>
                  <a:pt x="93395" y="272411"/>
                </a:lnTo>
                <a:lnTo>
                  <a:pt x="99093" y="264124"/>
                </a:lnTo>
                <a:lnTo>
                  <a:pt x="104162" y="256059"/>
                </a:lnTo>
                <a:lnTo>
                  <a:pt x="111351" y="245603"/>
                </a:lnTo>
                <a:lnTo>
                  <a:pt x="129499" y="220438"/>
                </a:lnTo>
                <a:lnTo>
                  <a:pt x="138403" y="209155"/>
                </a:lnTo>
                <a:lnTo>
                  <a:pt x="146878" y="199093"/>
                </a:lnTo>
                <a:lnTo>
                  <a:pt x="155068" y="189845"/>
                </a:lnTo>
                <a:lnTo>
                  <a:pt x="168149" y="177330"/>
                </a:lnTo>
                <a:lnTo>
                  <a:pt x="184489" y="162636"/>
                </a:lnTo>
                <a:lnTo>
                  <a:pt x="217885" y="133187"/>
                </a:lnTo>
                <a:lnTo>
                  <a:pt x="241194" y="111632"/>
                </a:lnTo>
                <a:lnTo>
                  <a:pt x="252236" y="103597"/>
                </a:lnTo>
                <a:lnTo>
                  <a:pt x="274665" y="91284"/>
                </a:lnTo>
                <a:lnTo>
                  <a:pt x="293946" y="78192"/>
                </a:lnTo>
                <a:lnTo>
                  <a:pt x="312252" y="65176"/>
                </a:lnTo>
                <a:lnTo>
                  <a:pt x="333089" y="55158"/>
                </a:lnTo>
                <a:lnTo>
                  <a:pt x="355049" y="46472"/>
                </a:lnTo>
                <a:lnTo>
                  <a:pt x="377510" y="38378"/>
                </a:lnTo>
                <a:lnTo>
                  <a:pt x="400192" y="30548"/>
                </a:lnTo>
                <a:lnTo>
                  <a:pt x="436520" y="19448"/>
                </a:lnTo>
                <a:lnTo>
                  <a:pt x="458653" y="12932"/>
                </a:lnTo>
                <a:lnTo>
                  <a:pt x="475948" y="8588"/>
                </a:lnTo>
                <a:lnTo>
                  <a:pt x="501938" y="3761"/>
                </a:lnTo>
                <a:lnTo>
                  <a:pt x="525344" y="1616"/>
                </a:lnTo>
                <a:lnTo>
                  <a:pt x="548446" y="662"/>
                </a:lnTo>
                <a:lnTo>
                  <a:pt x="571414" y="239"/>
                </a:lnTo>
                <a:lnTo>
                  <a:pt x="623967" y="0"/>
                </a:lnTo>
                <a:lnTo>
                  <a:pt x="643308" y="1237"/>
                </a:lnTo>
                <a:lnTo>
                  <a:pt x="662551" y="3331"/>
                </a:lnTo>
                <a:lnTo>
                  <a:pt x="681731" y="5997"/>
                </a:lnTo>
                <a:lnTo>
                  <a:pt x="709814" y="12346"/>
                </a:lnTo>
                <a:lnTo>
                  <a:pt x="733303" y="19401"/>
                </a:lnTo>
                <a:lnTo>
                  <a:pt x="760676" y="26770"/>
                </a:lnTo>
                <a:lnTo>
                  <a:pt x="783001" y="34279"/>
                </a:lnTo>
                <a:lnTo>
                  <a:pt x="800121" y="41849"/>
                </a:lnTo>
                <a:lnTo>
                  <a:pt x="818168" y="54521"/>
                </a:lnTo>
                <a:lnTo>
                  <a:pt x="831836" y="66933"/>
                </a:lnTo>
                <a:lnTo>
                  <a:pt x="853812" y="88200"/>
                </a:lnTo>
                <a:lnTo>
                  <a:pt x="883283" y="117399"/>
                </a:lnTo>
                <a:lnTo>
                  <a:pt x="891257" y="128745"/>
                </a:lnTo>
                <a:lnTo>
                  <a:pt x="899034" y="140984"/>
                </a:lnTo>
                <a:lnTo>
                  <a:pt x="906723" y="150657"/>
                </a:lnTo>
                <a:lnTo>
                  <a:pt x="910988" y="159190"/>
                </a:lnTo>
                <a:lnTo>
                  <a:pt x="912125" y="163243"/>
                </a:lnTo>
                <a:lnTo>
                  <a:pt x="916775" y="171133"/>
                </a:lnTo>
                <a:lnTo>
                  <a:pt x="925829" y="1827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92"/>
          <p:cNvSpPr/>
          <p:nvPr/>
        </p:nvSpPr>
        <p:spPr>
          <a:xfrm>
            <a:off x="4720590" y="2321552"/>
            <a:ext cx="582931" cy="466313"/>
          </a:xfrm>
          <a:custGeom>
            <a:avLst/>
            <a:gdLst/>
            <a:ahLst/>
            <a:cxnLst/>
            <a:rect l="0" t="0" r="0" b="0"/>
            <a:pathLst>
              <a:path w="582931" h="466313">
                <a:moveTo>
                  <a:pt x="0" y="170187"/>
                </a:moveTo>
                <a:lnTo>
                  <a:pt x="9841" y="180029"/>
                </a:lnTo>
                <a:lnTo>
                  <a:pt x="10723" y="184298"/>
                </a:lnTo>
                <a:lnTo>
                  <a:pt x="10959" y="187214"/>
                </a:lnTo>
                <a:lnTo>
                  <a:pt x="14607" y="200615"/>
                </a:lnTo>
                <a:lnTo>
                  <a:pt x="17358" y="209522"/>
                </a:lnTo>
                <a:lnTo>
                  <a:pt x="19192" y="218001"/>
                </a:lnTo>
                <a:lnTo>
                  <a:pt x="20414" y="226193"/>
                </a:lnTo>
                <a:lnTo>
                  <a:pt x="21229" y="234194"/>
                </a:lnTo>
                <a:lnTo>
                  <a:pt x="21773" y="243339"/>
                </a:lnTo>
                <a:lnTo>
                  <a:pt x="22377" y="263659"/>
                </a:lnTo>
                <a:lnTo>
                  <a:pt x="22716" y="308655"/>
                </a:lnTo>
                <a:lnTo>
                  <a:pt x="24034" y="325999"/>
                </a:lnTo>
                <a:lnTo>
                  <a:pt x="26183" y="343912"/>
                </a:lnTo>
                <a:lnTo>
                  <a:pt x="28885" y="362204"/>
                </a:lnTo>
                <a:lnTo>
                  <a:pt x="30687" y="376938"/>
                </a:lnTo>
                <a:lnTo>
                  <a:pt x="31888" y="389301"/>
                </a:lnTo>
                <a:lnTo>
                  <a:pt x="32688" y="400084"/>
                </a:lnTo>
                <a:lnTo>
                  <a:pt x="34492" y="411081"/>
                </a:lnTo>
                <a:lnTo>
                  <a:pt x="36964" y="422223"/>
                </a:lnTo>
                <a:lnTo>
                  <a:pt x="39883" y="433462"/>
                </a:lnTo>
                <a:lnTo>
                  <a:pt x="41828" y="442224"/>
                </a:lnTo>
                <a:lnTo>
                  <a:pt x="43990" y="455346"/>
                </a:lnTo>
                <a:lnTo>
                  <a:pt x="45837" y="459353"/>
                </a:lnTo>
                <a:lnTo>
                  <a:pt x="48338" y="462024"/>
                </a:lnTo>
                <a:lnTo>
                  <a:pt x="55409" y="466312"/>
                </a:lnTo>
                <a:lnTo>
                  <a:pt x="57259" y="465394"/>
                </a:lnTo>
                <a:lnTo>
                  <a:pt x="62702" y="460987"/>
                </a:lnTo>
                <a:lnTo>
                  <a:pt x="64661" y="458034"/>
                </a:lnTo>
                <a:lnTo>
                  <a:pt x="66838" y="451366"/>
                </a:lnTo>
                <a:lnTo>
                  <a:pt x="68064" y="440472"/>
                </a:lnTo>
                <a:lnTo>
                  <a:pt x="68350" y="429590"/>
                </a:lnTo>
                <a:lnTo>
                  <a:pt x="68534" y="395841"/>
                </a:lnTo>
                <a:lnTo>
                  <a:pt x="69819" y="385393"/>
                </a:lnTo>
                <a:lnTo>
                  <a:pt x="71946" y="374618"/>
                </a:lnTo>
                <a:lnTo>
                  <a:pt x="74634" y="363624"/>
                </a:lnTo>
                <a:lnTo>
                  <a:pt x="76426" y="347406"/>
                </a:lnTo>
                <a:lnTo>
                  <a:pt x="77620" y="327703"/>
                </a:lnTo>
                <a:lnTo>
                  <a:pt x="78417" y="305678"/>
                </a:lnTo>
                <a:lnTo>
                  <a:pt x="80218" y="287184"/>
                </a:lnTo>
                <a:lnTo>
                  <a:pt x="82688" y="271045"/>
                </a:lnTo>
                <a:lnTo>
                  <a:pt x="85606" y="256476"/>
                </a:lnTo>
                <a:lnTo>
                  <a:pt x="91360" y="240413"/>
                </a:lnTo>
                <a:lnTo>
                  <a:pt x="99007" y="223355"/>
                </a:lnTo>
                <a:lnTo>
                  <a:pt x="126519" y="168554"/>
                </a:lnTo>
                <a:lnTo>
                  <a:pt x="133876" y="157669"/>
                </a:lnTo>
                <a:lnTo>
                  <a:pt x="142590" y="146601"/>
                </a:lnTo>
                <a:lnTo>
                  <a:pt x="152210" y="135413"/>
                </a:lnTo>
                <a:lnTo>
                  <a:pt x="161163" y="126685"/>
                </a:lnTo>
                <a:lnTo>
                  <a:pt x="177885" y="113600"/>
                </a:lnTo>
                <a:lnTo>
                  <a:pt x="195511" y="99093"/>
                </a:lnTo>
                <a:lnTo>
                  <a:pt x="200190" y="97391"/>
                </a:lnTo>
                <a:lnTo>
                  <a:pt x="204580" y="97526"/>
                </a:lnTo>
                <a:lnTo>
                  <a:pt x="212844" y="99794"/>
                </a:lnTo>
                <a:lnTo>
                  <a:pt x="220751" y="100801"/>
                </a:lnTo>
                <a:lnTo>
                  <a:pt x="231884" y="108022"/>
                </a:lnTo>
                <a:lnTo>
                  <a:pt x="244029" y="119699"/>
                </a:lnTo>
                <a:lnTo>
                  <a:pt x="253661" y="133355"/>
                </a:lnTo>
                <a:lnTo>
                  <a:pt x="262174" y="147891"/>
                </a:lnTo>
                <a:lnTo>
                  <a:pt x="266223" y="155323"/>
                </a:lnTo>
                <a:lnTo>
                  <a:pt x="268922" y="164088"/>
                </a:lnTo>
                <a:lnTo>
                  <a:pt x="270721" y="173741"/>
                </a:lnTo>
                <a:lnTo>
                  <a:pt x="271920" y="183987"/>
                </a:lnTo>
                <a:lnTo>
                  <a:pt x="275260" y="198437"/>
                </a:lnTo>
                <a:lnTo>
                  <a:pt x="280027" y="215690"/>
                </a:lnTo>
                <a:lnTo>
                  <a:pt x="285744" y="234813"/>
                </a:lnTo>
                <a:lnTo>
                  <a:pt x="290826" y="253911"/>
                </a:lnTo>
                <a:lnTo>
                  <a:pt x="299859" y="292065"/>
                </a:lnTo>
                <a:lnTo>
                  <a:pt x="302776" y="307319"/>
                </a:lnTo>
                <a:lnTo>
                  <a:pt x="304721" y="320029"/>
                </a:lnTo>
                <a:lnTo>
                  <a:pt x="306017" y="331041"/>
                </a:lnTo>
                <a:lnTo>
                  <a:pt x="306881" y="340923"/>
                </a:lnTo>
                <a:lnTo>
                  <a:pt x="307457" y="350051"/>
                </a:lnTo>
                <a:lnTo>
                  <a:pt x="307841" y="358677"/>
                </a:lnTo>
                <a:lnTo>
                  <a:pt x="309368" y="365697"/>
                </a:lnTo>
                <a:lnTo>
                  <a:pt x="314450" y="376884"/>
                </a:lnTo>
                <a:lnTo>
                  <a:pt x="318383" y="384254"/>
                </a:lnTo>
                <a:lnTo>
                  <a:pt x="318936" y="384019"/>
                </a:lnTo>
                <a:lnTo>
                  <a:pt x="319549" y="380370"/>
                </a:lnTo>
                <a:lnTo>
                  <a:pt x="319975" y="299638"/>
                </a:lnTo>
                <a:lnTo>
                  <a:pt x="319996" y="283158"/>
                </a:lnTo>
                <a:lnTo>
                  <a:pt x="321281" y="265821"/>
                </a:lnTo>
                <a:lnTo>
                  <a:pt x="323407" y="247913"/>
                </a:lnTo>
                <a:lnTo>
                  <a:pt x="326094" y="229625"/>
                </a:lnTo>
                <a:lnTo>
                  <a:pt x="329156" y="212352"/>
                </a:lnTo>
                <a:lnTo>
                  <a:pt x="332467" y="195757"/>
                </a:lnTo>
                <a:lnTo>
                  <a:pt x="335945" y="179614"/>
                </a:lnTo>
                <a:lnTo>
                  <a:pt x="340803" y="163772"/>
                </a:lnTo>
                <a:lnTo>
                  <a:pt x="346582" y="148130"/>
                </a:lnTo>
                <a:lnTo>
                  <a:pt x="352974" y="132623"/>
                </a:lnTo>
                <a:lnTo>
                  <a:pt x="359776" y="118474"/>
                </a:lnTo>
                <a:lnTo>
                  <a:pt x="366851" y="105232"/>
                </a:lnTo>
                <a:lnTo>
                  <a:pt x="374107" y="92594"/>
                </a:lnTo>
                <a:lnTo>
                  <a:pt x="381485" y="80358"/>
                </a:lnTo>
                <a:lnTo>
                  <a:pt x="396455" y="56604"/>
                </a:lnTo>
                <a:lnTo>
                  <a:pt x="402733" y="47475"/>
                </a:lnTo>
                <a:lnTo>
                  <a:pt x="413095" y="33945"/>
                </a:lnTo>
                <a:lnTo>
                  <a:pt x="428708" y="20312"/>
                </a:lnTo>
                <a:lnTo>
                  <a:pt x="445807" y="8326"/>
                </a:lnTo>
                <a:lnTo>
                  <a:pt x="457639" y="2999"/>
                </a:lnTo>
                <a:lnTo>
                  <a:pt x="471441" y="0"/>
                </a:lnTo>
                <a:lnTo>
                  <a:pt x="475584" y="849"/>
                </a:lnTo>
                <a:lnTo>
                  <a:pt x="483574" y="5179"/>
                </a:lnTo>
                <a:lnTo>
                  <a:pt x="491358" y="14724"/>
                </a:lnTo>
                <a:lnTo>
                  <a:pt x="499051" y="27433"/>
                </a:lnTo>
                <a:lnTo>
                  <a:pt x="506704" y="41548"/>
                </a:lnTo>
                <a:lnTo>
                  <a:pt x="510522" y="50138"/>
                </a:lnTo>
                <a:lnTo>
                  <a:pt x="514338" y="59674"/>
                </a:lnTo>
                <a:lnTo>
                  <a:pt x="518152" y="69842"/>
                </a:lnTo>
                <a:lnTo>
                  <a:pt x="520695" y="80431"/>
                </a:lnTo>
                <a:lnTo>
                  <a:pt x="522389" y="91299"/>
                </a:lnTo>
                <a:lnTo>
                  <a:pt x="523520" y="102356"/>
                </a:lnTo>
                <a:lnTo>
                  <a:pt x="524273" y="113536"/>
                </a:lnTo>
                <a:lnTo>
                  <a:pt x="524775" y="124800"/>
                </a:lnTo>
                <a:lnTo>
                  <a:pt x="525333" y="148745"/>
                </a:lnTo>
                <a:lnTo>
                  <a:pt x="525581" y="176321"/>
                </a:lnTo>
                <a:lnTo>
                  <a:pt x="526917" y="190786"/>
                </a:lnTo>
                <a:lnTo>
                  <a:pt x="529078" y="205510"/>
                </a:lnTo>
                <a:lnTo>
                  <a:pt x="531789" y="220406"/>
                </a:lnTo>
                <a:lnTo>
                  <a:pt x="533595" y="234147"/>
                </a:lnTo>
                <a:lnTo>
                  <a:pt x="534800" y="247117"/>
                </a:lnTo>
                <a:lnTo>
                  <a:pt x="535603" y="259574"/>
                </a:lnTo>
                <a:lnTo>
                  <a:pt x="536139" y="274228"/>
                </a:lnTo>
                <a:lnTo>
                  <a:pt x="536734" y="307444"/>
                </a:lnTo>
                <a:lnTo>
                  <a:pt x="538163" y="323922"/>
                </a:lnTo>
                <a:lnTo>
                  <a:pt x="540385" y="339987"/>
                </a:lnTo>
                <a:lnTo>
                  <a:pt x="543136" y="355777"/>
                </a:lnTo>
                <a:lnTo>
                  <a:pt x="544971" y="367574"/>
                </a:lnTo>
                <a:lnTo>
                  <a:pt x="546193" y="376709"/>
                </a:lnTo>
                <a:lnTo>
                  <a:pt x="547553" y="390245"/>
                </a:lnTo>
                <a:lnTo>
                  <a:pt x="548157" y="400494"/>
                </a:lnTo>
                <a:lnTo>
                  <a:pt x="549587" y="405005"/>
                </a:lnTo>
                <a:lnTo>
                  <a:pt x="558438" y="419205"/>
                </a:lnTo>
                <a:lnTo>
                  <a:pt x="560252" y="420019"/>
                </a:lnTo>
                <a:lnTo>
                  <a:pt x="568873" y="421165"/>
                </a:lnTo>
                <a:lnTo>
                  <a:pt x="582930" y="4216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93"/>
          <p:cNvSpPr/>
          <p:nvPr/>
        </p:nvSpPr>
        <p:spPr>
          <a:xfrm>
            <a:off x="5429250" y="2377439"/>
            <a:ext cx="22717" cy="388621"/>
          </a:xfrm>
          <a:custGeom>
            <a:avLst/>
            <a:gdLst/>
            <a:ahLst/>
            <a:cxnLst/>
            <a:rect l="0" t="0" r="0" b="0"/>
            <a:pathLst>
              <a:path w="22717" h="38862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7" y="31818"/>
                </a:lnTo>
                <a:lnTo>
                  <a:pt x="7854" y="38992"/>
                </a:lnTo>
                <a:lnTo>
                  <a:pt x="9046" y="46315"/>
                </a:lnTo>
                <a:lnTo>
                  <a:pt x="9841" y="53737"/>
                </a:lnTo>
                <a:lnTo>
                  <a:pt x="10371" y="61225"/>
                </a:lnTo>
                <a:lnTo>
                  <a:pt x="10724" y="68757"/>
                </a:lnTo>
                <a:lnTo>
                  <a:pt x="10959" y="76318"/>
                </a:lnTo>
                <a:lnTo>
                  <a:pt x="14607" y="115199"/>
                </a:lnTo>
                <a:lnTo>
                  <a:pt x="17358" y="141570"/>
                </a:lnTo>
                <a:lnTo>
                  <a:pt x="19192" y="162960"/>
                </a:lnTo>
                <a:lnTo>
                  <a:pt x="20414" y="181030"/>
                </a:lnTo>
                <a:lnTo>
                  <a:pt x="21773" y="211268"/>
                </a:lnTo>
                <a:lnTo>
                  <a:pt x="22538" y="249712"/>
                </a:lnTo>
                <a:lnTo>
                  <a:pt x="22716" y="273543"/>
                </a:lnTo>
                <a:lnTo>
                  <a:pt x="21494" y="286502"/>
                </a:lnTo>
                <a:lnTo>
                  <a:pt x="19409" y="300222"/>
                </a:lnTo>
                <a:lnTo>
                  <a:pt x="16749" y="314448"/>
                </a:lnTo>
                <a:lnTo>
                  <a:pt x="14976" y="326472"/>
                </a:lnTo>
                <a:lnTo>
                  <a:pt x="13794" y="337028"/>
                </a:lnTo>
                <a:lnTo>
                  <a:pt x="11896" y="360085"/>
                </a:lnTo>
                <a:lnTo>
                  <a:pt x="11637" y="370011"/>
                </a:lnTo>
                <a:lnTo>
                  <a:pt x="11429" y="3886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94"/>
          <p:cNvSpPr/>
          <p:nvPr/>
        </p:nvSpPr>
        <p:spPr>
          <a:xfrm>
            <a:off x="5440679" y="225170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95"/>
          <p:cNvSpPr/>
          <p:nvPr/>
        </p:nvSpPr>
        <p:spPr>
          <a:xfrm>
            <a:off x="5566409" y="2320289"/>
            <a:ext cx="262892" cy="444946"/>
          </a:xfrm>
          <a:custGeom>
            <a:avLst/>
            <a:gdLst/>
            <a:ahLst/>
            <a:cxnLst/>
            <a:rect l="0" t="0" r="0" b="0"/>
            <a:pathLst>
              <a:path w="262892" h="444946">
                <a:moveTo>
                  <a:pt x="0" y="0"/>
                </a:moveTo>
                <a:lnTo>
                  <a:pt x="0" y="47727"/>
                </a:lnTo>
                <a:lnTo>
                  <a:pt x="1270" y="58488"/>
                </a:lnTo>
                <a:lnTo>
                  <a:pt x="3387" y="69472"/>
                </a:lnTo>
                <a:lnTo>
                  <a:pt x="6068" y="80605"/>
                </a:lnTo>
                <a:lnTo>
                  <a:pt x="10395" y="105807"/>
                </a:lnTo>
                <a:lnTo>
                  <a:pt x="21977" y="181222"/>
                </a:lnTo>
                <a:lnTo>
                  <a:pt x="26081" y="212255"/>
                </a:lnTo>
                <a:lnTo>
                  <a:pt x="28818" y="236753"/>
                </a:lnTo>
                <a:lnTo>
                  <a:pt x="30642" y="256896"/>
                </a:lnTo>
                <a:lnTo>
                  <a:pt x="31858" y="275404"/>
                </a:lnTo>
                <a:lnTo>
                  <a:pt x="32669" y="292823"/>
                </a:lnTo>
                <a:lnTo>
                  <a:pt x="33570" y="324454"/>
                </a:lnTo>
                <a:lnTo>
                  <a:pt x="33970" y="351212"/>
                </a:lnTo>
                <a:lnTo>
                  <a:pt x="32807" y="362411"/>
                </a:lnTo>
                <a:lnTo>
                  <a:pt x="30762" y="372418"/>
                </a:lnTo>
                <a:lnTo>
                  <a:pt x="28128" y="381629"/>
                </a:lnTo>
                <a:lnTo>
                  <a:pt x="26372" y="390309"/>
                </a:lnTo>
                <a:lnTo>
                  <a:pt x="25202" y="398636"/>
                </a:lnTo>
                <a:lnTo>
                  <a:pt x="24421" y="406728"/>
                </a:lnTo>
                <a:lnTo>
                  <a:pt x="23901" y="415932"/>
                </a:lnTo>
                <a:lnTo>
                  <a:pt x="23066" y="444533"/>
                </a:lnTo>
                <a:lnTo>
                  <a:pt x="22998" y="444945"/>
                </a:lnTo>
                <a:lnTo>
                  <a:pt x="22901" y="403052"/>
                </a:lnTo>
                <a:lnTo>
                  <a:pt x="24157" y="381731"/>
                </a:lnTo>
                <a:lnTo>
                  <a:pt x="26265" y="358628"/>
                </a:lnTo>
                <a:lnTo>
                  <a:pt x="28940" y="334335"/>
                </a:lnTo>
                <a:lnTo>
                  <a:pt x="31993" y="314330"/>
                </a:lnTo>
                <a:lnTo>
                  <a:pt x="35299" y="297184"/>
                </a:lnTo>
                <a:lnTo>
                  <a:pt x="38773" y="281943"/>
                </a:lnTo>
                <a:lnTo>
                  <a:pt x="42359" y="267972"/>
                </a:lnTo>
                <a:lnTo>
                  <a:pt x="46019" y="254848"/>
                </a:lnTo>
                <a:lnTo>
                  <a:pt x="53473" y="230106"/>
                </a:lnTo>
                <a:lnTo>
                  <a:pt x="61019" y="206410"/>
                </a:lnTo>
                <a:lnTo>
                  <a:pt x="67350" y="192216"/>
                </a:lnTo>
                <a:lnTo>
                  <a:pt x="75380" y="176404"/>
                </a:lnTo>
                <a:lnTo>
                  <a:pt x="84544" y="159513"/>
                </a:lnTo>
                <a:lnTo>
                  <a:pt x="93193" y="146982"/>
                </a:lnTo>
                <a:lnTo>
                  <a:pt x="101498" y="137358"/>
                </a:lnTo>
                <a:lnTo>
                  <a:pt x="118771" y="120738"/>
                </a:lnTo>
                <a:lnTo>
                  <a:pt x="159904" y="80059"/>
                </a:lnTo>
                <a:lnTo>
                  <a:pt x="166293" y="76233"/>
                </a:lnTo>
                <a:lnTo>
                  <a:pt x="173092" y="73682"/>
                </a:lnTo>
                <a:lnTo>
                  <a:pt x="180165" y="71981"/>
                </a:lnTo>
                <a:lnTo>
                  <a:pt x="186150" y="70848"/>
                </a:lnTo>
                <a:lnTo>
                  <a:pt x="191410" y="70092"/>
                </a:lnTo>
                <a:lnTo>
                  <a:pt x="196187" y="69588"/>
                </a:lnTo>
                <a:lnTo>
                  <a:pt x="200642" y="69252"/>
                </a:lnTo>
                <a:lnTo>
                  <a:pt x="204881" y="69028"/>
                </a:lnTo>
                <a:lnTo>
                  <a:pt x="208978" y="68879"/>
                </a:lnTo>
                <a:lnTo>
                  <a:pt x="212978" y="70049"/>
                </a:lnTo>
                <a:lnTo>
                  <a:pt x="220811" y="74737"/>
                </a:lnTo>
                <a:lnTo>
                  <a:pt x="228525" y="81053"/>
                </a:lnTo>
                <a:lnTo>
                  <a:pt x="232360" y="84516"/>
                </a:lnTo>
                <a:lnTo>
                  <a:pt x="234917" y="89364"/>
                </a:lnTo>
                <a:lnTo>
                  <a:pt x="237758" y="101524"/>
                </a:lnTo>
                <a:lnTo>
                  <a:pt x="242407" y="122169"/>
                </a:lnTo>
                <a:lnTo>
                  <a:pt x="245425" y="134786"/>
                </a:lnTo>
                <a:lnTo>
                  <a:pt x="247437" y="147008"/>
                </a:lnTo>
                <a:lnTo>
                  <a:pt x="248778" y="158965"/>
                </a:lnTo>
                <a:lnTo>
                  <a:pt x="249672" y="170747"/>
                </a:lnTo>
                <a:lnTo>
                  <a:pt x="250268" y="181141"/>
                </a:lnTo>
                <a:lnTo>
                  <a:pt x="250931" y="199464"/>
                </a:lnTo>
                <a:lnTo>
                  <a:pt x="249837" y="216796"/>
                </a:lnTo>
                <a:lnTo>
                  <a:pt x="243501" y="286909"/>
                </a:lnTo>
                <a:lnTo>
                  <a:pt x="241573" y="316322"/>
                </a:lnTo>
                <a:lnTo>
                  <a:pt x="240716" y="337861"/>
                </a:lnTo>
                <a:lnTo>
                  <a:pt x="240234" y="364268"/>
                </a:lnTo>
                <a:lnTo>
                  <a:pt x="240071" y="389878"/>
                </a:lnTo>
                <a:lnTo>
                  <a:pt x="243435" y="402303"/>
                </a:lnTo>
                <a:lnTo>
                  <a:pt x="246110" y="409172"/>
                </a:lnTo>
                <a:lnTo>
                  <a:pt x="249163" y="413751"/>
                </a:lnTo>
                <a:lnTo>
                  <a:pt x="252469" y="416804"/>
                </a:lnTo>
                <a:lnTo>
                  <a:pt x="262891" y="411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96"/>
          <p:cNvSpPr/>
          <p:nvPr/>
        </p:nvSpPr>
        <p:spPr>
          <a:xfrm>
            <a:off x="5925612" y="2457450"/>
            <a:ext cx="163568" cy="353350"/>
          </a:xfrm>
          <a:custGeom>
            <a:avLst/>
            <a:gdLst/>
            <a:ahLst/>
            <a:cxnLst/>
            <a:rect l="0" t="0" r="0" b="0"/>
            <a:pathLst>
              <a:path w="163568" h="353350">
                <a:moveTo>
                  <a:pt x="17988" y="0"/>
                </a:moveTo>
                <a:lnTo>
                  <a:pt x="11920" y="12135"/>
                </a:lnTo>
                <a:lnTo>
                  <a:pt x="10132" y="18250"/>
                </a:lnTo>
                <a:lnTo>
                  <a:pt x="8941" y="24866"/>
                </a:lnTo>
                <a:lnTo>
                  <a:pt x="8146" y="31817"/>
                </a:lnTo>
                <a:lnTo>
                  <a:pt x="7616" y="38991"/>
                </a:lnTo>
                <a:lnTo>
                  <a:pt x="7263" y="46314"/>
                </a:lnTo>
                <a:lnTo>
                  <a:pt x="7028" y="53736"/>
                </a:lnTo>
                <a:lnTo>
                  <a:pt x="6697" y="106656"/>
                </a:lnTo>
                <a:lnTo>
                  <a:pt x="5381" y="134604"/>
                </a:lnTo>
                <a:lnTo>
                  <a:pt x="531" y="202910"/>
                </a:lnTo>
                <a:lnTo>
                  <a:pt x="0" y="233063"/>
                </a:lnTo>
                <a:lnTo>
                  <a:pt x="916" y="259515"/>
                </a:lnTo>
                <a:lnTo>
                  <a:pt x="4886" y="313536"/>
                </a:lnTo>
                <a:lnTo>
                  <a:pt x="5443" y="323324"/>
                </a:lnTo>
                <a:lnTo>
                  <a:pt x="7084" y="331119"/>
                </a:lnTo>
                <a:lnTo>
                  <a:pt x="9449" y="337586"/>
                </a:lnTo>
                <a:lnTo>
                  <a:pt x="12296" y="343167"/>
                </a:lnTo>
                <a:lnTo>
                  <a:pt x="15463" y="346888"/>
                </a:lnTo>
                <a:lnTo>
                  <a:pt x="18844" y="349368"/>
                </a:lnTo>
                <a:lnTo>
                  <a:pt x="22369" y="351022"/>
                </a:lnTo>
                <a:lnTo>
                  <a:pt x="25989" y="352125"/>
                </a:lnTo>
                <a:lnTo>
                  <a:pt x="29671" y="352860"/>
                </a:lnTo>
                <a:lnTo>
                  <a:pt x="33397" y="353349"/>
                </a:lnTo>
                <a:lnTo>
                  <a:pt x="37151" y="352406"/>
                </a:lnTo>
                <a:lnTo>
                  <a:pt x="40923" y="350507"/>
                </a:lnTo>
                <a:lnTo>
                  <a:pt x="44708" y="347971"/>
                </a:lnTo>
                <a:lnTo>
                  <a:pt x="49771" y="345011"/>
                </a:lnTo>
                <a:lnTo>
                  <a:pt x="55687" y="341767"/>
                </a:lnTo>
                <a:lnTo>
                  <a:pt x="62170" y="338334"/>
                </a:lnTo>
                <a:lnTo>
                  <a:pt x="67763" y="334776"/>
                </a:lnTo>
                <a:lnTo>
                  <a:pt x="72761" y="331134"/>
                </a:lnTo>
                <a:lnTo>
                  <a:pt x="77364" y="327436"/>
                </a:lnTo>
                <a:lnTo>
                  <a:pt x="81701" y="321160"/>
                </a:lnTo>
                <a:lnTo>
                  <a:pt x="85864" y="313167"/>
                </a:lnTo>
                <a:lnTo>
                  <a:pt x="89908" y="304028"/>
                </a:lnTo>
                <a:lnTo>
                  <a:pt x="96414" y="291585"/>
                </a:lnTo>
                <a:lnTo>
                  <a:pt x="113804" y="260826"/>
                </a:lnTo>
                <a:lnTo>
                  <a:pt x="122505" y="242464"/>
                </a:lnTo>
                <a:lnTo>
                  <a:pt x="130846" y="222603"/>
                </a:lnTo>
                <a:lnTo>
                  <a:pt x="138946" y="201741"/>
                </a:lnTo>
                <a:lnTo>
                  <a:pt x="145617" y="180214"/>
                </a:lnTo>
                <a:lnTo>
                  <a:pt x="151334" y="158243"/>
                </a:lnTo>
                <a:lnTo>
                  <a:pt x="156415" y="135975"/>
                </a:lnTo>
                <a:lnTo>
                  <a:pt x="159803" y="118590"/>
                </a:lnTo>
                <a:lnTo>
                  <a:pt x="162061" y="104460"/>
                </a:lnTo>
                <a:lnTo>
                  <a:pt x="163567" y="92499"/>
                </a:lnTo>
                <a:lnTo>
                  <a:pt x="163300" y="83256"/>
                </a:lnTo>
                <a:lnTo>
                  <a:pt x="161852" y="75824"/>
                </a:lnTo>
                <a:lnTo>
                  <a:pt x="159618" y="69599"/>
                </a:lnTo>
                <a:lnTo>
                  <a:pt x="156857" y="62909"/>
                </a:lnTo>
                <a:lnTo>
                  <a:pt x="153747" y="55909"/>
                </a:lnTo>
                <a:lnTo>
                  <a:pt x="150404" y="48703"/>
                </a:lnTo>
                <a:lnTo>
                  <a:pt x="146906" y="42628"/>
                </a:lnTo>
                <a:lnTo>
                  <a:pt x="143303" y="37309"/>
                </a:lnTo>
                <a:lnTo>
                  <a:pt x="139631" y="32492"/>
                </a:lnTo>
                <a:lnTo>
                  <a:pt x="135913" y="28011"/>
                </a:lnTo>
                <a:lnTo>
                  <a:pt x="132165" y="23754"/>
                </a:lnTo>
                <a:lnTo>
                  <a:pt x="128395" y="19646"/>
                </a:lnTo>
                <a:lnTo>
                  <a:pt x="124613" y="16907"/>
                </a:lnTo>
                <a:lnTo>
                  <a:pt x="120821" y="15081"/>
                </a:lnTo>
                <a:lnTo>
                  <a:pt x="117023" y="13864"/>
                </a:lnTo>
                <a:lnTo>
                  <a:pt x="113221" y="11783"/>
                </a:lnTo>
                <a:lnTo>
                  <a:pt x="109417" y="9125"/>
                </a:lnTo>
                <a:lnTo>
                  <a:pt x="105611" y="6083"/>
                </a:lnTo>
                <a:lnTo>
                  <a:pt x="101803" y="4055"/>
                </a:lnTo>
                <a:lnTo>
                  <a:pt x="97995" y="2703"/>
                </a:lnTo>
                <a:lnTo>
                  <a:pt x="637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97"/>
          <p:cNvSpPr/>
          <p:nvPr/>
        </p:nvSpPr>
        <p:spPr>
          <a:xfrm>
            <a:off x="6172200" y="2337143"/>
            <a:ext cx="331470" cy="433849"/>
          </a:xfrm>
          <a:custGeom>
            <a:avLst/>
            <a:gdLst/>
            <a:ahLst/>
            <a:cxnLst/>
            <a:rect l="0" t="0" r="0" b="0"/>
            <a:pathLst>
              <a:path w="331470" h="433849">
                <a:moveTo>
                  <a:pt x="0" y="40296"/>
                </a:moveTo>
                <a:lnTo>
                  <a:pt x="39003" y="118304"/>
                </a:lnTo>
                <a:lnTo>
                  <a:pt x="46322" y="135482"/>
                </a:lnTo>
                <a:lnTo>
                  <a:pt x="52471" y="152013"/>
                </a:lnTo>
                <a:lnTo>
                  <a:pt x="57841" y="168114"/>
                </a:lnTo>
                <a:lnTo>
                  <a:pt x="61420" y="182658"/>
                </a:lnTo>
                <a:lnTo>
                  <a:pt x="63807" y="196164"/>
                </a:lnTo>
                <a:lnTo>
                  <a:pt x="65397" y="208978"/>
                </a:lnTo>
                <a:lnTo>
                  <a:pt x="67728" y="221331"/>
                </a:lnTo>
                <a:lnTo>
                  <a:pt x="70552" y="233376"/>
                </a:lnTo>
                <a:lnTo>
                  <a:pt x="73704" y="245216"/>
                </a:lnTo>
                <a:lnTo>
                  <a:pt x="75806" y="264540"/>
                </a:lnTo>
                <a:lnTo>
                  <a:pt x="77207" y="288852"/>
                </a:lnTo>
                <a:lnTo>
                  <a:pt x="78141" y="316490"/>
                </a:lnTo>
                <a:lnTo>
                  <a:pt x="80034" y="339996"/>
                </a:lnTo>
                <a:lnTo>
                  <a:pt x="82565" y="360746"/>
                </a:lnTo>
                <a:lnTo>
                  <a:pt x="85523" y="379659"/>
                </a:lnTo>
                <a:lnTo>
                  <a:pt x="87496" y="394809"/>
                </a:lnTo>
                <a:lnTo>
                  <a:pt x="88810" y="407448"/>
                </a:lnTo>
                <a:lnTo>
                  <a:pt x="90920" y="433848"/>
                </a:lnTo>
                <a:lnTo>
                  <a:pt x="89823" y="428394"/>
                </a:lnTo>
                <a:lnTo>
                  <a:pt x="85218" y="402014"/>
                </a:lnTo>
                <a:lnTo>
                  <a:pt x="75485" y="338254"/>
                </a:lnTo>
                <a:lnTo>
                  <a:pt x="74453" y="317675"/>
                </a:lnTo>
                <a:lnTo>
                  <a:pt x="75035" y="298876"/>
                </a:lnTo>
                <a:lnTo>
                  <a:pt x="76694" y="281263"/>
                </a:lnTo>
                <a:lnTo>
                  <a:pt x="77799" y="265710"/>
                </a:lnTo>
                <a:lnTo>
                  <a:pt x="78536" y="251532"/>
                </a:lnTo>
                <a:lnTo>
                  <a:pt x="79026" y="238270"/>
                </a:lnTo>
                <a:lnTo>
                  <a:pt x="80624" y="225619"/>
                </a:lnTo>
                <a:lnTo>
                  <a:pt x="82960" y="213375"/>
                </a:lnTo>
                <a:lnTo>
                  <a:pt x="85786" y="201402"/>
                </a:lnTo>
                <a:lnTo>
                  <a:pt x="90210" y="188340"/>
                </a:lnTo>
                <a:lnTo>
                  <a:pt x="95701" y="174552"/>
                </a:lnTo>
                <a:lnTo>
                  <a:pt x="101900" y="160280"/>
                </a:lnTo>
                <a:lnTo>
                  <a:pt x="109843" y="144416"/>
                </a:lnTo>
                <a:lnTo>
                  <a:pt x="118948" y="127489"/>
                </a:lnTo>
                <a:lnTo>
                  <a:pt x="128829" y="109855"/>
                </a:lnTo>
                <a:lnTo>
                  <a:pt x="137955" y="96829"/>
                </a:lnTo>
                <a:lnTo>
                  <a:pt x="146580" y="86875"/>
                </a:lnTo>
                <a:lnTo>
                  <a:pt x="170854" y="63411"/>
                </a:lnTo>
                <a:lnTo>
                  <a:pt x="178673" y="55706"/>
                </a:lnTo>
                <a:lnTo>
                  <a:pt x="187695" y="48030"/>
                </a:lnTo>
                <a:lnTo>
                  <a:pt x="197520" y="40372"/>
                </a:lnTo>
                <a:lnTo>
                  <a:pt x="207880" y="32727"/>
                </a:lnTo>
                <a:lnTo>
                  <a:pt x="217327" y="26360"/>
                </a:lnTo>
                <a:lnTo>
                  <a:pt x="226164" y="20845"/>
                </a:lnTo>
                <a:lnTo>
                  <a:pt x="234596" y="15899"/>
                </a:lnTo>
                <a:lnTo>
                  <a:pt x="242757" y="12601"/>
                </a:lnTo>
                <a:lnTo>
                  <a:pt x="250738" y="10403"/>
                </a:lnTo>
                <a:lnTo>
                  <a:pt x="258599" y="8938"/>
                </a:lnTo>
                <a:lnTo>
                  <a:pt x="265109" y="6691"/>
                </a:lnTo>
                <a:lnTo>
                  <a:pt x="270719" y="3923"/>
                </a:lnTo>
                <a:lnTo>
                  <a:pt x="275729" y="807"/>
                </a:lnTo>
                <a:lnTo>
                  <a:pt x="281609" y="0"/>
                </a:lnTo>
                <a:lnTo>
                  <a:pt x="288070" y="732"/>
                </a:lnTo>
                <a:lnTo>
                  <a:pt x="294916" y="2490"/>
                </a:lnTo>
                <a:lnTo>
                  <a:pt x="302020" y="4932"/>
                </a:lnTo>
                <a:lnTo>
                  <a:pt x="309297" y="7830"/>
                </a:lnTo>
                <a:lnTo>
                  <a:pt x="331469" y="174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98"/>
          <p:cNvSpPr/>
          <p:nvPr/>
        </p:nvSpPr>
        <p:spPr>
          <a:xfrm>
            <a:off x="6836284" y="2321024"/>
            <a:ext cx="307467" cy="467388"/>
          </a:xfrm>
          <a:custGeom>
            <a:avLst/>
            <a:gdLst/>
            <a:ahLst/>
            <a:cxnLst/>
            <a:rect l="0" t="0" r="0" b="0"/>
            <a:pathLst>
              <a:path w="307467" h="467388">
                <a:moveTo>
                  <a:pt x="238885" y="56415"/>
                </a:moveTo>
                <a:lnTo>
                  <a:pt x="232818" y="38212"/>
                </a:lnTo>
                <a:lnTo>
                  <a:pt x="226453" y="25888"/>
                </a:lnTo>
                <a:lnTo>
                  <a:pt x="219389" y="16178"/>
                </a:lnTo>
                <a:lnTo>
                  <a:pt x="212018" y="7629"/>
                </a:lnTo>
                <a:lnTo>
                  <a:pt x="208273" y="4841"/>
                </a:lnTo>
                <a:lnTo>
                  <a:pt x="200727" y="1743"/>
                </a:lnTo>
                <a:lnTo>
                  <a:pt x="195666" y="917"/>
                </a:lnTo>
                <a:lnTo>
                  <a:pt x="189753" y="367"/>
                </a:lnTo>
                <a:lnTo>
                  <a:pt x="183270" y="0"/>
                </a:lnTo>
                <a:lnTo>
                  <a:pt x="176409" y="1025"/>
                </a:lnTo>
                <a:lnTo>
                  <a:pt x="169295" y="2978"/>
                </a:lnTo>
                <a:lnTo>
                  <a:pt x="162012" y="5551"/>
                </a:lnTo>
                <a:lnTo>
                  <a:pt x="155886" y="8536"/>
                </a:lnTo>
                <a:lnTo>
                  <a:pt x="150532" y="11796"/>
                </a:lnTo>
                <a:lnTo>
                  <a:pt x="145694" y="15239"/>
                </a:lnTo>
                <a:lnTo>
                  <a:pt x="139928" y="18804"/>
                </a:lnTo>
                <a:lnTo>
                  <a:pt x="133544" y="22451"/>
                </a:lnTo>
                <a:lnTo>
                  <a:pt x="126747" y="26153"/>
                </a:lnTo>
                <a:lnTo>
                  <a:pt x="119677" y="32430"/>
                </a:lnTo>
                <a:lnTo>
                  <a:pt x="112423" y="40425"/>
                </a:lnTo>
                <a:lnTo>
                  <a:pt x="105048" y="49565"/>
                </a:lnTo>
                <a:lnTo>
                  <a:pt x="98860" y="58199"/>
                </a:lnTo>
                <a:lnTo>
                  <a:pt x="93465" y="66494"/>
                </a:lnTo>
                <a:lnTo>
                  <a:pt x="88598" y="74565"/>
                </a:lnTo>
                <a:lnTo>
                  <a:pt x="76418" y="93692"/>
                </a:lnTo>
                <a:lnTo>
                  <a:pt x="69613" y="104126"/>
                </a:lnTo>
                <a:lnTo>
                  <a:pt x="63808" y="114893"/>
                </a:lnTo>
                <a:lnTo>
                  <a:pt x="58667" y="125880"/>
                </a:lnTo>
                <a:lnTo>
                  <a:pt x="53970" y="137015"/>
                </a:lnTo>
                <a:lnTo>
                  <a:pt x="49568" y="148249"/>
                </a:lnTo>
                <a:lnTo>
                  <a:pt x="41292" y="170890"/>
                </a:lnTo>
                <a:lnTo>
                  <a:pt x="37306" y="183532"/>
                </a:lnTo>
                <a:lnTo>
                  <a:pt x="29491" y="211125"/>
                </a:lnTo>
                <a:lnTo>
                  <a:pt x="24360" y="234485"/>
                </a:lnTo>
                <a:lnTo>
                  <a:pt x="11884" y="297694"/>
                </a:lnTo>
                <a:lnTo>
                  <a:pt x="7541" y="323948"/>
                </a:lnTo>
                <a:lnTo>
                  <a:pt x="4646" y="345260"/>
                </a:lnTo>
                <a:lnTo>
                  <a:pt x="2716" y="363279"/>
                </a:lnTo>
                <a:lnTo>
                  <a:pt x="1429" y="377831"/>
                </a:lnTo>
                <a:lnTo>
                  <a:pt x="572" y="390072"/>
                </a:lnTo>
                <a:lnTo>
                  <a:pt x="0" y="400774"/>
                </a:lnTo>
                <a:lnTo>
                  <a:pt x="888" y="409177"/>
                </a:lnTo>
                <a:lnTo>
                  <a:pt x="5261" y="421902"/>
                </a:lnTo>
                <a:lnTo>
                  <a:pt x="8206" y="429613"/>
                </a:lnTo>
                <a:lnTo>
                  <a:pt x="14865" y="448341"/>
                </a:lnTo>
                <a:lnTo>
                  <a:pt x="18419" y="454859"/>
                </a:lnTo>
                <a:lnTo>
                  <a:pt x="22057" y="459205"/>
                </a:lnTo>
                <a:lnTo>
                  <a:pt x="30955" y="466179"/>
                </a:lnTo>
                <a:lnTo>
                  <a:pt x="35559" y="467133"/>
                </a:lnTo>
                <a:lnTo>
                  <a:pt x="38565" y="467387"/>
                </a:lnTo>
                <a:lnTo>
                  <a:pt x="41838" y="466286"/>
                </a:lnTo>
                <a:lnTo>
                  <a:pt x="48863" y="461677"/>
                </a:lnTo>
                <a:lnTo>
                  <a:pt x="56217" y="455395"/>
                </a:lnTo>
                <a:lnTo>
                  <a:pt x="59957" y="451942"/>
                </a:lnTo>
                <a:lnTo>
                  <a:pt x="67498" y="441332"/>
                </a:lnTo>
                <a:lnTo>
                  <a:pt x="75084" y="428149"/>
                </a:lnTo>
                <a:lnTo>
                  <a:pt x="82688" y="413824"/>
                </a:lnTo>
                <a:lnTo>
                  <a:pt x="87763" y="402638"/>
                </a:lnTo>
                <a:lnTo>
                  <a:pt x="100177" y="373275"/>
                </a:lnTo>
                <a:lnTo>
                  <a:pt x="105773" y="357825"/>
                </a:lnTo>
                <a:lnTo>
                  <a:pt x="110774" y="342445"/>
                </a:lnTo>
                <a:lnTo>
                  <a:pt x="148240" y="216836"/>
                </a:lnTo>
                <a:lnTo>
                  <a:pt x="163038" y="169624"/>
                </a:lnTo>
                <a:lnTo>
                  <a:pt x="178083" y="119007"/>
                </a:lnTo>
                <a:lnTo>
                  <a:pt x="183110" y="98143"/>
                </a:lnTo>
                <a:lnTo>
                  <a:pt x="186462" y="80424"/>
                </a:lnTo>
                <a:lnTo>
                  <a:pt x="188697" y="64801"/>
                </a:lnTo>
                <a:lnTo>
                  <a:pt x="190186" y="56926"/>
                </a:lnTo>
                <a:lnTo>
                  <a:pt x="191180" y="54216"/>
                </a:lnTo>
                <a:lnTo>
                  <a:pt x="191842" y="54949"/>
                </a:lnTo>
                <a:lnTo>
                  <a:pt x="195964" y="69310"/>
                </a:lnTo>
                <a:lnTo>
                  <a:pt x="198840" y="80252"/>
                </a:lnTo>
                <a:lnTo>
                  <a:pt x="200759" y="91357"/>
                </a:lnTo>
                <a:lnTo>
                  <a:pt x="202038" y="102570"/>
                </a:lnTo>
                <a:lnTo>
                  <a:pt x="202890" y="113855"/>
                </a:lnTo>
                <a:lnTo>
                  <a:pt x="203459" y="123918"/>
                </a:lnTo>
                <a:lnTo>
                  <a:pt x="204090" y="141873"/>
                </a:lnTo>
                <a:lnTo>
                  <a:pt x="204496" y="183221"/>
                </a:lnTo>
                <a:lnTo>
                  <a:pt x="204552" y="205484"/>
                </a:lnTo>
                <a:lnTo>
                  <a:pt x="205836" y="219294"/>
                </a:lnTo>
                <a:lnTo>
                  <a:pt x="207962" y="234851"/>
                </a:lnTo>
                <a:lnTo>
                  <a:pt x="213712" y="269070"/>
                </a:lnTo>
                <a:lnTo>
                  <a:pt x="220501" y="305445"/>
                </a:lnTo>
                <a:lnTo>
                  <a:pt x="224088" y="320226"/>
                </a:lnTo>
                <a:lnTo>
                  <a:pt x="227751" y="332619"/>
                </a:lnTo>
                <a:lnTo>
                  <a:pt x="231462" y="343421"/>
                </a:lnTo>
                <a:lnTo>
                  <a:pt x="235207" y="351893"/>
                </a:lnTo>
                <a:lnTo>
                  <a:pt x="242754" y="364692"/>
                </a:lnTo>
                <a:lnTo>
                  <a:pt x="250341" y="374614"/>
                </a:lnTo>
                <a:lnTo>
                  <a:pt x="254142" y="379038"/>
                </a:lnTo>
                <a:lnTo>
                  <a:pt x="257947" y="381987"/>
                </a:lnTo>
                <a:lnTo>
                  <a:pt x="265561" y="385264"/>
                </a:lnTo>
                <a:lnTo>
                  <a:pt x="269369" y="384868"/>
                </a:lnTo>
                <a:lnTo>
                  <a:pt x="273178" y="383334"/>
                </a:lnTo>
                <a:lnTo>
                  <a:pt x="280797" y="378242"/>
                </a:lnTo>
                <a:lnTo>
                  <a:pt x="288416" y="371746"/>
                </a:lnTo>
                <a:lnTo>
                  <a:pt x="296035" y="364626"/>
                </a:lnTo>
                <a:lnTo>
                  <a:pt x="307466" y="34216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99"/>
          <p:cNvSpPr/>
          <p:nvPr/>
        </p:nvSpPr>
        <p:spPr>
          <a:xfrm>
            <a:off x="7235190" y="2348576"/>
            <a:ext cx="240030" cy="364425"/>
          </a:xfrm>
          <a:custGeom>
            <a:avLst/>
            <a:gdLst/>
            <a:ahLst/>
            <a:cxnLst/>
            <a:rect l="0" t="0" r="0" b="0"/>
            <a:pathLst>
              <a:path w="240030" h="364425">
                <a:moveTo>
                  <a:pt x="0" y="17433"/>
                </a:moveTo>
                <a:lnTo>
                  <a:pt x="0" y="5298"/>
                </a:lnTo>
                <a:lnTo>
                  <a:pt x="1270" y="2993"/>
                </a:lnTo>
                <a:lnTo>
                  <a:pt x="3386" y="2726"/>
                </a:lnTo>
                <a:lnTo>
                  <a:pt x="6068" y="3819"/>
                </a:lnTo>
                <a:lnTo>
                  <a:pt x="7855" y="5817"/>
                </a:lnTo>
                <a:lnTo>
                  <a:pt x="9046" y="8419"/>
                </a:lnTo>
                <a:lnTo>
                  <a:pt x="11640" y="15967"/>
                </a:lnTo>
                <a:lnTo>
                  <a:pt x="14110" y="21536"/>
                </a:lnTo>
                <a:lnTo>
                  <a:pt x="17027" y="27789"/>
                </a:lnTo>
                <a:lnTo>
                  <a:pt x="18971" y="34497"/>
                </a:lnTo>
                <a:lnTo>
                  <a:pt x="20267" y="41509"/>
                </a:lnTo>
                <a:lnTo>
                  <a:pt x="21132" y="48724"/>
                </a:lnTo>
                <a:lnTo>
                  <a:pt x="22977" y="56074"/>
                </a:lnTo>
                <a:lnTo>
                  <a:pt x="25479" y="63514"/>
                </a:lnTo>
                <a:lnTo>
                  <a:pt x="28416" y="71013"/>
                </a:lnTo>
                <a:lnTo>
                  <a:pt x="35065" y="89507"/>
                </a:lnTo>
                <a:lnTo>
                  <a:pt x="38617" y="99773"/>
                </a:lnTo>
                <a:lnTo>
                  <a:pt x="42254" y="109156"/>
                </a:lnTo>
                <a:lnTo>
                  <a:pt x="45950" y="117952"/>
                </a:lnTo>
                <a:lnTo>
                  <a:pt x="49683" y="126356"/>
                </a:lnTo>
                <a:lnTo>
                  <a:pt x="52172" y="135768"/>
                </a:lnTo>
                <a:lnTo>
                  <a:pt x="53830" y="145853"/>
                </a:lnTo>
                <a:lnTo>
                  <a:pt x="54937" y="156387"/>
                </a:lnTo>
                <a:lnTo>
                  <a:pt x="58215" y="176109"/>
                </a:lnTo>
                <a:lnTo>
                  <a:pt x="72422" y="254384"/>
                </a:lnTo>
                <a:lnTo>
                  <a:pt x="74952" y="271921"/>
                </a:lnTo>
                <a:lnTo>
                  <a:pt x="76638" y="286151"/>
                </a:lnTo>
                <a:lnTo>
                  <a:pt x="77762" y="299449"/>
                </a:lnTo>
                <a:lnTo>
                  <a:pt x="78511" y="312124"/>
                </a:lnTo>
                <a:lnTo>
                  <a:pt x="79010" y="324384"/>
                </a:lnTo>
                <a:lnTo>
                  <a:pt x="78073" y="333827"/>
                </a:lnTo>
                <a:lnTo>
                  <a:pt x="76179" y="341392"/>
                </a:lnTo>
                <a:lnTo>
                  <a:pt x="73646" y="347706"/>
                </a:lnTo>
                <a:lnTo>
                  <a:pt x="70832" y="358108"/>
                </a:lnTo>
                <a:lnTo>
                  <a:pt x="70081" y="362660"/>
                </a:lnTo>
                <a:lnTo>
                  <a:pt x="68310" y="364424"/>
                </a:lnTo>
                <a:lnTo>
                  <a:pt x="65860" y="364331"/>
                </a:lnTo>
                <a:lnTo>
                  <a:pt x="62956" y="362998"/>
                </a:lnTo>
                <a:lnTo>
                  <a:pt x="59751" y="357030"/>
                </a:lnTo>
                <a:lnTo>
                  <a:pt x="56344" y="347971"/>
                </a:lnTo>
                <a:lnTo>
                  <a:pt x="52803" y="336852"/>
                </a:lnTo>
                <a:lnTo>
                  <a:pt x="49171" y="323089"/>
                </a:lnTo>
                <a:lnTo>
                  <a:pt x="41751" y="290864"/>
                </a:lnTo>
                <a:lnTo>
                  <a:pt x="40534" y="272110"/>
                </a:lnTo>
                <a:lnTo>
                  <a:pt x="40993" y="251988"/>
                </a:lnTo>
                <a:lnTo>
                  <a:pt x="42568" y="230953"/>
                </a:lnTo>
                <a:lnTo>
                  <a:pt x="43619" y="211850"/>
                </a:lnTo>
                <a:lnTo>
                  <a:pt x="44785" y="177077"/>
                </a:lnTo>
                <a:lnTo>
                  <a:pt x="46367" y="163233"/>
                </a:lnTo>
                <a:lnTo>
                  <a:pt x="48691" y="151463"/>
                </a:lnTo>
                <a:lnTo>
                  <a:pt x="51510" y="141076"/>
                </a:lnTo>
                <a:lnTo>
                  <a:pt x="55930" y="130342"/>
                </a:lnTo>
                <a:lnTo>
                  <a:pt x="61417" y="119376"/>
                </a:lnTo>
                <a:lnTo>
                  <a:pt x="73015" y="98301"/>
                </a:lnTo>
                <a:lnTo>
                  <a:pt x="82405" y="80468"/>
                </a:lnTo>
                <a:lnTo>
                  <a:pt x="87956" y="72157"/>
                </a:lnTo>
                <a:lnTo>
                  <a:pt x="94197" y="64075"/>
                </a:lnTo>
                <a:lnTo>
                  <a:pt x="100898" y="56148"/>
                </a:lnTo>
                <a:lnTo>
                  <a:pt x="107905" y="48323"/>
                </a:lnTo>
                <a:lnTo>
                  <a:pt x="122464" y="32856"/>
                </a:lnTo>
                <a:lnTo>
                  <a:pt x="129903" y="26445"/>
                </a:lnTo>
                <a:lnTo>
                  <a:pt x="137401" y="20901"/>
                </a:lnTo>
                <a:lnTo>
                  <a:pt x="144941" y="15935"/>
                </a:lnTo>
                <a:lnTo>
                  <a:pt x="151237" y="12625"/>
                </a:lnTo>
                <a:lnTo>
                  <a:pt x="156705" y="10417"/>
                </a:lnTo>
                <a:lnTo>
                  <a:pt x="161620" y="8946"/>
                </a:lnTo>
                <a:lnTo>
                  <a:pt x="167437" y="6695"/>
                </a:lnTo>
                <a:lnTo>
                  <a:pt x="173854" y="3925"/>
                </a:lnTo>
                <a:lnTo>
                  <a:pt x="180673" y="808"/>
                </a:lnTo>
                <a:lnTo>
                  <a:pt x="186488" y="0"/>
                </a:lnTo>
                <a:lnTo>
                  <a:pt x="191635" y="731"/>
                </a:lnTo>
                <a:lnTo>
                  <a:pt x="196337" y="2488"/>
                </a:lnTo>
                <a:lnTo>
                  <a:pt x="200741" y="3660"/>
                </a:lnTo>
                <a:lnTo>
                  <a:pt x="204947" y="4441"/>
                </a:lnTo>
                <a:lnTo>
                  <a:pt x="209021" y="4962"/>
                </a:lnTo>
                <a:lnTo>
                  <a:pt x="214277" y="6579"/>
                </a:lnTo>
                <a:lnTo>
                  <a:pt x="220321" y="8927"/>
                </a:lnTo>
                <a:lnTo>
                  <a:pt x="240029" y="174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00"/>
          <p:cNvSpPr/>
          <p:nvPr/>
        </p:nvSpPr>
        <p:spPr>
          <a:xfrm>
            <a:off x="7558582" y="2268502"/>
            <a:ext cx="362409" cy="371083"/>
          </a:xfrm>
          <a:custGeom>
            <a:avLst/>
            <a:gdLst/>
            <a:ahLst/>
            <a:cxnLst/>
            <a:rect l="0" t="0" r="0" b="0"/>
            <a:pathLst>
              <a:path w="362409" h="371083">
                <a:moveTo>
                  <a:pt x="179527" y="6067"/>
                </a:moveTo>
                <a:lnTo>
                  <a:pt x="167392" y="0"/>
                </a:lnTo>
                <a:lnTo>
                  <a:pt x="161277" y="752"/>
                </a:lnTo>
                <a:lnTo>
                  <a:pt x="154661" y="3794"/>
                </a:lnTo>
                <a:lnTo>
                  <a:pt x="147710" y="8362"/>
                </a:lnTo>
                <a:lnTo>
                  <a:pt x="139265" y="16487"/>
                </a:lnTo>
                <a:lnTo>
                  <a:pt x="129826" y="26984"/>
                </a:lnTo>
                <a:lnTo>
                  <a:pt x="107908" y="53464"/>
                </a:lnTo>
                <a:lnTo>
                  <a:pt x="81233" y="86399"/>
                </a:lnTo>
                <a:lnTo>
                  <a:pt x="70818" y="100262"/>
                </a:lnTo>
                <a:lnTo>
                  <a:pt x="62604" y="112044"/>
                </a:lnTo>
                <a:lnTo>
                  <a:pt x="55859" y="122438"/>
                </a:lnTo>
                <a:lnTo>
                  <a:pt x="28161" y="167407"/>
                </a:lnTo>
                <a:lnTo>
                  <a:pt x="20197" y="186017"/>
                </a:lnTo>
                <a:lnTo>
                  <a:pt x="13617" y="206044"/>
                </a:lnTo>
                <a:lnTo>
                  <a:pt x="7960" y="227015"/>
                </a:lnTo>
                <a:lnTo>
                  <a:pt x="4189" y="243536"/>
                </a:lnTo>
                <a:lnTo>
                  <a:pt x="1675" y="257090"/>
                </a:lnTo>
                <a:lnTo>
                  <a:pt x="0" y="268666"/>
                </a:lnTo>
                <a:lnTo>
                  <a:pt x="152" y="280193"/>
                </a:lnTo>
                <a:lnTo>
                  <a:pt x="1523" y="291688"/>
                </a:lnTo>
                <a:lnTo>
                  <a:pt x="3709" y="303161"/>
                </a:lnTo>
                <a:lnTo>
                  <a:pt x="6435" y="313350"/>
                </a:lnTo>
                <a:lnTo>
                  <a:pt x="9522" y="322682"/>
                </a:lnTo>
                <a:lnTo>
                  <a:pt x="12851" y="331444"/>
                </a:lnTo>
                <a:lnTo>
                  <a:pt x="16340" y="338555"/>
                </a:lnTo>
                <a:lnTo>
                  <a:pt x="23603" y="349843"/>
                </a:lnTo>
                <a:lnTo>
                  <a:pt x="34451" y="359093"/>
                </a:lnTo>
                <a:lnTo>
                  <a:pt x="40899" y="363338"/>
                </a:lnTo>
                <a:lnTo>
                  <a:pt x="47739" y="366168"/>
                </a:lnTo>
                <a:lnTo>
                  <a:pt x="54838" y="368054"/>
                </a:lnTo>
                <a:lnTo>
                  <a:pt x="62112" y="369312"/>
                </a:lnTo>
                <a:lnTo>
                  <a:pt x="69501" y="370151"/>
                </a:lnTo>
                <a:lnTo>
                  <a:pt x="76965" y="370709"/>
                </a:lnTo>
                <a:lnTo>
                  <a:pt x="84484" y="371082"/>
                </a:lnTo>
                <a:lnTo>
                  <a:pt x="92034" y="370060"/>
                </a:lnTo>
                <a:lnTo>
                  <a:pt x="99609" y="368110"/>
                </a:lnTo>
                <a:lnTo>
                  <a:pt x="107198" y="365539"/>
                </a:lnTo>
                <a:lnTo>
                  <a:pt x="114798" y="362555"/>
                </a:lnTo>
                <a:lnTo>
                  <a:pt x="122404" y="359296"/>
                </a:lnTo>
                <a:lnTo>
                  <a:pt x="130016" y="355853"/>
                </a:lnTo>
                <a:lnTo>
                  <a:pt x="138900" y="352288"/>
                </a:lnTo>
                <a:lnTo>
                  <a:pt x="158930" y="344940"/>
                </a:lnTo>
                <a:lnTo>
                  <a:pt x="172146" y="338662"/>
                </a:lnTo>
                <a:lnTo>
                  <a:pt x="187307" y="330667"/>
                </a:lnTo>
                <a:lnTo>
                  <a:pt x="203764" y="321527"/>
                </a:lnTo>
                <a:lnTo>
                  <a:pt x="287603" y="272257"/>
                </a:lnTo>
                <a:lnTo>
                  <a:pt x="309998" y="258457"/>
                </a:lnTo>
                <a:lnTo>
                  <a:pt x="326197" y="247987"/>
                </a:lnTo>
                <a:lnTo>
                  <a:pt x="362408" y="2232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01"/>
          <p:cNvSpPr/>
          <p:nvPr/>
        </p:nvSpPr>
        <p:spPr>
          <a:xfrm>
            <a:off x="6366509" y="3105867"/>
            <a:ext cx="274322" cy="391713"/>
          </a:xfrm>
          <a:custGeom>
            <a:avLst/>
            <a:gdLst/>
            <a:ahLst/>
            <a:cxnLst/>
            <a:rect l="0" t="0" r="0" b="0"/>
            <a:pathLst>
              <a:path w="274322" h="391713">
                <a:moveTo>
                  <a:pt x="0" y="391712"/>
                </a:moveTo>
                <a:lnTo>
                  <a:pt x="0" y="334144"/>
                </a:lnTo>
                <a:lnTo>
                  <a:pt x="1271" y="322854"/>
                </a:lnTo>
                <a:lnTo>
                  <a:pt x="3387" y="311517"/>
                </a:lnTo>
                <a:lnTo>
                  <a:pt x="6069" y="300149"/>
                </a:lnTo>
                <a:lnTo>
                  <a:pt x="7856" y="288760"/>
                </a:lnTo>
                <a:lnTo>
                  <a:pt x="9047" y="277357"/>
                </a:lnTo>
                <a:lnTo>
                  <a:pt x="9842" y="265946"/>
                </a:lnTo>
                <a:lnTo>
                  <a:pt x="11641" y="253258"/>
                </a:lnTo>
                <a:lnTo>
                  <a:pt x="14111" y="239719"/>
                </a:lnTo>
                <a:lnTo>
                  <a:pt x="17028" y="225614"/>
                </a:lnTo>
                <a:lnTo>
                  <a:pt x="22782" y="204780"/>
                </a:lnTo>
                <a:lnTo>
                  <a:pt x="39336" y="151152"/>
                </a:lnTo>
                <a:lnTo>
                  <a:pt x="46544" y="129738"/>
                </a:lnTo>
                <a:lnTo>
                  <a:pt x="52619" y="112923"/>
                </a:lnTo>
                <a:lnTo>
                  <a:pt x="57939" y="99173"/>
                </a:lnTo>
                <a:lnTo>
                  <a:pt x="64026" y="84926"/>
                </a:lnTo>
                <a:lnTo>
                  <a:pt x="77563" y="55549"/>
                </a:lnTo>
                <a:lnTo>
                  <a:pt x="82189" y="43144"/>
                </a:lnTo>
                <a:lnTo>
                  <a:pt x="85273" y="32333"/>
                </a:lnTo>
                <a:lnTo>
                  <a:pt x="87329" y="22586"/>
                </a:lnTo>
                <a:lnTo>
                  <a:pt x="88700" y="14819"/>
                </a:lnTo>
                <a:lnTo>
                  <a:pt x="90222" y="2801"/>
                </a:lnTo>
                <a:lnTo>
                  <a:pt x="91898" y="358"/>
                </a:lnTo>
                <a:lnTo>
                  <a:pt x="94285" y="0"/>
                </a:lnTo>
                <a:lnTo>
                  <a:pt x="97147" y="1031"/>
                </a:lnTo>
                <a:lnTo>
                  <a:pt x="99055" y="6798"/>
                </a:lnTo>
                <a:lnTo>
                  <a:pt x="100327" y="15723"/>
                </a:lnTo>
                <a:lnTo>
                  <a:pt x="101174" y="26753"/>
                </a:lnTo>
                <a:lnTo>
                  <a:pt x="103010" y="35376"/>
                </a:lnTo>
                <a:lnTo>
                  <a:pt x="105503" y="42395"/>
                </a:lnTo>
                <a:lnTo>
                  <a:pt x="108436" y="48344"/>
                </a:lnTo>
                <a:lnTo>
                  <a:pt x="114201" y="62470"/>
                </a:lnTo>
                <a:lnTo>
                  <a:pt x="130766" y="105259"/>
                </a:lnTo>
                <a:lnTo>
                  <a:pt x="139248" y="124543"/>
                </a:lnTo>
                <a:lnTo>
                  <a:pt x="147443" y="141210"/>
                </a:lnTo>
                <a:lnTo>
                  <a:pt x="155444" y="156131"/>
                </a:lnTo>
                <a:lnTo>
                  <a:pt x="169670" y="178778"/>
                </a:lnTo>
                <a:lnTo>
                  <a:pt x="209183" y="237808"/>
                </a:lnTo>
                <a:lnTo>
                  <a:pt x="223275" y="259900"/>
                </a:lnTo>
                <a:lnTo>
                  <a:pt x="232671" y="275897"/>
                </a:lnTo>
                <a:lnTo>
                  <a:pt x="238934" y="287832"/>
                </a:lnTo>
                <a:lnTo>
                  <a:pt x="244379" y="297059"/>
                </a:lnTo>
                <a:lnTo>
                  <a:pt x="249280" y="304480"/>
                </a:lnTo>
                <a:lnTo>
                  <a:pt x="253817" y="310698"/>
                </a:lnTo>
                <a:lnTo>
                  <a:pt x="262245" y="320992"/>
                </a:lnTo>
                <a:lnTo>
                  <a:pt x="274321" y="3345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02"/>
          <p:cNvSpPr/>
          <p:nvPr/>
        </p:nvSpPr>
        <p:spPr>
          <a:xfrm>
            <a:off x="6343650" y="3246119"/>
            <a:ext cx="308610" cy="91441"/>
          </a:xfrm>
          <a:custGeom>
            <a:avLst/>
            <a:gdLst/>
            <a:ahLst/>
            <a:cxnLst/>
            <a:rect l="0" t="0" r="0" b="0"/>
            <a:pathLst>
              <a:path w="308610" h="91441">
                <a:moveTo>
                  <a:pt x="0" y="91440"/>
                </a:moveTo>
                <a:lnTo>
                  <a:pt x="15908" y="75532"/>
                </a:lnTo>
                <a:lnTo>
                  <a:pt x="20765" y="73214"/>
                </a:lnTo>
                <a:lnTo>
                  <a:pt x="26544" y="71670"/>
                </a:lnTo>
                <a:lnTo>
                  <a:pt x="32935" y="70640"/>
                </a:lnTo>
                <a:lnTo>
                  <a:pt x="42277" y="67414"/>
                </a:lnTo>
                <a:lnTo>
                  <a:pt x="53585" y="62722"/>
                </a:lnTo>
                <a:lnTo>
                  <a:pt x="66202" y="57055"/>
                </a:lnTo>
                <a:lnTo>
                  <a:pt x="83505" y="50737"/>
                </a:lnTo>
                <a:lnTo>
                  <a:pt x="103930" y="43985"/>
                </a:lnTo>
                <a:lnTo>
                  <a:pt x="126436" y="36943"/>
                </a:lnTo>
                <a:lnTo>
                  <a:pt x="164990" y="25733"/>
                </a:lnTo>
                <a:lnTo>
                  <a:pt x="182384" y="20965"/>
                </a:lnTo>
                <a:lnTo>
                  <a:pt x="196519" y="17787"/>
                </a:lnTo>
                <a:lnTo>
                  <a:pt x="208483" y="15668"/>
                </a:lnTo>
                <a:lnTo>
                  <a:pt x="218998" y="14256"/>
                </a:lnTo>
                <a:lnTo>
                  <a:pt x="228548" y="12044"/>
                </a:lnTo>
                <a:lnTo>
                  <a:pt x="237456" y="9300"/>
                </a:lnTo>
                <a:lnTo>
                  <a:pt x="245933" y="6200"/>
                </a:lnTo>
                <a:lnTo>
                  <a:pt x="252855" y="4133"/>
                </a:lnTo>
                <a:lnTo>
                  <a:pt x="258740" y="2756"/>
                </a:lnTo>
                <a:lnTo>
                  <a:pt x="263933" y="1837"/>
                </a:lnTo>
                <a:lnTo>
                  <a:pt x="269936" y="1225"/>
                </a:lnTo>
                <a:lnTo>
                  <a:pt x="276476" y="817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03"/>
          <p:cNvSpPr/>
          <p:nvPr/>
        </p:nvSpPr>
        <p:spPr>
          <a:xfrm>
            <a:off x="6720840" y="3074669"/>
            <a:ext cx="57151" cy="354332"/>
          </a:xfrm>
          <a:custGeom>
            <a:avLst/>
            <a:gdLst/>
            <a:ahLst/>
            <a:cxnLst/>
            <a:rect l="0" t="0" r="0" b="0"/>
            <a:pathLst>
              <a:path w="57151" h="354332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0" y="31137"/>
                </a:lnTo>
                <a:lnTo>
                  <a:pt x="14110" y="37268"/>
                </a:lnTo>
                <a:lnTo>
                  <a:pt x="17027" y="43896"/>
                </a:lnTo>
                <a:lnTo>
                  <a:pt x="18971" y="53394"/>
                </a:lnTo>
                <a:lnTo>
                  <a:pt x="20267" y="64806"/>
                </a:lnTo>
                <a:lnTo>
                  <a:pt x="21132" y="77494"/>
                </a:lnTo>
                <a:lnTo>
                  <a:pt x="22977" y="91033"/>
                </a:lnTo>
                <a:lnTo>
                  <a:pt x="25479" y="105139"/>
                </a:lnTo>
                <a:lnTo>
                  <a:pt x="28416" y="119623"/>
                </a:lnTo>
                <a:lnTo>
                  <a:pt x="30374" y="131819"/>
                </a:lnTo>
                <a:lnTo>
                  <a:pt x="31679" y="142489"/>
                </a:lnTo>
                <a:lnTo>
                  <a:pt x="41801" y="248728"/>
                </a:lnTo>
                <a:lnTo>
                  <a:pt x="43978" y="280303"/>
                </a:lnTo>
                <a:lnTo>
                  <a:pt x="45829" y="292279"/>
                </a:lnTo>
                <a:lnTo>
                  <a:pt x="48332" y="302803"/>
                </a:lnTo>
                <a:lnTo>
                  <a:pt x="51271" y="312359"/>
                </a:lnTo>
                <a:lnTo>
                  <a:pt x="53231" y="321269"/>
                </a:lnTo>
                <a:lnTo>
                  <a:pt x="54537" y="329750"/>
                </a:lnTo>
                <a:lnTo>
                  <a:pt x="5715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04"/>
          <p:cNvSpPr/>
          <p:nvPr/>
        </p:nvSpPr>
        <p:spPr>
          <a:xfrm>
            <a:off x="6644007" y="3074825"/>
            <a:ext cx="430960" cy="319885"/>
          </a:xfrm>
          <a:custGeom>
            <a:avLst/>
            <a:gdLst/>
            <a:ahLst/>
            <a:cxnLst/>
            <a:rect l="0" t="0" r="0" b="0"/>
            <a:pathLst>
              <a:path w="430960" h="319885">
                <a:moveTo>
                  <a:pt x="19683" y="79854"/>
                </a:moveTo>
                <a:lnTo>
                  <a:pt x="7547" y="67719"/>
                </a:lnTo>
                <a:lnTo>
                  <a:pt x="3972" y="62874"/>
                </a:lnTo>
                <a:lnTo>
                  <a:pt x="0" y="54104"/>
                </a:lnTo>
                <a:lnTo>
                  <a:pt x="211" y="49988"/>
                </a:lnTo>
                <a:lnTo>
                  <a:pt x="1622" y="45973"/>
                </a:lnTo>
                <a:lnTo>
                  <a:pt x="6943" y="36473"/>
                </a:lnTo>
                <a:lnTo>
                  <a:pt x="13933" y="28759"/>
                </a:lnTo>
                <a:lnTo>
                  <a:pt x="23900" y="22009"/>
                </a:lnTo>
                <a:lnTo>
                  <a:pt x="30115" y="18431"/>
                </a:lnTo>
                <a:lnTo>
                  <a:pt x="36797" y="16045"/>
                </a:lnTo>
                <a:lnTo>
                  <a:pt x="43793" y="14455"/>
                </a:lnTo>
                <a:lnTo>
                  <a:pt x="50995" y="13395"/>
                </a:lnTo>
                <a:lnTo>
                  <a:pt x="58338" y="11418"/>
                </a:lnTo>
                <a:lnTo>
                  <a:pt x="65773" y="8830"/>
                </a:lnTo>
                <a:lnTo>
                  <a:pt x="73269" y="5835"/>
                </a:lnTo>
                <a:lnTo>
                  <a:pt x="80807" y="3838"/>
                </a:lnTo>
                <a:lnTo>
                  <a:pt x="88372" y="2507"/>
                </a:lnTo>
                <a:lnTo>
                  <a:pt x="95956" y="1619"/>
                </a:lnTo>
                <a:lnTo>
                  <a:pt x="104822" y="1028"/>
                </a:lnTo>
                <a:lnTo>
                  <a:pt x="114541" y="633"/>
                </a:lnTo>
                <a:lnTo>
                  <a:pt x="136772" y="195"/>
                </a:lnTo>
                <a:lnTo>
                  <a:pt x="163585" y="0"/>
                </a:lnTo>
                <a:lnTo>
                  <a:pt x="174038" y="1218"/>
                </a:lnTo>
                <a:lnTo>
                  <a:pt x="182276" y="3301"/>
                </a:lnTo>
                <a:lnTo>
                  <a:pt x="194816" y="9000"/>
                </a:lnTo>
                <a:lnTo>
                  <a:pt x="204623" y="15767"/>
                </a:lnTo>
                <a:lnTo>
                  <a:pt x="213215" y="23008"/>
                </a:lnTo>
                <a:lnTo>
                  <a:pt x="217284" y="26717"/>
                </a:lnTo>
                <a:lnTo>
                  <a:pt x="219997" y="31729"/>
                </a:lnTo>
                <a:lnTo>
                  <a:pt x="221805" y="37611"/>
                </a:lnTo>
                <a:lnTo>
                  <a:pt x="223011" y="44072"/>
                </a:lnTo>
                <a:lnTo>
                  <a:pt x="223815" y="50920"/>
                </a:lnTo>
                <a:lnTo>
                  <a:pt x="224351" y="58025"/>
                </a:lnTo>
                <a:lnTo>
                  <a:pt x="224708" y="65301"/>
                </a:lnTo>
                <a:lnTo>
                  <a:pt x="223676" y="72692"/>
                </a:lnTo>
                <a:lnTo>
                  <a:pt x="221718" y="80160"/>
                </a:lnTo>
                <a:lnTo>
                  <a:pt x="219143" y="87678"/>
                </a:lnTo>
                <a:lnTo>
                  <a:pt x="216157" y="95230"/>
                </a:lnTo>
                <a:lnTo>
                  <a:pt x="212895" y="102805"/>
                </a:lnTo>
                <a:lnTo>
                  <a:pt x="205884" y="117995"/>
                </a:lnTo>
                <a:lnTo>
                  <a:pt x="198536" y="133212"/>
                </a:lnTo>
                <a:lnTo>
                  <a:pt x="193528" y="140826"/>
                </a:lnTo>
                <a:lnTo>
                  <a:pt x="187650" y="148442"/>
                </a:lnTo>
                <a:lnTo>
                  <a:pt x="181191" y="156060"/>
                </a:lnTo>
                <a:lnTo>
                  <a:pt x="174345" y="162408"/>
                </a:lnTo>
                <a:lnTo>
                  <a:pt x="167240" y="167910"/>
                </a:lnTo>
                <a:lnTo>
                  <a:pt x="153844" y="177410"/>
                </a:lnTo>
                <a:lnTo>
                  <a:pt x="143656" y="185866"/>
                </a:lnTo>
                <a:lnTo>
                  <a:pt x="134896" y="193857"/>
                </a:lnTo>
                <a:lnTo>
                  <a:pt x="130781" y="197766"/>
                </a:lnTo>
                <a:lnTo>
                  <a:pt x="126768" y="200372"/>
                </a:lnTo>
                <a:lnTo>
                  <a:pt x="118922" y="203268"/>
                </a:lnTo>
                <a:lnTo>
                  <a:pt x="116322" y="202770"/>
                </a:lnTo>
                <a:lnTo>
                  <a:pt x="114589" y="201168"/>
                </a:lnTo>
                <a:lnTo>
                  <a:pt x="111807" y="195540"/>
                </a:lnTo>
                <a:lnTo>
                  <a:pt x="114813" y="191384"/>
                </a:lnTo>
                <a:lnTo>
                  <a:pt x="123646" y="181903"/>
                </a:lnTo>
                <a:lnTo>
                  <a:pt x="144077" y="161254"/>
                </a:lnTo>
                <a:lnTo>
                  <a:pt x="150872" y="155711"/>
                </a:lnTo>
                <a:lnTo>
                  <a:pt x="157942" y="150746"/>
                </a:lnTo>
                <a:lnTo>
                  <a:pt x="173841" y="140572"/>
                </a:lnTo>
                <a:lnTo>
                  <a:pt x="193608" y="127583"/>
                </a:lnTo>
                <a:lnTo>
                  <a:pt x="204212" y="121834"/>
                </a:lnTo>
                <a:lnTo>
                  <a:pt x="215092" y="116730"/>
                </a:lnTo>
                <a:lnTo>
                  <a:pt x="226155" y="112058"/>
                </a:lnTo>
                <a:lnTo>
                  <a:pt x="237341" y="107674"/>
                </a:lnTo>
                <a:lnTo>
                  <a:pt x="259930" y="99415"/>
                </a:lnTo>
                <a:lnTo>
                  <a:pt x="294067" y="87626"/>
                </a:lnTo>
                <a:lnTo>
                  <a:pt x="305476" y="85035"/>
                </a:lnTo>
                <a:lnTo>
                  <a:pt x="316891" y="83308"/>
                </a:lnTo>
                <a:lnTo>
                  <a:pt x="328311" y="82157"/>
                </a:lnTo>
                <a:lnTo>
                  <a:pt x="338466" y="80120"/>
                </a:lnTo>
                <a:lnTo>
                  <a:pt x="347774" y="77491"/>
                </a:lnTo>
                <a:lnTo>
                  <a:pt x="356520" y="74469"/>
                </a:lnTo>
                <a:lnTo>
                  <a:pt x="364891" y="73724"/>
                </a:lnTo>
                <a:lnTo>
                  <a:pt x="373011" y="74498"/>
                </a:lnTo>
                <a:lnTo>
                  <a:pt x="380965" y="76283"/>
                </a:lnTo>
                <a:lnTo>
                  <a:pt x="393189" y="78267"/>
                </a:lnTo>
                <a:lnTo>
                  <a:pt x="398227" y="78797"/>
                </a:lnTo>
                <a:lnTo>
                  <a:pt x="402855" y="80419"/>
                </a:lnTo>
                <a:lnTo>
                  <a:pt x="411384" y="85609"/>
                </a:lnTo>
                <a:lnTo>
                  <a:pt x="419409" y="92148"/>
                </a:lnTo>
                <a:lnTo>
                  <a:pt x="423327" y="95671"/>
                </a:lnTo>
                <a:lnTo>
                  <a:pt x="425938" y="99288"/>
                </a:lnTo>
                <a:lnTo>
                  <a:pt x="428841" y="106695"/>
                </a:lnTo>
                <a:lnTo>
                  <a:pt x="429614" y="111718"/>
                </a:lnTo>
                <a:lnTo>
                  <a:pt x="430130" y="117607"/>
                </a:lnTo>
                <a:lnTo>
                  <a:pt x="430704" y="129654"/>
                </a:lnTo>
                <a:lnTo>
                  <a:pt x="430959" y="139241"/>
                </a:lnTo>
                <a:lnTo>
                  <a:pt x="428486" y="144845"/>
                </a:lnTo>
                <a:lnTo>
                  <a:pt x="424298" y="151122"/>
                </a:lnTo>
                <a:lnTo>
                  <a:pt x="418967" y="157846"/>
                </a:lnTo>
                <a:lnTo>
                  <a:pt x="393259" y="191581"/>
                </a:lnTo>
                <a:lnTo>
                  <a:pt x="384303" y="202598"/>
                </a:lnTo>
                <a:lnTo>
                  <a:pt x="375793" y="212484"/>
                </a:lnTo>
                <a:lnTo>
                  <a:pt x="367579" y="221614"/>
                </a:lnTo>
                <a:lnTo>
                  <a:pt x="358294" y="230241"/>
                </a:lnTo>
                <a:lnTo>
                  <a:pt x="348294" y="238532"/>
                </a:lnTo>
                <a:lnTo>
                  <a:pt x="298800" y="276157"/>
                </a:lnTo>
                <a:lnTo>
                  <a:pt x="285771" y="284383"/>
                </a:lnTo>
                <a:lnTo>
                  <a:pt x="273275" y="291137"/>
                </a:lnTo>
                <a:lnTo>
                  <a:pt x="231911" y="311102"/>
                </a:lnTo>
                <a:lnTo>
                  <a:pt x="218570" y="315981"/>
                </a:lnTo>
                <a:lnTo>
                  <a:pt x="205867" y="318150"/>
                </a:lnTo>
                <a:lnTo>
                  <a:pt x="197145" y="318728"/>
                </a:lnTo>
                <a:lnTo>
                  <a:pt x="145412" y="3198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05"/>
          <p:cNvSpPr/>
          <p:nvPr/>
        </p:nvSpPr>
        <p:spPr>
          <a:xfrm>
            <a:off x="6252209" y="2817308"/>
            <a:ext cx="491492" cy="211643"/>
          </a:xfrm>
          <a:custGeom>
            <a:avLst/>
            <a:gdLst/>
            <a:ahLst/>
            <a:cxnLst/>
            <a:rect l="0" t="0" r="0" b="0"/>
            <a:pathLst>
              <a:path w="491492" h="211643">
                <a:moveTo>
                  <a:pt x="0" y="211642"/>
                </a:moveTo>
                <a:lnTo>
                  <a:pt x="0" y="176050"/>
                </a:lnTo>
                <a:lnTo>
                  <a:pt x="1271" y="172674"/>
                </a:lnTo>
                <a:lnTo>
                  <a:pt x="3387" y="170423"/>
                </a:lnTo>
                <a:lnTo>
                  <a:pt x="6069" y="168923"/>
                </a:lnTo>
                <a:lnTo>
                  <a:pt x="10396" y="164112"/>
                </a:lnTo>
                <a:lnTo>
                  <a:pt x="15821" y="157095"/>
                </a:lnTo>
                <a:lnTo>
                  <a:pt x="21977" y="148607"/>
                </a:lnTo>
                <a:lnTo>
                  <a:pt x="27352" y="140409"/>
                </a:lnTo>
                <a:lnTo>
                  <a:pt x="32205" y="132403"/>
                </a:lnTo>
                <a:lnTo>
                  <a:pt x="36710" y="124526"/>
                </a:lnTo>
                <a:lnTo>
                  <a:pt x="40984" y="118004"/>
                </a:lnTo>
                <a:lnTo>
                  <a:pt x="45102" y="112387"/>
                </a:lnTo>
                <a:lnTo>
                  <a:pt x="49119" y="107372"/>
                </a:lnTo>
                <a:lnTo>
                  <a:pt x="53066" y="102758"/>
                </a:lnTo>
                <a:lnTo>
                  <a:pt x="56968" y="98413"/>
                </a:lnTo>
                <a:lnTo>
                  <a:pt x="60839" y="94246"/>
                </a:lnTo>
                <a:lnTo>
                  <a:pt x="65959" y="90198"/>
                </a:lnTo>
                <a:lnTo>
                  <a:pt x="71913" y="86229"/>
                </a:lnTo>
                <a:lnTo>
                  <a:pt x="78422" y="82313"/>
                </a:lnTo>
                <a:lnTo>
                  <a:pt x="87841" y="75893"/>
                </a:lnTo>
                <a:lnTo>
                  <a:pt x="111854" y="58599"/>
                </a:lnTo>
                <a:lnTo>
                  <a:pt x="122830" y="51193"/>
                </a:lnTo>
                <a:lnTo>
                  <a:pt x="132686" y="44986"/>
                </a:lnTo>
                <a:lnTo>
                  <a:pt x="141798" y="39578"/>
                </a:lnTo>
                <a:lnTo>
                  <a:pt x="151682" y="35972"/>
                </a:lnTo>
                <a:lnTo>
                  <a:pt x="162082" y="33569"/>
                </a:lnTo>
                <a:lnTo>
                  <a:pt x="172825" y="31966"/>
                </a:lnTo>
                <a:lnTo>
                  <a:pt x="185067" y="28358"/>
                </a:lnTo>
                <a:lnTo>
                  <a:pt x="198308" y="23412"/>
                </a:lnTo>
                <a:lnTo>
                  <a:pt x="212215" y="17576"/>
                </a:lnTo>
                <a:lnTo>
                  <a:pt x="225297" y="13684"/>
                </a:lnTo>
                <a:lnTo>
                  <a:pt x="237828" y="11090"/>
                </a:lnTo>
                <a:lnTo>
                  <a:pt x="249992" y="9360"/>
                </a:lnTo>
                <a:lnTo>
                  <a:pt x="261911" y="6937"/>
                </a:lnTo>
                <a:lnTo>
                  <a:pt x="273668" y="4052"/>
                </a:lnTo>
                <a:lnTo>
                  <a:pt x="285315" y="859"/>
                </a:lnTo>
                <a:lnTo>
                  <a:pt x="295620" y="0"/>
                </a:lnTo>
                <a:lnTo>
                  <a:pt x="305031" y="697"/>
                </a:lnTo>
                <a:lnTo>
                  <a:pt x="313844" y="2432"/>
                </a:lnTo>
                <a:lnTo>
                  <a:pt x="322260" y="3588"/>
                </a:lnTo>
                <a:lnTo>
                  <a:pt x="330410" y="4359"/>
                </a:lnTo>
                <a:lnTo>
                  <a:pt x="338384" y="4873"/>
                </a:lnTo>
                <a:lnTo>
                  <a:pt x="346240" y="6486"/>
                </a:lnTo>
                <a:lnTo>
                  <a:pt x="354017" y="8831"/>
                </a:lnTo>
                <a:lnTo>
                  <a:pt x="361741" y="11665"/>
                </a:lnTo>
                <a:lnTo>
                  <a:pt x="377097" y="18199"/>
                </a:lnTo>
                <a:lnTo>
                  <a:pt x="384749" y="21720"/>
                </a:lnTo>
                <a:lnTo>
                  <a:pt x="393659" y="25337"/>
                </a:lnTo>
                <a:lnTo>
                  <a:pt x="403410" y="29019"/>
                </a:lnTo>
                <a:lnTo>
                  <a:pt x="413720" y="32743"/>
                </a:lnTo>
                <a:lnTo>
                  <a:pt x="423133" y="36496"/>
                </a:lnTo>
                <a:lnTo>
                  <a:pt x="431949" y="40268"/>
                </a:lnTo>
                <a:lnTo>
                  <a:pt x="448518" y="47845"/>
                </a:lnTo>
                <a:lnTo>
                  <a:pt x="464349" y="55447"/>
                </a:lnTo>
                <a:lnTo>
                  <a:pt x="469586" y="60521"/>
                </a:lnTo>
                <a:lnTo>
                  <a:pt x="473077" y="66445"/>
                </a:lnTo>
                <a:lnTo>
                  <a:pt x="475405" y="72933"/>
                </a:lnTo>
                <a:lnTo>
                  <a:pt x="478227" y="77260"/>
                </a:lnTo>
                <a:lnTo>
                  <a:pt x="481378" y="80144"/>
                </a:lnTo>
                <a:lnTo>
                  <a:pt x="484749" y="82066"/>
                </a:lnTo>
                <a:lnTo>
                  <a:pt x="486996" y="84618"/>
                </a:lnTo>
                <a:lnTo>
                  <a:pt x="488494" y="87589"/>
                </a:lnTo>
                <a:lnTo>
                  <a:pt x="489493" y="90840"/>
                </a:lnTo>
                <a:lnTo>
                  <a:pt x="490159" y="91737"/>
                </a:lnTo>
                <a:lnTo>
                  <a:pt x="490603" y="91065"/>
                </a:lnTo>
                <a:lnTo>
                  <a:pt x="491491" y="859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18766"/>
            <a:ext cx="4038600" cy="3980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Content Placeholder 3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and B and the points of circle O not in the interior of AOB form a </a:t>
            </a:r>
            <a:r>
              <a:rPr lang="en-US" b="1" dirty="0" smtClean="0"/>
              <a:t>major arc.</a:t>
            </a:r>
          </a:p>
          <a:p>
            <a:r>
              <a:rPr lang="en-US" dirty="0" smtClean="0"/>
              <a:t>The major arc with endpoints A and B is illustrated in red below.</a:t>
            </a:r>
          </a:p>
          <a:p>
            <a:r>
              <a:rPr lang="en-US" dirty="0" smtClean="0"/>
              <a:t>Note that we use three letters to name a major arc: ACB, which is </a:t>
            </a:r>
            <a:r>
              <a:rPr lang="en-US" dirty="0" err="1" smtClean="0"/>
              <a:t>read"arc</a:t>
            </a:r>
            <a:r>
              <a:rPr lang="en-US" dirty="0" smtClean="0"/>
              <a:t> ACB."</a:t>
            </a:r>
            <a:endParaRPr lang="en-US" dirty="0"/>
          </a:p>
        </p:txBody>
      </p:sp>
      <p:sp>
        <p:nvSpPr>
          <p:cNvPr id="36" name="SMARTPenAnnotation218"/>
          <p:cNvSpPr/>
          <p:nvPr/>
        </p:nvSpPr>
        <p:spPr>
          <a:xfrm>
            <a:off x="7675244" y="2348983"/>
            <a:ext cx="162879" cy="197050"/>
          </a:xfrm>
          <a:custGeom>
            <a:avLst/>
            <a:gdLst/>
            <a:ahLst/>
            <a:cxnLst/>
            <a:rect l="0" t="0" r="0" b="0"/>
            <a:pathLst>
              <a:path w="162879" h="197050">
                <a:moveTo>
                  <a:pt x="0" y="197049"/>
                </a:moveTo>
                <a:lnTo>
                  <a:pt x="0" y="122626"/>
                </a:lnTo>
                <a:lnTo>
                  <a:pt x="954" y="116954"/>
                </a:lnTo>
                <a:lnTo>
                  <a:pt x="2541" y="111267"/>
                </a:lnTo>
                <a:lnTo>
                  <a:pt x="4552" y="105571"/>
                </a:lnTo>
                <a:lnTo>
                  <a:pt x="5892" y="99869"/>
                </a:lnTo>
                <a:lnTo>
                  <a:pt x="6786" y="94162"/>
                </a:lnTo>
                <a:lnTo>
                  <a:pt x="7382" y="88453"/>
                </a:lnTo>
                <a:lnTo>
                  <a:pt x="7779" y="81789"/>
                </a:lnTo>
                <a:lnTo>
                  <a:pt x="8221" y="66765"/>
                </a:lnTo>
                <a:lnTo>
                  <a:pt x="9290" y="60663"/>
                </a:lnTo>
                <a:lnTo>
                  <a:pt x="10956" y="55643"/>
                </a:lnTo>
                <a:lnTo>
                  <a:pt x="13020" y="51343"/>
                </a:lnTo>
                <a:lnTo>
                  <a:pt x="14395" y="46572"/>
                </a:lnTo>
                <a:lnTo>
                  <a:pt x="15312" y="41486"/>
                </a:lnTo>
                <a:lnTo>
                  <a:pt x="15923" y="36190"/>
                </a:lnTo>
                <a:lnTo>
                  <a:pt x="17283" y="31707"/>
                </a:lnTo>
                <a:lnTo>
                  <a:pt x="19142" y="27766"/>
                </a:lnTo>
                <a:lnTo>
                  <a:pt x="21335" y="24186"/>
                </a:lnTo>
                <a:lnTo>
                  <a:pt x="22796" y="20847"/>
                </a:lnTo>
                <a:lnTo>
                  <a:pt x="23770" y="17669"/>
                </a:lnTo>
                <a:lnTo>
                  <a:pt x="25334" y="10274"/>
                </a:lnTo>
                <a:lnTo>
                  <a:pt x="30155" y="4442"/>
                </a:lnTo>
                <a:lnTo>
                  <a:pt x="33928" y="282"/>
                </a:lnTo>
                <a:lnTo>
                  <a:pt x="38733" y="0"/>
                </a:lnTo>
                <a:lnTo>
                  <a:pt x="41063" y="913"/>
                </a:lnTo>
                <a:lnTo>
                  <a:pt x="43568" y="2474"/>
                </a:lnTo>
                <a:lnTo>
                  <a:pt x="46190" y="4468"/>
                </a:lnTo>
                <a:lnTo>
                  <a:pt x="48892" y="5796"/>
                </a:lnTo>
                <a:lnTo>
                  <a:pt x="51645" y="6682"/>
                </a:lnTo>
                <a:lnTo>
                  <a:pt x="54433" y="7273"/>
                </a:lnTo>
                <a:lnTo>
                  <a:pt x="57244" y="8619"/>
                </a:lnTo>
                <a:lnTo>
                  <a:pt x="60070" y="10469"/>
                </a:lnTo>
                <a:lnTo>
                  <a:pt x="62907" y="12655"/>
                </a:lnTo>
                <a:lnTo>
                  <a:pt x="65751" y="16017"/>
                </a:lnTo>
                <a:lnTo>
                  <a:pt x="68599" y="20164"/>
                </a:lnTo>
                <a:lnTo>
                  <a:pt x="71450" y="24833"/>
                </a:lnTo>
                <a:lnTo>
                  <a:pt x="74304" y="28898"/>
                </a:lnTo>
                <a:lnTo>
                  <a:pt x="77159" y="32561"/>
                </a:lnTo>
                <a:lnTo>
                  <a:pt x="80015" y="35955"/>
                </a:lnTo>
                <a:lnTo>
                  <a:pt x="82871" y="39171"/>
                </a:lnTo>
                <a:lnTo>
                  <a:pt x="88585" y="45284"/>
                </a:lnTo>
                <a:lnTo>
                  <a:pt x="91441" y="49200"/>
                </a:lnTo>
                <a:lnTo>
                  <a:pt x="94298" y="53715"/>
                </a:lnTo>
                <a:lnTo>
                  <a:pt x="97156" y="58631"/>
                </a:lnTo>
                <a:lnTo>
                  <a:pt x="100013" y="62860"/>
                </a:lnTo>
                <a:lnTo>
                  <a:pt x="102871" y="66632"/>
                </a:lnTo>
                <a:lnTo>
                  <a:pt x="105728" y="70099"/>
                </a:lnTo>
                <a:lnTo>
                  <a:pt x="107633" y="74316"/>
                </a:lnTo>
                <a:lnTo>
                  <a:pt x="108904" y="79032"/>
                </a:lnTo>
                <a:lnTo>
                  <a:pt x="109749" y="84081"/>
                </a:lnTo>
                <a:lnTo>
                  <a:pt x="111267" y="89352"/>
                </a:lnTo>
                <a:lnTo>
                  <a:pt x="113230" y="94771"/>
                </a:lnTo>
                <a:lnTo>
                  <a:pt x="115492" y="100289"/>
                </a:lnTo>
                <a:lnTo>
                  <a:pt x="117953" y="104920"/>
                </a:lnTo>
                <a:lnTo>
                  <a:pt x="120546" y="108960"/>
                </a:lnTo>
                <a:lnTo>
                  <a:pt x="123227" y="112605"/>
                </a:lnTo>
                <a:lnTo>
                  <a:pt x="125966" y="116941"/>
                </a:lnTo>
                <a:lnTo>
                  <a:pt x="128745" y="121736"/>
                </a:lnTo>
                <a:lnTo>
                  <a:pt x="131550" y="126838"/>
                </a:lnTo>
                <a:lnTo>
                  <a:pt x="133421" y="131192"/>
                </a:lnTo>
                <a:lnTo>
                  <a:pt x="134667" y="135046"/>
                </a:lnTo>
                <a:lnTo>
                  <a:pt x="135498" y="138569"/>
                </a:lnTo>
                <a:lnTo>
                  <a:pt x="137004" y="141870"/>
                </a:lnTo>
                <a:lnTo>
                  <a:pt x="138962" y="145023"/>
                </a:lnTo>
                <a:lnTo>
                  <a:pt x="141219" y="148077"/>
                </a:lnTo>
                <a:lnTo>
                  <a:pt x="143676" y="150114"/>
                </a:lnTo>
                <a:lnTo>
                  <a:pt x="146266" y="151472"/>
                </a:lnTo>
                <a:lnTo>
                  <a:pt x="148947" y="152376"/>
                </a:lnTo>
                <a:lnTo>
                  <a:pt x="150733" y="153932"/>
                </a:lnTo>
                <a:lnTo>
                  <a:pt x="151923" y="155922"/>
                </a:lnTo>
                <a:lnTo>
                  <a:pt x="153835" y="161409"/>
                </a:lnTo>
                <a:lnTo>
                  <a:pt x="158718" y="166910"/>
                </a:lnTo>
                <a:lnTo>
                  <a:pt x="162878" y="171331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19"/>
          <p:cNvSpPr/>
          <p:nvPr/>
        </p:nvSpPr>
        <p:spPr>
          <a:xfrm>
            <a:off x="7675244" y="2426017"/>
            <a:ext cx="154307" cy="51436"/>
          </a:xfrm>
          <a:custGeom>
            <a:avLst/>
            <a:gdLst/>
            <a:ahLst/>
            <a:cxnLst/>
            <a:rect l="0" t="0" r="0" b="0"/>
            <a:pathLst>
              <a:path w="154307" h="51436">
                <a:moveTo>
                  <a:pt x="0" y="51435"/>
                </a:moveTo>
                <a:lnTo>
                  <a:pt x="7382" y="51435"/>
                </a:lnTo>
                <a:lnTo>
                  <a:pt x="8731" y="50483"/>
                </a:lnTo>
                <a:lnTo>
                  <a:pt x="10584" y="48895"/>
                </a:lnTo>
                <a:lnTo>
                  <a:pt x="12772" y="46884"/>
                </a:lnTo>
                <a:lnTo>
                  <a:pt x="15182" y="45543"/>
                </a:lnTo>
                <a:lnTo>
                  <a:pt x="17742" y="44650"/>
                </a:lnTo>
                <a:lnTo>
                  <a:pt x="20400" y="44054"/>
                </a:lnTo>
                <a:lnTo>
                  <a:pt x="24079" y="43657"/>
                </a:lnTo>
                <a:lnTo>
                  <a:pt x="28435" y="43392"/>
                </a:lnTo>
                <a:lnTo>
                  <a:pt x="37403" y="43098"/>
                </a:lnTo>
                <a:lnTo>
                  <a:pt x="44564" y="42967"/>
                </a:lnTo>
                <a:lnTo>
                  <a:pt x="47807" y="41980"/>
                </a:lnTo>
                <a:lnTo>
                  <a:pt x="50922" y="40369"/>
                </a:lnTo>
                <a:lnTo>
                  <a:pt x="53950" y="38343"/>
                </a:lnTo>
                <a:lnTo>
                  <a:pt x="56922" y="36992"/>
                </a:lnTo>
                <a:lnTo>
                  <a:pt x="59855" y="36091"/>
                </a:lnTo>
                <a:lnTo>
                  <a:pt x="62764" y="35491"/>
                </a:lnTo>
                <a:lnTo>
                  <a:pt x="66608" y="35091"/>
                </a:lnTo>
                <a:lnTo>
                  <a:pt x="71075" y="34824"/>
                </a:lnTo>
                <a:lnTo>
                  <a:pt x="75958" y="34646"/>
                </a:lnTo>
                <a:lnTo>
                  <a:pt x="80167" y="33575"/>
                </a:lnTo>
                <a:lnTo>
                  <a:pt x="83925" y="31908"/>
                </a:lnTo>
                <a:lnTo>
                  <a:pt x="87382" y="29844"/>
                </a:lnTo>
                <a:lnTo>
                  <a:pt x="90640" y="28469"/>
                </a:lnTo>
                <a:lnTo>
                  <a:pt x="93764" y="27552"/>
                </a:lnTo>
                <a:lnTo>
                  <a:pt x="96800" y="26940"/>
                </a:lnTo>
                <a:lnTo>
                  <a:pt x="99775" y="25580"/>
                </a:lnTo>
                <a:lnTo>
                  <a:pt x="102713" y="23721"/>
                </a:lnTo>
                <a:lnTo>
                  <a:pt x="105622" y="21529"/>
                </a:lnTo>
                <a:lnTo>
                  <a:pt x="108515" y="20068"/>
                </a:lnTo>
                <a:lnTo>
                  <a:pt x="111396" y="19094"/>
                </a:lnTo>
                <a:lnTo>
                  <a:pt x="114269" y="18444"/>
                </a:lnTo>
                <a:lnTo>
                  <a:pt x="117137" y="17058"/>
                </a:lnTo>
                <a:lnTo>
                  <a:pt x="120002" y="15183"/>
                </a:lnTo>
                <a:lnTo>
                  <a:pt x="122864" y="12979"/>
                </a:lnTo>
                <a:lnTo>
                  <a:pt x="125724" y="11510"/>
                </a:lnTo>
                <a:lnTo>
                  <a:pt x="128584" y="10531"/>
                </a:lnTo>
                <a:lnTo>
                  <a:pt x="131443" y="9878"/>
                </a:lnTo>
                <a:lnTo>
                  <a:pt x="134301" y="8490"/>
                </a:lnTo>
                <a:lnTo>
                  <a:pt x="137159" y="6613"/>
                </a:lnTo>
                <a:lnTo>
                  <a:pt x="140017" y="4409"/>
                </a:lnTo>
                <a:lnTo>
                  <a:pt x="142875" y="2939"/>
                </a:lnTo>
                <a:lnTo>
                  <a:pt x="145733" y="1959"/>
                </a:lnTo>
                <a:lnTo>
                  <a:pt x="154306" y="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20"/>
          <p:cNvSpPr/>
          <p:nvPr/>
        </p:nvSpPr>
        <p:spPr>
          <a:xfrm>
            <a:off x="7872412" y="2348864"/>
            <a:ext cx="42864" cy="162879"/>
          </a:xfrm>
          <a:custGeom>
            <a:avLst/>
            <a:gdLst/>
            <a:ahLst/>
            <a:cxnLst/>
            <a:rect l="0" t="0" r="0" b="0"/>
            <a:pathLst>
              <a:path w="42864" h="162879">
                <a:moveTo>
                  <a:pt x="0" y="0"/>
                </a:moveTo>
                <a:lnTo>
                  <a:pt x="0" y="20152"/>
                </a:lnTo>
                <a:lnTo>
                  <a:pt x="953" y="22960"/>
                </a:lnTo>
                <a:lnTo>
                  <a:pt x="2539" y="25784"/>
                </a:lnTo>
                <a:lnTo>
                  <a:pt x="4551" y="28620"/>
                </a:lnTo>
                <a:lnTo>
                  <a:pt x="5892" y="32415"/>
                </a:lnTo>
                <a:lnTo>
                  <a:pt x="6785" y="36850"/>
                </a:lnTo>
                <a:lnTo>
                  <a:pt x="7382" y="41712"/>
                </a:lnTo>
                <a:lnTo>
                  <a:pt x="7779" y="45906"/>
                </a:lnTo>
                <a:lnTo>
                  <a:pt x="8043" y="49654"/>
                </a:lnTo>
                <a:lnTo>
                  <a:pt x="8220" y="53105"/>
                </a:lnTo>
                <a:lnTo>
                  <a:pt x="9289" y="57311"/>
                </a:lnTo>
                <a:lnTo>
                  <a:pt x="10957" y="62020"/>
                </a:lnTo>
                <a:lnTo>
                  <a:pt x="13019" y="67065"/>
                </a:lnTo>
                <a:lnTo>
                  <a:pt x="14394" y="72332"/>
                </a:lnTo>
                <a:lnTo>
                  <a:pt x="15311" y="77749"/>
                </a:lnTo>
                <a:lnTo>
                  <a:pt x="15923" y="83266"/>
                </a:lnTo>
                <a:lnTo>
                  <a:pt x="17283" y="88848"/>
                </a:lnTo>
                <a:lnTo>
                  <a:pt x="19141" y="94475"/>
                </a:lnTo>
                <a:lnTo>
                  <a:pt x="21334" y="100131"/>
                </a:lnTo>
                <a:lnTo>
                  <a:pt x="22795" y="104854"/>
                </a:lnTo>
                <a:lnTo>
                  <a:pt x="23769" y="108955"/>
                </a:lnTo>
                <a:lnTo>
                  <a:pt x="24419" y="112642"/>
                </a:lnTo>
                <a:lnTo>
                  <a:pt x="24852" y="116052"/>
                </a:lnTo>
                <a:lnTo>
                  <a:pt x="25141" y="119279"/>
                </a:lnTo>
                <a:lnTo>
                  <a:pt x="25333" y="122382"/>
                </a:lnTo>
                <a:lnTo>
                  <a:pt x="26413" y="125403"/>
                </a:lnTo>
                <a:lnTo>
                  <a:pt x="28087" y="128370"/>
                </a:lnTo>
                <a:lnTo>
                  <a:pt x="30155" y="131300"/>
                </a:lnTo>
                <a:lnTo>
                  <a:pt x="32486" y="134206"/>
                </a:lnTo>
                <a:lnTo>
                  <a:pt x="34992" y="137096"/>
                </a:lnTo>
                <a:lnTo>
                  <a:pt x="37616" y="139975"/>
                </a:lnTo>
                <a:lnTo>
                  <a:pt x="39364" y="142847"/>
                </a:lnTo>
                <a:lnTo>
                  <a:pt x="40531" y="145714"/>
                </a:lnTo>
                <a:lnTo>
                  <a:pt x="42727" y="153803"/>
                </a:lnTo>
                <a:lnTo>
                  <a:pt x="42823" y="158707"/>
                </a:lnTo>
                <a:lnTo>
                  <a:pt x="42863" y="16287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21"/>
          <p:cNvSpPr/>
          <p:nvPr/>
        </p:nvSpPr>
        <p:spPr>
          <a:xfrm>
            <a:off x="7872412" y="2324453"/>
            <a:ext cx="179861" cy="195713"/>
          </a:xfrm>
          <a:custGeom>
            <a:avLst/>
            <a:gdLst/>
            <a:ahLst/>
            <a:cxnLst/>
            <a:rect l="0" t="0" r="0" b="0"/>
            <a:pathLst>
              <a:path w="179861" h="195713">
                <a:moveTo>
                  <a:pt x="0" y="32984"/>
                </a:moveTo>
                <a:lnTo>
                  <a:pt x="0" y="25603"/>
                </a:lnTo>
                <a:lnTo>
                  <a:pt x="4551" y="20214"/>
                </a:lnTo>
                <a:lnTo>
                  <a:pt x="6844" y="18755"/>
                </a:lnTo>
                <a:lnTo>
                  <a:pt x="11932" y="17135"/>
                </a:lnTo>
                <a:lnTo>
                  <a:pt x="17368" y="13875"/>
                </a:lnTo>
                <a:lnTo>
                  <a:pt x="20151" y="11672"/>
                </a:lnTo>
                <a:lnTo>
                  <a:pt x="22959" y="10204"/>
                </a:lnTo>
                <a:lnTo>
                  <a:pt x="25784" y="9225"/>
                </a:lnTo>
                <a:lnTo>
                  <a:pt x="28619" y="8572"/>
                </a:lnTo>
                <a:lnTo>
                  <a:pt x="31462" y="7184"/>
                </a:lnTo>
                <a:lnTo>
                  <a:pt x="34310" y="5307"/>
                </a:lnTo>
                <a:lnTo>
                  <a:pt x="37161" y="3103"/>
                </a:lnTo>
                <a:lnTo>
                  <a:pt x="40014" y="1633"/>
                </a:lnTo>
                <a:lnTo>
                  <a:pt x="42869" y="654"/>
                </a:lnTo>
                <a:lnTo>
                  <a:pt x="45724" y="0"/>
                </a:lnTo>
                <a:lnTo>
                  <a:pt x="48580" y="518"/>
                </a:lnTo>
                <a:lnTo>
                  <a:pt x="51437" y="1815"/>
                </a:lnTo>
                <a:lnTo>
                  <a:pt x="54294" y="3632"/>
                </a:lnTo>
                <a:lnTo>
                  <a:pt x="58103" y="4843"/>
                </a:lnTo>
                <a:lnTo>
                  <a:pt x="62548" y="5651"/>
                </a:lnTo>
                <a:lnTo>
                  <a:pt x="67416" y="6190"/>
                </a:lnTo>
                <a:lnTo>
                  <a:pt x="71613" y="7501"/>
                </a:lnTo>
                <a:lnTo>
                  <a:pt x="75365" y="9328"/>
                </a:lnTo>
                <a:lnTo>
                  <a:pt x="78818" y="11498"/>
                </a:lnTo>
                <a:lnTo>
                  <a:pt x="82073" y="12945"/>
                </a:lnTo>
                <a:lnTo>
                  <a:pt x="85196" y="13910"/>
                </a:lnTo>
                <a:lnTo>
                  <a:pt x="88230" y="14553"/>
                </a:lnTo>
                <a:lnTo>
                  <a:pt x="90252" y="16887"/>
                </a:lnTo>
                <a:lnTo>
                  <a:pt x="91601" y="20347"/>
                </a:lnTo>
                <a:lnTo>
                  <a:pt x="92500" y="24560"/>
                </a:lnTo>
                <a:lnTo>
                  <a:pt x="93099" y="28320"/>
                </a:lnTo>
                <a:lnTo>
                  <a:pt x="93499" y="31780"/>
                </a:lnTo>
                <a:lnTo>
                  <a:pt x="93765" y="35039"/>
                </a:lnTo>
                <a:lnTo>
                  <a:pt x="93943" y="38164"/>
                </a:lnTo>
                <a:lnTo>
                  <a:pt x="94141" y="44176"/>
                </a:lnTo>
                <a:lnTo>
                  <a:pt x="93239" y="47113"/>
                </a:lnTo>
                <a:lnTo>
                  <a:pt x="89701" y="52916"/>
                </a:lnTo>
                <a:lnTo>
                  <a:pt x="87423" y="56750"/>
                </a:lnTo>
                <a:lnTo>
                  <a:pt x="84951" y="61210"/>
                </a:lnTo>
                <a:lnTo>
                  <a:pt x="82352" y="66089"/>
                </a:lnTo>
                <a:lnTo>
                  <a:pt x="79666" y="70294"/>
                </a:lnTo>
                <a:lnTo>
                  <a:pt x="76923" y="74050"/>
                </a:lnTo>
                <a:lnTo>
                  <a:pt x="74143" y="77506"/>
                </a:lnTo>
                <a:lnTo>
                  <a:pt x="71337" y="79810"/>
                </a:lnTo>
                <a:lnTo>
                  <a:pt x="68512" y="81347"/>
                </a:lnTo>
                <a:lnTo>
                  <a:pt x="65677" y="82371"/>
                </a:lnTo>
                <a:lnTo>
                  <a:pt x="62835" y="84006"/>
                </a:lnTo>
                <a:lnTo>
                  <a:pt x="59988" y="86049"/>
                </a:lnTo>
                <a:lnTo>
                  <a:pt x="51584" y="92871"/>
                </a:lnTo>
                <a:lnTo>
                  <a:pt x="56030" y="92956"/>
                </a:lnTo>
                <a:lnTo>
                  <a:pt x="57356" y="92015"/>
                </a:lnTo>
                <a:lnTo>
                  <a:pt x="58240" y="90436"/>
                </a:lnTo>
                <a:lnTo>
                  <a:pt x="59658" y="85608"/>
                </a:lnTo>
                <a:lnTo>
                  <a:pt x="64932" y="82407"/>
                </a:lnTo>
                <a:lnTo>
                  <a:pt x="69006" y="80220"/>
                </a:lnTo>
                <a:lnTo>
                  <a:pt x="72674" y="78762"/>
                </a:lnTo>
                <a:lnTo>
                  <a:pt x="76071" y="77791"/>
                </a:lnTo>
                <a:lnTo>
                  <a:pt x="79290" y="77143"/>
                </a:lnTo>
                <a:lnTo>
                  <a:pt x="82387" y="75758"/>
                </a:lnTo>
                <a:lnTo>
                  <a:pt x="85405" y="73883"/>
                </a:lnTo>
                <a:lnTo>
                  <a:pt x="88369" y="71680"/>
                </a:lnTo>
                <a:lnTo>
                  <a:pt x="92251" y="70211"/>
                </a:lnTo>
                <a:lnTo>
                  <a:pt x="96743" y="69232"/>
                </a:lnTo>
                <a:lnTo>
                  <a:pt x="101643" y="68580"/>
                </a:lnTo>
                <a:lnTo>
                  <a:pt x="106814" y="67192"/>
                </a:lnTo>
                <a:lnTo>
                  <a:pt x="112168" y="65314"/>
                </a:lnTo>
                <a:lnTo>
                  <a:pt x="117641" y="63110"/>
                </a:lnTo>
                <a:lnTo>
                  <a:pt x="123194" y="62593"/>
                </a:lnTo>
                <a:lnTo>
                  <a:pt x="128802" y="63201"/>
                </a:lnTo>
                <a:lnTo>
                  <a:pt x="134445" y="64558"/>
                </a:lnTo>
                <a:lnTo>
                  <a:pt x="140113" y="65464"/>
                </a:lnTo>
                <a:lnTo>
                  <a:pt x="145797" y="66067"/>
                </a:lnTo>
                <a:lnTo>
                  <a:pt x="151490" y="66470"/>
                </a:lnTo>
                <a:lnTo>
                  <a:pt x="156239" y="67690"/>
                </a:lnTo>
                <a:lnTo>
                  <a:pt x="160357" y="69456"/>
                </a:lnTo>
                <a:lnTo>
                  <a:pt x="164055" y="71586"/>
                </a:lnTo>
                <a:lnTo>
                  <a:pt x="167473" y="73959"/>
                </a:lnTo>
                <a:lnTo>
                  <a:pt x="170703" y="76493"/>
                </a:lnTo>
                <a:lnTo>
                  <a:pt x="173810" y="79135"/>
                </a:lnTo>
                <a:lnTo>
                  <a:pt x="175881" y="81849"/>
                </a:lnTo>
                <a:lnTo>
                  <a:pt x="178182" y="87404"/>
                </a:lnTo>
                <a:lnTo>
                  <a:pt x="179205" y="93048"/>
                </a:lnTo>
                <a:lnTo>
                  <a:pt x="179477" y="95887"/>
                </a:lnTo>
                <a:lnTo>
                  <a:pt x="179658" y="99684"/>
                </a:lnTo>
                <a:lnTo>
                  <a:pt x="179860" y="108984"/>
                </a:lnTo>
                <a:lnTo>
                  <a:pt x="178963" y="114130"/>
                </a:lnTo>
                <a:lnTo>
                  <a:pt x="177411" y="119467"/>
                </a:lnTo>
                <a:lnTo>
                  <a:pt x="175423" y="124929"/>
                </a:lnTo>
                <a:lnTo>
                  <a:pt x="172194" y="129523"/>
                </a:lnTo>
                <a:lnTo>
                  <a:pt x="168136" y="133539"/>
                </a:lnTo>
                <a:lnTo>
                  <a:pt x="163525" y="137168"/>
                </a:lnTo>
                <a:lnTo>
                  <a:pt x="159500" y="141492"/>
                </a:lnTo>
                <a:lnTo>
                  <a:pt x="155863" y="146281"/>
                </a:lnTo>
                <a:lnTo>
                  <a:pt x="152486" y="151378"/>
                </a:lnTo>
                <a:lnTo>
                  <a:pt x="148330" y="155728"/>
                </a:lnTo>
                <a:lnTo>
                  <a:pt x="143654" y="159581"/>
                </a:lnTo>
                <a:lnTo>
                  <a:pt x="138633" y="163102"/>
                </a:lnTo>
                <a:lnTo>
                  <a:pt x="133379" y="166402"/>
                </a:lnTo>
                <a:lnTo>
                  <a:pt x="127972" y="169554"/>
                </a:lnTo>
                <a:lnTo>
                  <a:pt x="122462" y="172608"/>
                </a:lnTo>
                <a:lnTo>
                  <a:pt x="111261" y="178542"/>
                </a:lnTo>
                <a:lnTo>
                  <a:pt x="105607" y="181458"/>
                </a:lnTo>
                <a:lnTo>
                  <a:pt x="100884" y="184354"/>
                </a:lnTo>
                <a:lnTo>
                  <a:pt x="96784" y="187237"/>
                </a:lnTo>
                <a:lnTo>
                  <a:pt x="93097" y="190112"/>
                </a:lnTo>
                <a:lnTo>
                  <a:pt x="88736" y="192029"/>
                </a:lnTo>
                <a:lnTo>
                  <a:pt x="83922" y="193306"/>
                </a:lnTo>
                <a:lnTo>
                  <a:pt x="78808" y="194158"/>
                </a:lnTo>
                <a:lnTo>
                  <a:pt x="73493" y="194726"/>
                </a:lnTo>
                <a:lnTo>
                  <a:pt x="68045" y="195105"/>
                </a:lnTo>
                <a:lnTo>
                  <a:pt x="57865" y="195525"/>
                </a:lnTo>
                <a:lnTo>
                  <a:pt x="50166" y="195712"/>
                </a:lnTo>
                <a:lnTo>
                  <a:pt x="47732" y="194809"/>
                </a:lnTo>
                <a:lnTo>
                  <a:pt x="46109" y="193255"/>
                </a:lnTo>
                <a:lnTo>
                  <a:pt x="42863" y="18728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22"/>
          <p:cNvSpPr/>
          <p:nvPr/>
        </p:nvSpPr>
        <p:spPr>
          <a:xfrm>
            <a:off x="7615237" y="2143137"/>
            <a:ext cx="334329" cy="145721"/>
          </a:xfrm>
          <a:custGeom>
            <a:avLst/>
            <a:gdLst/>
            <a:ahLst/>
            <a:cxnLst/>
            <a:rect l="0" t="0" r="0" b="0"/>
            <a:pathLst>
              <a:path w="334329" h="145721">
                <a:moveTo>
                  <a:pt x="8572" y="145720"/>
                </a:moveTo>
                <a:lnTo>
                  <a:pt x="31" y="145720"/>
                </a:lnTo>
                <a:lnTo>
                  <a:pt x="0" y="132628"/>
                </a:lnTo>
                <a:lnTo>
                  <a:pt x="953" y="130324"/>
                </a:lnTo>
                <a:lnTo>
                  <a:pt x="2540" y="127836"/>
                </a:lnTo>
                <a:lnTo>
                  <a:pt x="4551" y="125225"/>
                </a:lnTo>
                <a:lnTo>
                  <a:pt x="5892" y="122532"/>
                </a:lnTo>
                <a:lnTo>
                  <a:pt x="6785" y="119783"/>
                </a:lnTo>
                <a:lnTo>
                  <a:pt x="7381" y="116999"/>
                </a:lnTo>
                <a:lnTo>
                  <a:pt x="8731" y="114190"/>
                </a:lnTo>
                <a:lnTo>
                  <a:pt x="10583" y="111365"/>
                </a:lnTo>
                <a:lnTo>
                  <a:pt x="12771" y="108529"/>
                </a:lnTo>
                <a:lnTo>
                  <a:pt x="15181" y="105686"/>
                </a:lnTo>
                <a:lnTo>
                  <a:pt x="17741" y="102838"/>
                </a:lnTo>
                <a:lnTo>
                  <a:pt x="23125" y="97134"/>
                </a:lnTo>
                <a:lnTo>
                  <a:pt x="42878" y="77140"/>
                </a:lnTo>
                <a:lnTo>
                  <a:pt x="54295" y="65710"/>
                </a:lnTo>
                <a:lnTo>
                  <a:pt x="57152" y="61900"/>
                </a:lnTo>
                <a:lnTo>
                  <a:pt x="60009" y="57455"/>
                </a:lnTo>
                <a:lnTo>
                  <a:pt x="62867" y="52587"/>
                </a:lnTo>
                <a:lnTo>
                  <a:pt x="65723" y="48389"/>
                </a:lnTo>
                <a:lnTo>
                  <a:pt x="68580" y="44637"/>
                </a:lnTo>
                <a:lnTo>
                  <a:pt x="71438" y="41184"/>
                </a:lnTo>
                <a:lnTo>
                  <a:pt x="75248" y="37929"/>
                </a:lnTo>
                <a:lnTo>
                  <a:pt x="79693" y="34807"/>
                </a:lnTo>
                <a:lnTo>
                  <a:pt x="84562" y="31773"/>
                </a:lnTo>
                <a:lnTo>
                  <a:pt x="88759" y="28798"/>
                </a:lnTo>
                <a:lnTo>
                  <a:pt x="92510" y="25862"/>
                </a:lnTo>
                <a:lnTo>
                  <a:pt x="95964" y="22952"/>
                </a:lnTo>
                <a:lnTo>
                  <a:pt x="100171" y="21012"/>
                </a:lnTo>
                <a:lnTo>
                  <a:pt x="109926" y="18857"/>
                </a:lnTo>
                <a:lnTo>
                  <a:pt x="118071" y="15359"/>
                </a:lnTo>
                <a:lnTo>
                  <a:pt x="121576" y="13093"/>
                </a:lnTo>
                <a:lnTo>
                  <a:pt x="125819" y="10629"/>
                </a:lnTo>
                <a:lnTo>
                  <a:pt x="135612" y="5352"/>
                </a:lnTo>
                <a:lnTo>
                  <a:pt x="140890" y="3564"/>
                </a:lnTo>
                <a:lnTo>
                  <a:pt x="146314" y="2372"/>
                </a:lnTo>
                <a:lnTo>
                  <a:pt x="156469" y="1047"/>
                </a:lnTo>
                <a:lnTo>
                  <a:pt x="164157" y="459"/>
                </a:lnTo>
                <a:lnTo>
                  <a:pt x="173289" y="197"/>
                </a:lnTo>
                <a:lnTo>
                  <a:pt x="207012" y="0"/>
                </a:lnTo>
                <a:lnTo>
                  <a:pt x="216148" y="2533"/>
                </a:lnTo>
                <a:lnTo>
                  <a:pt x="226558" y="6834"/>
                </a:lnTo>
                <a:lnTo>
                  <a:pt x="237535" y="11920"/>
                </a:lnTo>
                <a:lnTo>
                  <a:pt x="242177" y="14610"/>
                </a:lnTo>
                <a:lnTo>
                  <a:pt x="246224" y="17356"/>
                </a:lnTo>
                <a:lnTo>
                  <a:pt x="249874" y="20139"/>
                </a:lnTo>
                <a:lnTo>
                  <a:pt x="254212" y="22947"/>
                </a:lnTo>
                <a:lnTo>
                  <a:pt x="259011" y="25771"/>
                </a:lnTo>
                <a:lnTo>
                  <a:pt x="264114" y="28607"/>
                </a:lnTo>
                <a:lnTo>
                  <a:pt x="268468" y="31450"/>
                </a:lnTo>
                <a:lnTo>
                  <a:pt x="272324" y="34297"/>
                </a:lnTo>
                <a:lnTo>
                  <a:pt x="275847" y="37148"/>
                </a:lnTo>
                <a:lnTo>
                  <a:pt x="280101" y="40001"/>
                </a:lnTo>
                <a:lnTo>
                  <a:pt x="284841" y="42856"/>
                </a:lnTo>
                <a:lnTo>
                  <a:pt x="289907" y="45711"/>
                </a:lnTo>
                <a:lnTo>
                  <a:pt x="293284" y="48568"/>
                </a:lnTo>
                <a:lnTo>
                  <a:pt x="295535" y="51424"/>
                </a:lnTo>
                <a:lnTo>
                  <a:pt x="297035" y="54281"/>
                </a:lnTo>
                <a:lnTo>
                  <a:pt x="298989" y="57138"/>
                </a:lnTo>
                <a:lnTo>
                  <a:pt x="301243" y="59996"/>
                </a:lnTo>
                <a:lnTo>
                  <a:pt x="303699" y="62853"/>
                </a:lnTo>
                <a:lnTo>
                  <a:pt x="306288" y="65710"/>
                </a:lnTo>
                <a:lnTo>
                  <a:pt x="311706" y="71425"/>
                </a:lnTo>
                <a:lnTo>
                  <a:pt x="313531" y="74283"/>
                </a:lnTo>
                <a:lnTo>
                  <a:pt x="314748" y="77140"/>
                </a:lnTo>
                <a:lnTo>
                  <a:pt x="315560" y="79998"/>
                </a:lnTo>
                <a:lnTo>
                  <a:pt x="317053" y="82855"/>
                </a:lnTo>
                <a:lnTo>
                  <a:pt x="319001" y="85713"/>
                </a:lnTo>
                <a:lnTo>
                  <a:pt x="325732" y="94256"/>
                </a:lnTo>
                <a:lnTo>
                  <a:pt x="325744" y="94272"/>
                </a:lnTo>
                <a:lnTo>
                  <a:pt x="334328" y="9428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5815012" y="4193303"/>
            <a:ext cx="925574" cy="538718"/>
            <a:chOff x="5815012" y="4193303"/>
            <a:chExt cx="925574" cy="538718"/>
          </a:xfrm>
        </p:grpSpPr>
        <p:sp>
          <p:nvSpPr>
            <p:cNvPr id="42" name="SMARTPenAnnotation223"/>
            <p:cNvSpPr/>
            <p:nvPr/>
          </p:nvSpPr>
          <p:spPr>
            <a:xfrm>
              <a:off x="5870087" y="4475007"/>
              <a:ext cx="219246" cy="257014"/>
            </a:xfrm>
            <a:custGeom>
              <a:avLst/>
              <a:gdLst/>
              <a:ahLst/>
              <a:cxnLst/>
              <a:rect l="0" t="0" r="0" b="0"/>
              <a:pathLst>
                <a:path w="219246" h="257014">
                  <a:moveTo>
                    <a:pt x="13505" y="257013"/>
                  </a:moveTo>
                  <a:lnTo>
                    <a:pt x="5037" y="257013"/>
                  </a:lnTo>
                  <a:lnTo>
                    <a:pt x="4963" y="252462"/>
                  </a:lnTo>
                  <a:lnTo>
                    <a:pt x="4000" y="250169"/>
                  </a:lnTo>
                  <a:lnTo>
                    <a:pt x="391" y="245081"/>
                  </a:lnTo>
                  <a:lnTo>
                    <a:pt x="0" y="242391"/>
                  </a:lnTo>
                  <a:lnTo>
                    <a:pt x="692" y="239645"/>
                  </a:lnTo>
                  <a:lnTo>
                    <a:pt x="3048" y="234054"/>
                  </a:lnTo>
                  <a:lnTo>
                    <a:pt x="4095" y="228394"/>
                  </a:lnTo>
                  <a:lnTo>
                    <a:pt x="4561" y="222703"/>
                  </a:lnTo>
                  <a:lnTo>
                    <a:pt x="4767" y="216046"/>
                  </a:lnTo>
                  <a:lnTo>
                    <a:pt x="4911" y="190787"/>
                  </a:lnTo>
                  <a:lnTo>
                    <a:pt x="5871" y="185240"/>
                  </a:lnTo>
                  <a:lnTo>
                    <a:pt x="7463" y="179637"/>
                  </a:lnTo>
                  <a:lnTo>
                    <a:pt x="9477" y="173996"/>
                  </a:lnTo>
                  <a:lnTo>
                    <a:pt x="10820" y="167378"/>
                  </a:lnTo>
                  <a:lnTo>
                    <a:pt x="11715" y="160109"/>
                  </a:lnTo>
                  <a:lnTo>
                    <a:pt x="12312" y="152405"/>
                  </a:lnTo>
                  <a:lnTo>
                    <a:pt x="13662" y="145364"/>
                  </a:lnTo>
                  <a:lnTo>
                    <a:pt x="15515" y="138766"/>
                  </a:lnTo>
                  <a:lnTo>
                    <a:pt x="25332" y="109936"/>
                  </a:lnTo>
                  <a:lnTo>
                    <a:pt x="28057" y="102764"/>
                  </a:lnTo>
                  <a:lnTo>
                    <a:pt x="30826" y="96078"/>
                  </a:lnTo>
                  <a:lnTo>
                    <a:pt x="33625" y="89715"/>
                  </a:lnTo>
                  <a:lnTo>
                    <a:pt x="36443" y="82616"/>
                  </a:lnTo>
                  <a:lnTo>
                    <a:pt x="42115" y="67108"/>
                  </a:lnTo>
                  <a:lnTo>
                    <a:pt x="45913" y="59925"/>
                  </a:lnTo>
                  <a:lnTo>
                    <a:pt x="50350" y="53230"/>
                  </a:lnTo>
                  <a:lnTo>
                    <a:pt x="55214" y="46863"/>
                  </a:lnTo>
                  <a:lnTo>
                    <a:pt x="59408" y="40713"/>
                  </a:lnTo>
                  <a:lnTo>
                    <a:pt x="63157" y="34708"/>
                  </a:lnTo>
                  <a:lnTo>
                    <a:pt x="66609" y="28799"/>
                  </a:lnTo>
                  <a:lnTo>
                    <a:pt x="69862" y="23908"/>
                  </a:lnTo>
                  <a:lnTo>
                    <a:pt x="76018" y="15933"/>
                  </a:lnTo>
                  <a:lnTo>
                    <a:pt x="79945" y="12473"/>
                  </a:lnTo>
                  <a:lnTo>
                    <a:pt x="84469" y="9214"/>
                  </a:lnTo>
                  <a:lnTo>
                    <a:pt x="89389" y="6088"/>
                  </a:lnTo>
                  <a:lnTo>
                    <a:pt x="93622" y="4005"/>
                  </a:lnTo>
                  <a:lnTo>
                    <a:pt x="97396" y="2616"/>
                  </a:lnTo>
                  <a:lnTo>
                    <a:pt x="104130" y="1072"/>
                  </a:lnTo>
                  <a:lnTo>
                    <a:pt x="110298" y="386"/>
                  </a:lnTo>
                  <a:lnTo>
                    <a:pt x="114229" y="203"/>
                  </a:lnTo>
                  <a:lnTo>
                    <a:pt x="123676" y="0"/>
                  </a:lnTo>
                  <a:lnTo>
                    <a:pt x="127910" y="899"/>
                  </a:lnTo>
                  <a:lnTo>
                    <a:pt x="131685" y="2450"/>
                  </a:lnTo>
                  <a:lnTo>
                    <a:pt x="135154" y="4437"/>
                  </a:lnTo>
                  <a:lnTo>
                    <a:pt x="141549" y="11724"/>
                  </a:lnTo>
                  <a:lnTo>
                    <a:pt x="144588" y="16335"/>
                  </a:lnTo>
                  <a:lnTo>
                    <a:pt x="147566" y="21313"/>
                  </a:lnTo>
                  <a:lnTo>
                    <a:pt x="150504" y="26537"/>
                  </a:lnTo>
                  <a:lnTo>
                    <a:pt x="156309" y="37421"/>
                  </a:lnTo>
                  <a:lnTo>
                    <a:pt x="162063" y="48609"/>
                  </a:lnTo>
                  <a:lnTo>
                    <a:pt x="164931" y="55212"/>
                  </a:lnTo>
                  <a:lnTo>
                    <a:pt x="167796" y="62472"/>
                  </a:lnTo>
                  <a:lnTo>
                    <a:pt x="170659" y="70168"/>
                  </a:lnTo>
                  <a:lnTo>
                    <a:pt x="172566" y="77205"/>
                  </a:lnTo>
                  <a:lnTo>
                    <a:pt x="173839" y="83801"/>
                  </a:lnTo>
                  <a:lnTo>
                    <a:pt x="174687" y="90103"/>
                  </a:lnTo>
                  <a:lnTo>
                    <a:pt x="176205" y="96210"/>
                  </a:lnTo>
                  <a:lnTo>
                    <a:pt x="178169" y="102186"/>
                  </a:lnTo>
                  <a:lnTo>
                    <a:pt x="180431" y="108075"/>
                  </a:lnTo>
                  <a:lnTo>
                    <a:pt x="185484" y="122238"/>
                  </a:lnTo>
                  <a:lnTo>
                    <a:pt x="188166" y="130015"/>
                  </a:lnTo>
                  <a:lnTo>
                    <a:pt x="189953" y="137106"/>
                  </a:lnTo>
                  <a:lnTo>
                    <a:pt x="191144" y="143737"/>
                  </a:lnTo>
                  <a:lnTo>
                    <a:pt x="191939" y="150063"/>
                  </a:lnTo>
                  <a:lnTo>
                    <a:pt x="193421" y="156185"/>
                  </a:lnTo>
                  <a:lnTo>
                    <a:pt x="195361" y="162172"/>
                  </a:lnTo>
                  <a:lnTo>
                    <a:pt x="197608" y="168068"/>
                  </a:lnTo>
                  <a:lnTo>
                    <a:pt x="199105" y="173904"/>
                  </a:lnTo>
                  <a:lnTo>
                    <a:pt x="200103" y="179699"/>
                  </a:lnTo>
                  <a:lnTo>
                    <a:pt x="200769" y="185468"/>
                  </a:lnTo>
                  <a:lnTo>
                    <a:pt x="201212" y="190266"/>
                  </a:lnTo>
                  <a:lnTo>
                    <a:pt x="201705" y="198137"/>
                  </a:lnTo>
                  <a:lnTo>
                    <a:pt x="202789" y="201570"/>
                  </a:lnTo>
                  <a:lnTo>
                    <a:pt x="206534" y="207924"/>
                  </a:lnTo>
                  <a:lnTo>
                    <a:pt x="208833" y="213923"/>
                  </a:lnTo>
                  <a:lnTo>
                    <a:pt x="210309" y="220985"/>
                  </a:lnTo>
                  <a:lnTo>
                    <a:pt x="210565" y="226758"/>
                  </a:lnTo>
                  <a:lnTo>
                    <a:pt x="211553" y="228271"/>
                  </a:lnTo>
                  <a:lnTo>
                    <a:pt x="213164" y="229279"/>
                  </a:lnTo>
                  <a:lnTo>
                    <a:pt x="219245" y="2312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224"/>
            <p:cNvSpPr/>
            <p:nvPr/>
          </p:nvSpPr>
          <p:spPr>
            <a:xfrm>
              <a:off x="5875373" y="4509135"/>
              <a:ext cx="333975" cy="85726"/>
            </a:xfrm>
            <a:custGeom>
              <a:avLst/>
              <a:gdLst/>
              <a:ahLst/>
              <a:cxnLst/>
              <a:rect l="0" t="0" r="0" b="0"/>
              <a:pathLst>
                <a:path w="333975" h="85726">
                  <a:moveTo>
                    <a:pt x="8219" y="85725"/>
                  </a:moveTo>
                  <a:lnTo>
                    <a:pt x="3668" y="85725"/>
                  </a:lnTo>
                  <a:lnTo>
                    <a:pt x="2327" y="84772"/>
                  </a:lnTo>
                  <a:lnTo>
                    <a:pt x="1434" y="83185"/>
                  </a:lnTo>
                  <a:lnTo>
                    <a:pt x="0" y="78343"/>
                  </a:lnTo>
                  <a:lnTo>
                    <a:pt x="835" y="77947"/>
                  </a:lnTo>
                  <a:lnTo>
                    <a:pt x="4302" y="77505"/>
                  </a:lnTo>
                  <a:lnTo>
                    <a:pt x="6560" y="76435"/>
                  </a:lnTo>
                  <a:lnTo>
                    <a:pt x="9018" y="74769"/>
                  </a:lnTo>
                  <a:lnTo>
                    <a:pt x="11609" y="72706"/>
                  </a:lnTo>
                  <a:lnTo>
                    <a:pt x="14289" y="71331"/>
                  </a:lnTo>
                  <a:lnTo>
                    <a:pt x="19807" y="69802"/>
                  </a:lnTo>
                  <a:lnTo>
                    <a:pt x="28268" y="68942"/>
                  </a:lnTo>
                  <a:lnTo>
                    <a:pt x="32063" y="67868"/>
                  </a:lnTo>
                  <a:lnTo>
                    <a:pt x="36497" y="66200"/>
                  </a:lnTo>
                  <a:lnTo>
                    <a:pt x="41359" y="64137"/>
                  </a:lnTo>
                  <a:lnTo>
                    <a:pt x="46505" y="62760"/>
                  </a:lnTo>
                  <a:lnTo>
                    <a:pt x="51840" y="61842"/>
                  </a:lnTo>
                  <a:lnTo>
                    <a:pt x="57303" y="61230"/>
                  </a:lnTo>
                  <a:lnTo>
                    <a:pt x="63802" y="59870"/>
                  </a:lnTo>
                  <a:lnTo>
                    <a:pt x="70992" y="58011"/>
                  </a:lnTo>
                  <a:lnTo>
                    <a:pt x="78642" y="55819"/>
                  </a:lnTo>
                  <a:lnTo>
                    <a:pt x="85648" y="53405"/>
                  </a:lnTo>
                  <a:lnTo>
                    <a:pt x="92223" y="50844"/>
                  </a:lnTo>
                  <a:lnTo>
                    <a:pt x="98512" y="48183"/>
                  </a:lnTo>
                  <a:lnTo>
                    <a:pt x="105562" y="45457"/>
                  </a:lnTo>
                  <a:lnTo>
                    <a:pt x="121015" y="39888"/>
                  </a:lnTo>
                  <a:lnTo>
                    <a:pt x="128184" y="37069"/>
                  </a:lnTo>
                  <a:lnTo>
                    <a:pt x="134868" y="34238"/>
                  </a:lnTo>
                  <a:lnTo>
                    <a:pt x="141229" y="31397"/>
                  </a:lnTo>
                  <a:lnTo>
                    <a:pt x="148327" y="29504"/>
                  </a:lnTo>
                  <a:lnTo>
                    <a:pt x="155917" y="28242"/>
                  </a:lnTo>
                  <a:lnTo>
                    <a:pt x="163834" y="27400"/>
                  </a:lnTo>
                  <a:lnTo>
                    <a:pt x="171018" y="25887"/>
                  </a:lnTo>
                  <a:lnTo>
                    <a:pt x="177712" y="23925"/>
                  </a:lnTo>
                  <a:lnTo>
                    <a:pt x="198774" y="16613"/>
                  </a:lnTo>
                  <a:lnTo>
                    <a:pt x="206693" y="13933"/>
                  </a:lnTo>
                  <a:lnTo>
                    <a:pt x="214830" y="12146"/>
                  </a:lnTo>
                  <a:lnTo>
                    <a:pt x="223112" y="10955"/>
                  </a:lnTo>
                  <a:lnTo>
                    <a:pt x="231491" y="10161"/>
                  </a:lnTo>
                  <a:lnTo>
                    <a:pt x="239935" y="8679"/>
                  </a:lnTo>
                  <a:lnTo>
                    <a:pt x="248421" y="6738"/>
                  </a:lnTo>
                  <a:lnTo>
                    <a:pt x="256936" y="4492"/>
                  </a:lnTo>
                  <a:lnTo>
                    <a:pt x="264518" y="2995"/>
                  </a:lnTo>
                  <a:lnTo>
                    <a:pt x="271478" y="1996"/>
                  </a:lnTo>
                  <a:lnTo>
                    <a:pt x="278022" y="1331"/>
                  </a:lnTo>
                  <a:lnTo>
                    <a:pt x="285243" y="887"/>
                  </a:lnTo>
                  <a:lnTo>
                    <a:pt x="300886" y="394"/>
                  </a:lnTo>
                  <a:lnTo>
                    <a:pt x="324055" y="51"/>
                  </a:lnTo>
                  <a:lnTo>
                    <a:pt x="33397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225"/>
            <p:cNvSpPr/>
            <p:nvPr/>
          </p:nvSpPr>
          <p:spPr>
            <a:xfrm>
              <a:off x="6243756" y="4431982"/>
              <a:ext cx="162760" cy="214205"/>
            </a:xfrm>
            <a:custGeom>
              <a:avLst/>
              <a:gdLst/>
              <a:ahLst/>
              <a:cxnLst/>
              <a:rect l="0" t="0" r="0" b="0"/>
              <a:pathLst>
                <a:path w="162760" h="214205">
                  <a:moveTo>
                    <a:pt x="137041" y="0"/>
                  </a:moveTo>
                  <a:lnTo>
                    <a:pt x="128822" y="0"/>
                  </a:lnTo>
                  <a:lnTo>
                    <a:pt x="124022" y="4551"/>
                  </a:lnTo>
                  <a:lnTo>
                    <a:pt x="121694" y="5892"/>
                  </a:lnTo>
                  <a:lnTo>
                    <a:pt x="119190" y="6785"/>
                  </a:lnTo>
                  <a:lnTo>
                    <a:pt x="116568" y="7381"/>
                  </a:lnTo>
                  <a:lnTo>
                    <a:pt x="112915" y="8731"/>
                  </a:lnTo>
                  <a:lnTo>
                    <a:pt x="108574" y="10583"/>
                  </a:lnTo>
                  <a:lnTo>
                    <a:pt x="103776" y="12770"/>
                  </a:lnTo>
                  <a:lnTo>
                    <a:pt x="99624" y="16134"/>
                  </a:lnTo>
                  <a:lnTo>
                    <a:pt x="95904" y="20281"/>
                  </a:lnTo>
                  <a:lnTo>
                    <a:pt x="92471" y="24950"/>
                  </a:lnTo>
                  <a:lnTo>
                    <a:pt x="88278" y="29016"/>
                  </a:lnTo>
                  <a:lnTo>
                    <a:pt x="83577" y="32679"/>
                  </a:lnTo>
                  <a:lnTo>
                    <a:pt x="78539" y="36074"/>
                  </a:lnTo>
                  <a:lnTo>
                    <a:pt x="73275" y="40242"/>
                  </a:lnTo>
                  <a:lnTo>
                    <a:pt x="67860" y="44925"/>
                  </a:lnTo>
                  <a:lnTo>
                    <a:pt x="62345" y="49953"/>
                  </a:lnTo>
                  <a:lnTo>
                    <a:pt x="57717" y="55209"/>
                  </a:lnTo>
                  <a:lnTo>
                    <a:pt x="53678" y="60619"/>
                  </a:lnTo>
                  <a:lnTo>
                    <a:pt x="50034" y="66130"/>
                  </a:lnTo>
                  <a:lnTo>
                    <a:pt x="45699" y="71710"/>
                  </a:lnTo>
                  <a:lnTo>
                    <a:pt x="40903" y="77334"/>
                  </a:lnTo>
                  <a:lnTo>
                    <a:pt x="31448" y="87711"/>
                  </a:lnTo>
                  <a:lnTo>
                    <a:pt x="24071" y="95497"/>
                  </a:lnTo>
                  <a:lnTo>
                    <a:pt x="20770" y="99860"/>
                  </a:lnTo>
                  <a:lnTo>
                    <a:pt x="17617" y="104674"/>
                  </a:lnTo>
                  <a:lnTo>
                    <a:pt x="14563" y="109787"/>
                  </a:lnTo>
                  <a:lnTo>
                    <a:pt x="12526" y="115102"/>
                  </a:lnTo>
                  <a:lnTo>
                    <a:pt x="11169" y="120549"/>
                  </a:lnTo>
                  <a:lnTo>
                    <a:pt x="10264" y="126087"/>
                  </a:lnTo>
                  <a:lnTo>
                    <a:pt x="8708" y="131682"/>
                  </a:lnTo>
                  <a:lnTo>
                    <a:pt x="6718" y="137318"/>
                  </a:lnTo>
                  <a:lnTo>
                    <a:pt x="4439" y="142981"/>
                  </a:lnTo>
                  <a:lnTo>
                    <a:pt x="2920" y="147708"/>
                  </a:lnTo>
                  <a:lnTo>
                    <a:pt x="1907" y="151812"/>
                  </a:lnTo>
                  <a:lnTo>
                    <a:pt x="1231" y="155501"/>
                  </a:lnTo>
                  <a:lnTo>
                    <a:pt x="781" y="159865"/>
                  </a:lnTo>
                  <a:lnTo>
                    <a:pt x="481" y="164679"/>
                  </a:lnTo>
                  <a:lnTo>
                    <a:pt x="148" y="174156"/>
                  </a:lnTo>
                  <a:lnTo>
                    <a:pt x="0" y="181542"/>
                  </a:lnTo>
                  <a:lnTo>
                    <a:pt x="913" y="184846"/>
                  </a:lnTo>
                  <a:lnTo>
                    <a:pt x="4467" y="191056"/>
                  </a:lnTo>
                  <a:lnTo>
                    <a:pt x="6682" y="196992"/>
                  </a:lnTo>
                  <a:lnTo>
                    <a:pt x="7272" y="199908"/>
                  </a:lnTo>
                  <a:lnTo>
                    <a:pt x="8619" y="201852"/>
                  </a:lnTo>
                  <a:lnTo>
                    <a:pt x="10469" y="203148"/>
                  </a:lnTo>
                  <a:lnTo>
                    <a:pt x="12655" y="204012"/>
                  </a:lnTo>
                  <a:lnTo>
                    <a:pt x="16017" y="204588"/>
                  </a:lnTo>
                  <a:lnTo>
                    <a:pt x="20163" y="204972"/>
                  </a:lnTo>
                  <a:lnTo>
                    <a:pt x="24833" y="205228"/>
                  </a:lnTo>
                  <a:lnTo>
                    <a:pt x="28898" y="206351"/>
                  </a:lnTo>
                  <a:lnTo>
                    <a:pt x="32560" y="208053"/>
                  </a:lnTo>
                  <a:lnTo>
                    <a:pt x="35955" y="210139"/>
                  </a:lnTo>
                  <a:lnTo>
                    <a:pt x="39170" y="211531"/>
                  </a:lnTo>
                  <a:lnTo>
                    <a:pt x="42266" y="212458"/>
                  </a:lnTo>
                  <a:lnTo>
                    <a:pt x="45283" y="213076"/>
                  </a:lnTo>
                  <a:lnTo>
                    <a:pt x="48246" y="213489"/>
                  </a:lnTo>
                  <a:lnTo>
                    <a:pt x="51175" y="213763"/>
                  </a:lnTo>
                  <a:lnTo>
                    <a:pt x="54079" y="213946"/>
                  </a:lnTo>
                  <a:lnTo>
                    <a:pt x="62387" y="214150"/>
                  </a:lnTo>
                  <a:lnTo>
                    <a:pt x="67269" y="214204"/>
                  </a:lnTo>
                  <a:lnTo>
                    <a:pt x="71476" y="213287"/>
                  </a:lnTo>
                  <a:lnTo>
                    <a:pt x="75234" y="211724"/>
                  </a:lnTo>
                  <a:lnTo>
                    <a:pt x="78691" y="209730"/>
                  </a:lnTo>
                  <a:lnTo>
                    <a:pt x="82901" y="208400"/>
                  </a:lnTo>
                  <a:lnTo>
                    <a:pt x="87612" y="207513"/>
                  </a:lnTo>
                  <a:lnTo>
                    <a:pt x="92659" y="206923"/>
                  </a:lnTo>
                  <a:lnTo>
                    <a:pt x="97928" y="206528"/>
                  </a:lnTo>
                  <a:lnTo>
                    <a:pt x="103346" y="206265"/>
                  </a:lnTo>
                  <a:lnTo>
                    <a:pt x="108863" y="206091"/>
                  </a:lnTo>
                  <a:lnTo>
                    <a:pt x="114446" y="205021"/>
                  </a:lnTo>
                  <a:lnTo>
                    <a:pt x="120073" y="203356"/>
                  </a:lnTo>
                  <a:lnTo>
                    <a:pt x="125728" y="201293"/>
                  </a:lnTo>
                  <a:lnTo>
                    <a:pt x="131404" y="198965"/>
                  </a:lnTo>
                  <a:lnTo>
                    <a:pt x="137093" y="196461"/>
                  </a:lnTo>
                  <a:lnTo>
                    <a:pt x="142791" y="193839"/>
                  </a:lnTo>
                  <a:lnTo>
                    <a:pt x="147542" y="192091"/>
                  </a:lnTo>
                  <a:lnTo>
                    <a:pt x="151661" y="190926"/>
                  </a:lnTo>
                  <a:lnTo>
                    <a:pt x="162759" y="18859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226"/>
            <p:cNvSpPr/>
            <p:nvPr/>
          </p:nvSpPr>
          <p:spPr>
            <a:xfrm>
              <a:off x="6535102" y="4423410"/>
              <a:ext cx="34291" cy="240031"/>
            </a:xfrm>
            <a:custGeom>
              <a:avLst/>
              <a:gdLst/>
              <a:ahLst/>
              <a:cxnLst/>
              <a:rect l="0" t="0" r="0" b="0"/>
              <a:pathLst>
                <a:path w="34291" h="240031">
                  <a:moveTo>
                    <a:pt x="0" y="0"/>
                  </a:moveTo>
                  <a:lnTo>
                    <a:pt x="0" y="24950"/>
                  </a:lnTo>
                  <a:lnTo>
                    <a:pt x="953" y="29015"/>
                  </a:lnTo>
                  <a:lnTo>
                    <a:pt x="2540" y="32679"/>
                  </a:lnTo>
                  <a:lnTo>
                    <a:pt x="4551" y="36073"/>
                  </a:lnTo>
                  <a:lnTo>
                    <a:pt x="5891" y="41193"/>
                  </a:lnTo>
                  <a:lnTo>
                    <a:pt x="6785" y="47465"/>
                  </a:lnTo>
                  <a:lnTo>
                    <a:pt x="7381" y="54503"/>
                  </a:lnTo>
                  <a:lnTo>
                    <a:pt x="7778" y="61100"/>
                  </a:lnTo>
                  <a:lnTo>
                    <a:pt x="8219" y="73510"/>
                  </a:lnTo>
                  <a:lnTo>
                    <a:pt x="8468" y="95758"/>
                  </a:lnTo>
                  <a:lnTo>
                    <a:pt x="9455" y="102891"/>
                  </a:lnTo>
                  <a:lnTo>
                    <a:pt x="11066" y="109552"/>
                  </a:lnTo>
                  <a:lnTo>
                    <a:pt x="13092" y="115897"/>
                  </a:lnTo>
                  <a:lnTo>
                    <a:pt x="14443" y="122984"/>
                  </a:lnTo>
                  <a:lnTo>
                    <a:pt x="15344" y="130567"/>
                  </a:lnTo>
                  <a:lnTo>
                    <a:pt x="15945" y="138480"/>
                  </a:lnTo>
                  <a:lnTo>
                    <a:pt x="16344" y="145659"/>
                  </a:lnTo>
                  <a:lnTo>
                    <a:pt x="16789" y="158718"/>
                  </a:lnTo>
                  <a:lnTo>
                    <a:pt x="17075" y="182623"/>
                  </a:lnTo>
                  <a:lnTo>
                    <a:pt x="17114" y="194195"/>
                  </a:lnTo>
                  <a:lnTo>
                    <a:pt x="18077" y="198996"/>
                  </a:lnTo>
                  <a:lnTo>
                    <a:pt x="19671" y="203149"/>
                  </a:lnTo>
                  <a:lnTo>
                    <a:pt x="21686" y="206870"/>
                  </a:lnTo>
                  <a:lnTo>
                    <a:pt x="23031" y="211255"/>
                  </a:lnTo>
                  <a:lnTo>
                    <a:pt x="23926" y="216084"/>
                  </a:lnTo>
                  <a:lnTo>
                    <a:pt x="25364" y="228421"/>
                  </a:lnTo>
                  <a:lnTo>
                    <a:pt x="26434" y="230386"/>
                  </a:lnTo>
                  <a:lnTo>
                    <a:pt x="28100" y="232648"/>
                  </a:lnTo>
                  <a:lnTo>
                    <a:pt x="34290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227"/>
            <p:cNvSpPr/>
            <p:nvPr/>
          </p:nvSpPr>
          <p:spPr>
            <a:xfrm>
              <a:off x="6500812" y="4389272"/>
              <a:ext cx="239774" cy="274169"/>
            </a:xfrm>
            <a:custGeom>
              <a:avLst/>
              <a:gdLst/>
              <a:ahLst/>
              <a:cxnLst/>
              <a:rect l="0" t="0" r="0" b="0"/>
              <a:pathLst>
                <a:path w="239774" h="274169">
                  <a:moveTo>
                    <a:pt x="0" y="119863"/>
                  </a:moveTo>
                  <a:lnTo>
                    <a:pt x="0" y="98624"/>
                  </a:lnTo>
                  <a:lnTo>
                    <a:pt x="2540" y="91056"/>
                  </a:lnTo>
                  <a:lnTo>
                    <a:pt x="4551" y="86371"/>
                  </a:lnTo>
                  <a:lnTo>
                    <a:pt x="9325" y="78625"/>
                  </a:lnTo>
                  <a:lnTo>
                    <a:pt x="15574" y="71055"/>
                  </a:lnTo>
                  <a:lnTo>
                    <a:pt x="19908" y="66369"/>
                  </a:lnTo>
                  <a:lnTo>
                    <a:pt x="36000" y="49712"/>
                  </a:lnTo>
                  <a:lnTo>
                    <a:pt x="49931" y="35683"/>
                  </a:lnTo>
                  <a:lnTo>
                    <a:pt x="55195" y="31358"/>
                  </a:lnTo>
                  <a:lnTo>
                    <a:pt x="60609" y="27522"/>
                  </a:lnTo>
                  <a:lnTo>
                    <a:pt x="66123" y="24012"/>
                  </a:lnTo>
                  <a:lnTo>
                    <a:pt x="71705" y="20720"/>
                  </a:lnTo>
                  <a:lnTo>
                    <a:pt x="77331" y="17572"/>
                  </a:lnTo>
                  <a:lnTo>
                    <a:pt x="88662" y="11535"/>
                  </a:lnTo>
                  <a:lnTo>
                    <a:pt x="100047" y="5677"/>
                  </a:lnTo>
                  <a:lnTo>
                    <a:pt x="105751" y="3734"/>
                  </a:lnTo>
                  <a:lnTo>
                    <a:pt x="111458" y="2439"/>
                  </a:lnTo>
                  <a:lnTo>
                    <a:pt x="117168" y="1575"/>
                  </a:lnTo>
                  <a:lnTo>
                    <a:pt x="121927" y="999"/>
                  </a:lnTo>
                  <a:lnTo>
                    <a:pt x="126053" y="615"/>
                  </a:lnTo>
                  <a:lnTo>
                    <a:pt x="129755" y="359"/>
                  </a:lnTo>
                  <a:lnTo>
                    <a:pt x="134128" y="189"/>
                  </a:lnTo>
                  <a:lnTo>
                    <a:pt x="144068" y="0"/>
                  </a:lnTo>
                  <a:lnTo>
                    <a:pt x="148432" y="901"/>
                  </a:lnTo>
                  <a:lnTo>
                    <a:pt x="155822" y="4443"/>
                  </a:lnTo>
                  <a:lnTo>
                    <a:pt x="162282" y="9193"/>
                  </a:lnTo>
                  <a:lnTo>
                    <a:pt x="165338" y="11793"/>
                  </a:lnTo>
                  <a:lnTo>
                    <a:pt x="167376" y="14478"/>
                  </a:lnTo>
                  <a:lnTo>
                    <a:pt x="169639" y="20003"/>
                  </a:lnTo>
                  <a:lnTo>
                    <a:pt x="170645" y="28173"/>
                  </a:lnTo>
                  <a:lnTo>
                    <a:pt x="170914" y="33018"/>
                  </a:lnTo>
                  <a:lnTo>
                    <a:pt x="171212" y="43483"/>
                  </a:lnTo>
                  <a:lnTo>
                    <a:pt x="171291" y="48940"/>
                  </a:lnTo>
                  <a:lnTo>
                    <a:pt x="170391" y="54484"/>
                  </a:lnTo>
                  <a:lnTo>
                    <a:pt x="168839" y="60084"/>
                  </a:lnTo>
                  <a:lnTo>
                    <a:pt x="159504" y="87311"/>
                  </a:lnTo>
                  <a:lnTo>
                    <a:pt x="155866" y="94352"/>
                  </a:lnTo>
                  <a:lnTo>
                    <a:pt x="151536" y="100950"/>
                  </a:lnTo>
                  <a:lnTo>
                    <a:pt x="146744" y="107255"/>
                  </a:lnTo>
                  <a:lnTo>
                    <a:pt x="142597" y="112410"/>
                  </a:lnTo>
                  <a:lnTo>
                    <a:pt x="135449" y="120678"/>
                  </a:lnTo>
                  <a:lnTo>
                    <a:pt x="132209" y="125169"/>
                  </a:lnTo>
                  <a:lnTo>
                    <a:pt x="129097" y="130068"/>
                  </a:lnTo>
                  <a:lnTo>
                    <a:pt x="126070" y="135239"/>
                  </a:lnTo>
                  <a:lnTo>
                    <a:pt x="120166" y="143524"/>
                  </a:lnTo>
                  <a:lnTo>
                    <a:pt x="117258" y="147067"/>
                  </a:lnTo>
                  <a:lnTo>
                    <a:pt x="114367" y="149429"/>
                  </a:lnTo>
                  <a:lnTo>
                    <a:pt x="111488" y="151003"/>
                  </a:lnTo>
                  <a:lnTo>
                    <a:pt x="108615" y="152053"/>
                  </a:lnTo>
                  <a:lnTo>
                    <a:pt x="106700" y="153706"/>
                  </a:lnTo>
                  <a:lnTo>
                    <a:pt x="105423" y="155759"/>
                  </a:lnTo>
                  <a:lnTo>
                    <a:pt x="102883" y="162690"/>
                  </a:lnTo>
                  <a:lnTo>
                    <a:pt x="102874" y="158163"/>
                  </a:lnTo>
                  <a:lnTo>
                    <a:pt x="103825" y="155874"/>
                  </a:lnTo>
                  <a:lnTo>
                    <a:pt x="107422" y="150790"/>
                  </a:lnTo>
                  <a:lnTo>
                    <a:pt x="109715" y="149054"/>
                  </a:lnTo>
                  <a:lnTo>
                    <a:pt x="112196" y="147896"/>
                  </a:lnTo>
                  <a:lnTo>
                    <a:pt x="114802" y="147124"/>
                  </a:lnTo>
                  <a:lnTo>
                    <a:pt x="120238" y="143726"/>
                  </a:lnTo>
                  <a:lnTo>
                    <a:pt x="126782" y="139041"/>
                  </a:lnTo>
                  <a:lnTo>
                    <a:pt x="131194" y="136458"/>
                  </a:lnTo>
                  <a:lnTo>
                    <a:pt x="136041" y="133784"/>
                  </a:lnTo>
                  <a:lnTo>
                    <a:pt x="146505" y="128272"/>
                  </a:lnTo>
                  <a:lnTo>
                    <a:pt x="151963" y="125469"/>
                  </a:lnTo>
                  <a:lnTo>
                    <a:pt x="156553" y="123600"/>
                  </a:lnTo>
                  <a:lnTo>
                    <a:pt x="160566" y="122354"/>
                  </a:lnTo>
                  <a:lnTo>
                    <a:pt x="164195" y="121524"/>
                  </a:lnTo>
                  <a:lnTo>
                    <a:pt x="168518" y="120970"/>
                  </a:lnTo>
                  <a:lnTo>
                    <a:pt x="173306" y="120601"/>
                  </a:lnTo>
                  <a:lnTo>
                    <a:pt x="178402" y="120355"/>
                  </a:lnTo>
                  <a:lnTo>
                    <a:pt x="189145" y="120081"/>
                  </a:lnTo>
                  <a:lnTo>
                    <a:pt x="207013" y="119906"/>
                  </a:lnTo>
                  <a:lnTo>
                    <a:pt x="210399" y="120844"/>
                  </a:lnTo>
                  <a:lnTo>
                    <a:pt x="216701" y="124426"/>
                  </a:lnTo>
                  <a:lnTo>
                    <a:pt x="220667" y="126715"/>
                  </a:lnTo>
                  <a:lnTo>
                    <a:pt x="230154" y="131798"/>
                  </a:lnTo>
                  <a:lnTo>
                    <a:pt x="233446" y="134487"/>
                  </a:lnTo>
                  <a:lnTo>
                    <a:pt x="235641" y="137233"/>
                  </a:lnTo>
                  <a:lnTo>
                    <a:pt x="237104" y="140015"/>
                  </a:lnTo>
                  <a:lnTo>
                    <a:pt x="238730" y="145646"/>
                  </a:lnTo>
                  <a:lnTo>
                    <a:pt x="239452" y="152277"/>
                  </a:lnTo>
                  <a:lnTo>
                    <a:pt x="239645" y="156712"/>
                  </a:lnTo>
                  <a:lnTo>
                    <a:pt x="239773" y="161574"/>
                  </a:lnTo>
                  <a:lnTo>
                    <a:pt x="238906" y="166720"/>
                  </a:lnTo>
                  <a:lnTo>
                    <a:pt x="237376" y="172056"/>
                  </a:lnTo>
                  <a:lnTo>
                    <a:pt x="235403" y="177518"/>
                  </a:lnTo>
                  <a:lnTo>
                    <a:pt x="233135" y="183065"/>
                  </a:lnTo>
                  <a:lnTo>
                    <a:pt x="230671" y="188667"/>
                  </a:lnTo>
                  <a:lnTo>
                    <a:pt x="225392" y="199972"/>
                  </a:lnTo>
                  <a:lnTo>
                    <a:pt x="219873" y="211347"/>
                  </a:lnTo>
                  <a:lnTo>
                    <a:pt x="216114" y="217047"/>
                  </a:lnTo>
                  <a:lnTo>
                    <a:pt x="211703" y="222753"/>
                  </a:lnTo>
                  <a:lnTo>
                    <a:pt x="206858" y="228461"/>
                  </a:lnTo>
                  <a:lnTo>
                    <a:pt x="201723" y="233219"/>
                  </a:lnTo>
                  <a:lnTo>
                    <a:pt x="196395" y="237344"/>
                  </a:lnTo>
                  <a:lnTo>
                    <a:pt x="190937" y="241045"/>
                  </a:lnTo>
                  <a:lnTo>
                    <a:pt x="185394" y="244466"/>
                  </a:lnTo>
                  <a:lnTo>
                    <a:pt x="179794" y="247699"/>
                  </a:lnTo>
                  <a:lnTo>
                    <a:pt x="168490" y="253831"/>
                  </a:lnTo>
                  <a:lnTo>
                    <a:pt x="145713" y="265529"/>
                  </a:lnTo>
                  <a:lnTo>
                    <a:pt x="140005" y="268408"/>
                  </a:lnTo>
                  <a:lnTo>
                    <a:pt x="135246" y="270328"/>
                  </a:lnTo>
                  <a:lnTo>
                    <a:pt x="131121" y="271608"/>
                  </a:lnTo>
                  <a:lnTo>
                    <a:pt x="127419" y="272461"/>
                  </a:lnTo>
                  <a:lnTo>
                    <a:pt x="123047" y="273030"/>
                  </a:lnTo>
                  <a:lnTo>
                    <a:pt x="118226" y="273410"/>
                  </a:lnTo>
                  <a:lnTo>
                    <a:pt x="108742" y="273830"/>
                  </a:lnTo>
                  <a:lnTo>
                    <a:pt x="98048" y="274068"/>
                  </a:lnTo>
                  <a:lnTo>
                    <a:pt x="68580" y="27416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228"/>
            <p:cNvSpPr/>
            <p:nvPr/>
          </p:nvSpPr>
          <p:spPr>
            <a:xfrm>
              <a:off x="5815012" y="4193303"/>
              <a:ext cx="900114" cy="230108"/>
            </a:xfrm>
            <a:custGeom>
              <a:avLst/>
              <a:gdLst/>
              <a:ahLst/>
              <a:cxnLst/>
              <a:rect l="0" t="0" r="0" b="0"/>
              <a:pathLst>
                <a:path w="900114" h="230108">
                  <a:moveTo>
                    <a:pt x="0" y="230107"/>
                  </a:moveTo>
                  <a:lnTo>
                    <a:pt x="0" y="222725"/>
                  </a:lnTo>
                  <a:lnTo>
                    <a:pt x="953" y="222329"/>
                  </a:lnTo>
                  <a:lnTo>
                    <a:pt x="4551" y="221887"/>
                  </a:lnTo>
                  <a:lnTo>
                    <a:pt x="6844" y="220817"/>
                  </a:lnTo>
                  <a:lnTo>
                    <a:pt x="14622" y="214760"/>
                  </a:lnTo>
                  <a:lnTo>
                    <a:pt x="20151" y="209633"/>
                  </a:lnTo>
                  <a:lnTo>
                    <a:pt x="28619" y="201392"/>
                  </a:lnTo>
                  <a:lnTo>
                    <a:pt x="36850" y="195755"/>
                  </a:lnTo>
                  <a:lnTo>
                    <a:pt x="41711" y="192918"/>
                  </a:lnTo>
                  <a:lnTo>
                    <a:pt x="45905" y="189122"/>
                  </a:lnTo>
                  <a:lnTo>
                    <a:pt x="49654" y="184686"/>
                  </a:lnTo>
                  <a:lnTo>
                    <a:pt x="53105" y="179823"/>
                  </a:lnTo>
                  <a:lnTo>
                    <a:pt x="57311" y="175629"/>
                  </a:lnTo>
                  <a:lnTo>
                    <a:pt x="62020" y="171881"/>
                  </a:lnTo>
                  <a:lnTo>
                    <a:pt x="67064" y="168429"/>
                  </a:lnTo>
                  <a:lnTo>
                    <a:pt x="72332" y="164224"/>
                  </a:lnTo>
                  <a:lnTo>
                    <a:pt x="77749" y="159515"/>
                  </a:lnTo>
                  <a:lnTo>
                    <a:pt x="83265" y="154470"/>
                  </a:lnTo>
                  <a:lnTo>
                    <a:pt x="89800" y="149202"/>
                  </a:lnTo>
                  <a:lnTo>
                    <a:pt x="97014" y="143786"/>
                  </a:lnTo>
                  <a:lnTo>
                    <a:pt x="112650" y="132687"/>
                  </a:lnTo>
                  <a:lnTo>
                    <a:pt x="154464" y="104342"/>
                  </a:lnTo>
                  <a:lnTo>
                    <a:pt x="163936" y="99591"/>
                  </a:lnTo>
                  <a:lnTo>
                    <a:pt x="174061" y="95471"/>
                  </a:lnTo>
                  <a:lnTo>
                    <a:pt x="184621" y="91772"/>
                  </a:lnTo>
                  <a:lnTo>
                    <a:pt x="195470" y="87401"/>
                  </a:lnTo>
                  <a:lnTo>
                    <a:pt x="206514" y="82582"/>
                  </a:lnTo>
                  <a:lnTo>
                    <a:pt x="228944" y="72148"/>
                  </a:lnTo>
                  <a:lnTo>
                    <a:pt x="251613" y="61160"/>
                  </a:lnTo>
                  <a:lnTo>
                    <a:pt x="263944" y="56515"/>
                  </a:lnTo>
                  <a:lnTo>
                    <a:pt x="276928" y="52467"/>
                  </a:lnTo>
                  <a:lnTo>
                    <a:pt x="290346" y="48815"/>
                  </a:lnTo>
                  <a:lnTo>
                    <a:pt x="304054" y="44476"/>
                  </a:lnTo>
                  <a:lnTo>
                    <a:pt x="317955" y="39678"/>
                  </a:lnTo>
                  <a:lnTo>
                    <a:pt x="331986" y="34574"/>
                  </a:lnTo>
                  <a:lnTo>
                    <a:pt x="346101" y="30219"/>
                  </a:lnTo>
                  <a:lnTo>
                    <a:pt x="360274" y="26363"/>
                  </a:lnTo>
                  <a:lnTo>
                    <a:pt x="374485" y="22840"/>
                  </a:lnTo>
                  <a:lnTo>
                    <a:pt x="402975" y="16386"/>
                  </a:lnTo>
                  <a:lnTo>
                    <a:pt x="417240" y="13331"/>
                  </a:lnTo>
                  <a:lnTo>
                    <a:pt x="432465" y="11295"/>
                  </a:lnTo>
                  <a:lnTo>
                    <a:pt x="448330" y="9937"/>
                  </a:lnTo>
                  <a:lnTo>
                    <a:pt x="464622" y="9032"/>
                  </a:lnTo>
                  <a:lnTo>
                    <a:pt x="480245" y="7476"/>
                  </a:lnTo>
                  <a:lnTo>
                    <a:pt x="495424" y="5486"/>
                  </a:lnTo>
                  <a:lnTo>
                    <a:pt x="510305" y="3207"/>
                  </a:lnTo>
                  <a:lnTo>
                    <a:pt x="525941" y="1688"/>
                  </a:lnTo>
                  <a:lnTo>
                    <a:pt x="542080" y="675"/>
                  </a:lnTo>
                  <a:lnTo>
                    <a:pt x="558554" y="0"/>
                  </a:lnTo>
                  <a:lnTo>
                    <a:pt x="574299" y="502"/>
                  </a:lnTo>
                  <a:lnTo>
                    <a:pt x="589559" y="1789"/>
                  </a:lnTo>
                  <a:lnTo>
                    <a:pt x="604494" y="3600"/>
                  </a:lnTo>
                  <a:lnTo>
                    <a:pt x="619213" y="4807"/>
                  </a:lnTo>
                  <a:lnTo>
                    <a:pt x="633790" y="5612"/>
                  </a:lnTo>
                  <a:lnTo>
                    <a:pt x="648269" y="6148"/>
                  </a:lnTo>
                  <a:lnTo>
                    <a:pt x="662684" y="7459"/>
                  </a:lnTo>
                  <a:lnTo>
                    <a:pt x="677057" y="9285"/>
                  </a:lnTo>
                  <a:lnTo>
                    <a:pt x="704774" y="13853"/>
                  </a:lnTo>
                  <a:lnTo>
                    <a:pt x="729793" y="19059"/>
                  </a:lnTo>
                  <a:lnTo>
                    <a:pt x="765299" y="27345"/>
                  </a:lnTo>
                  <a:lnTo>
                    <a:pt x="775946" y="31115"/>
                  </a:lnTo>
                  <a:lnTo>
                    <a:pt x="785902" y="35533"/>
                  </a:lnTo>
                  <a:lnTo>
                    <a:pt x="795398" y="40383"/>
                  </a:lnTo>
                  <a:lnTo>
                    <a:pt x="804585" y="44569"/>
                  </a:lnTo>
                  <a:lnTo>
                    <a:pt x="813567" y="48313"/>
                  </a:lnTo>
                  <a:lnTo>
                    <a:pt x="822413" y="51761"/>
                  </a:lnTo>
                  <a:lnTo>
                    <a:pt x="830215" y="55964"/>
                  </a:lnTo>
                  <a:lnTo>
                    <a:pt x="837322" y="60672"/>
                  </a:lnTo>
                  <a:lnTo>
                    <a:pt x="843965" y="65715"/>
                  </a:lnTo>
                  <a:lnTo>
                    <a:pt x="850298" y="70030"/>
                  </a:lnTo>
                  <a:lnTo>
                    <a:pt x="856425" y="73859"/>
                  </a:lnTo>
                  <a:lnTo>
                    <a:pt x="867361" y="80653"/>
                  </a:lnTo>
                  <a:lnTo>
                    <a:pt x="875396" y="86848"/>
                  </a:lnTo>
                  <a:lnTo>
                    <a:pt x="882142" y="92776"/>
                  </a:lnTo>
                  <a:lnTo>
                    <a:pt x="888316" y="98586"/>
                  </a:lnTo>
                  <a:lnTo>
                    <a:pt x="894235" y="104343"/>
                  </a:lnTo>
                  <a:lnTo>
                    <a:pt x="896194" y="107212"/>
                  </a:lnTo>
                  <a:lnTo>
                    <a:pt x="898372" y="112939"/>
                  </a:lnTo>
                  <a:lnTo>
                    <a:pt x="899339" y="118660"/>
                  </a:lnTo>
                  <a:lnTo>
                    <a:pt x="899960" y="125542"/>
                  </a:lnTo>
                  <a:lnTo>
                    <a:pt x="900068" y="131285"/>
                  </a:lnTo>
                  <a:lnTo>
                    <a:pt x="900113" y="13580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 minor arc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measure of a minor arc is defined to be the measure of its central angle. </a:t>
            </a:r>
          </a:p>
          <a:p>
            <a:r>
              <a:rPr lang="en-US" b="1" dirty="0" smtClean="0"/>
              <a:t>We make a </a:t>
            </a:r>
            <a:r>
              <a:rPr lang="en-US" dirty="0" smtClean="0"/>
              <a:t>distinction here between the term 'measure' and the term 'length'. </a:t>
            </a:r>
          </a:p>
          <a:p>
            <a:r>
              <a:rPr lang="en-US" dirty="0" smtClean="0"/>
              <a:t>We will deal with the length of an arc in another section. In the diagram below, </a:t>
            </a:r>
            <a:r>
              <a:rPr lang="en-US" dirty="0" err="1" smtClean="0"/>
              <a:t>mAB</a:t>
            </a:r>
            <a:r>
              <a:rPr lang="en-US" dirty="0" smtClean="0"/>
              <a:t> denotes the measure of minor arc AB.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28718"/>
            <a:ext cx="4038600" cy="376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Measure of a major arc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In the next diagram we see that the </a:t>
            </a:r>
            <a:r>
              <a:rPr lang="en-US" b="1"/>
              <a:t>measure of a major arc is </a:t>
            </a:r>
            <a:r>
              <a:rPr lang="en-US"/>
              <a:t>360 minus the measure of its associated minor arc.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66544"/>
            <a:ext cx="4038600" cy="388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5755004" y="4303395"/>
            <a:ext cx="2416945" cy="625748"/>
            <a:chOff x="5755004" y="4303395"/>
            <a:chExt cx="2416945" cy="625748"/>
          </a:xfrm>
        </p:grpSpPr>
        <p:sp>
          <p:nvSpPr>
            <p:cNvPr id="5" name="SMARTPenAnnotation205"/>
            <p:cNvSpPr/>
            <p:nvPr/>
          </p:nvSpPr>
          <p:spPr>
            <a:xfrm>
              <a:off x="5755004" y="4723633"/>
              <a:ext cx="325756" cy="205510"/>
            </a:xfrm>
            <a:custGeom>
              <a:avLst/>
              <a:gdLst/>
              <a:ahLst/>
              <a:cxnLst/>
              <a:rect l="0" t="0" r="0" b="0"/>
              <a:pathLst>
                <a:path w="325756" h="205510">
                  <a:moveTo>
                    <a:pt x="0" y="51249"/>
                  </a:moveTo>
                  <a:lnTo>
                    <a:pt x="0" y="55800"/>
                  </a:lnTo>
                  <a:lnTo>
                    <a:pt x="953" y="57141"/>
                  </a:lnTo>
                  <a:lnTo>
                    <a:pt x="2541" y="58034"/>
                  </a:lnTo>
                  <a:lnTo>
                    <a:pt x="4551" y="58630"/>
                  </a:lnTo>
                  <a:lnTo>
                    <a:pt x="5892" y="59980"/>
                  </a:lnTo>
                  <a:lnTo>
                    <a:pt x="6786" y="61832"/>
                  </a:lnTo>
                  <a:lnTo>
                    <a:pt x="8731" y="67383"/>
                  </a:lnTo>
                  <a:lnTo>
                    <a:pt x="10584" y="71530"/>
                  </a:lnTo>
                  <a:lnTo>
                    <a:pt x="12771" y="76199"/>
                  </a:lnTo>
                  <a:lnTo>
                    <a:pt x="14229" y="80265"/>
                  </a:lnTo>
                  <a:lnTo>
                    <a:pt x="15201" y="83928"/>
                  </a:lnTo>
                  <a:lnTo>
                    <a:pt x="15849" y="87323"/>
                  </a:lnTo>
                  <a:lnTo>
                    <a:pt x="17234" y="91491"/>
                  </a:lnTo>
                  <a:lnTo>
                    <a:pt x="19110" y="96174"/>
                  </a:lnTo>
                  <a:lnTo>
                    <a:pt x="21312" y="101202"/>
                  </a:lnTo>
                  <a:lnTo>
                    <a:pt x="26300" y="111868"/>
                  </a:lnTo>
                  <a:lnTo>
                    <a:pt x="45755" y="151297"/>
                  </a:lnTo>
                  <a:lnTo>
                    <a:pt x="47648" y="157000"/>
                  </a:lnTo>
                  <a:lnTo>
                    <a:pt x="48911" y="162707"/>
                  </a:lnTo>
                  <a:lnTo>
                    <a:pt x="49752" y="168417"/>
                  </a:lnTo>
                  <a:lnTo>
                    <a:pt x="51266" y="173176"/>
                  </a:lnTo>
                  <a:lnTo>
                    <a:pt x="53227" y="177301"/>
                  </a:lnTo>
                  <a:lnTo>
                    <a:pt x="55488" y="181004"/>
                  </a:lnTo>
                  <a:lnTo>
                    <a:pt x="56994" y="184425"/>
                  </a:lnTo>
                  <a:lnTo>
                    <a:pt x="58669" y="190766"/>
                  </a:lnTo>
                  <a:lnTo>
                    <a:pt x="59413" y="196759"/>
                  </a:lnTo>
                  <a:lnTo>
                    <a:pt x="59891" y="203817"/>
                  </a:lnTo>
                  <a:lnTo>
                    <a:pt x="60882" y="204396"/>
                  </a:lnTo>
                  <a:lnTo>
                    <a:pt x="67378" y="205402"/>
                  </a:lnTo>
                  <a:lnTo>
                    <a:pt x="63674" y="205509"/>
                  </a:lnTo>
                  <a:lnTo>
                    <a:pt x="62452" y="204572"/>
                  </a:lnTo>
                  <a:lnTo>
                    <a:pt x="61637" y="202994"/>
                  </a:lnTo>
                  <a:lnTo>
                    <a:pt x="61094" y="200990"/>
                  </a:lnTo>
                  <a:lnTo>
                    <a:pt x="60732" y="197749"/>
                  </a:lnTo>
                  <a:lnTo>
                    <a:pt x="60491" y="193683"/>
                  </a:lnTo>
                  <a:lnTo>
                    <a:pt x="60222" y="184086"/>
                  </a:lnTo>
                  <a:lnTo>
                    <a:pt x="60011" y="115289"/>
                  </a:lnTo>
                  <a:lnTo>
                    <a:pt x="60962" y="108230"/>
                  </a:lnTo>
                  <a:lnTo>
                    <a:pt x="62549" y="100667"/>
                  </a:lnTo>
                  <a:lnTo>
                    <a:pt x="64560" y="92766"/>
                  </a:lnTo>
                  <a:lnTo>
                    <a:pt x="66852" y="85595"/>
                  </a:lnTo>
                  <a:lnTo>
                    <a:pt x="69333" y="78909"/>
                  </a:lnTo>
                  <a:lnTo>
                    <a:pt x="71940" y="72546"/>
                  </a:lnTo>
                  <a:lnTo>
                    <a:pt x="74630" y="66400"/>
                  </a:lnTo>
                  <a:lnTo>
                    <a:pt x="80159" y="54490"/>
                  </a:lnTo>
                  <a:lnTo>
                    <a:pt x="82967" y="49600"/>
                  </a:lnTo>
                  <a:lnTo>
                    <a:pt x="85792" y="45387"/>
                  </a:lnTo>
                  <a:lnTo>
                    <a:pt x="88627" y="41626"/>
                  </a:lnTo>
                  <a:lnTo>
                    <a:pt x="92422" y="38167"/>
                  </a:lnTo>
                  <a:lnTo>
                    <a:pt x="101719" y="31782"/>
                  </a:lnTo>
                  <a:lnTo>
                    <a:pt x="109662" y="28310"/>
                  </a:lnTo>
                  <a:lnTo>
                    <a:pt x="119488" y="26354"/>
                  </a:lnTo>
                  <a:lnTo>
                    <a:pt x="122521" y="26080"/>
                  </a:lnTo>
                  <a:lnTo>
                    <a:pt x="125496" y="26850"/>
                  </a:lnTo>
                  <a:lnTo>
                    <a:pt x="131341" y="30245"/>
                  </a:lnTo>
                  <a:lnTo>
                    <a:pt x="137115" y="34929"/>
                  </a:lnTo>
                  <a:lnTo>
                    <a:pt x="139988" y="37512"/>
                  </a:lnTo>
                  <a:lnTo>
                    <a:pt x="141903" y="41138"/>
                  </a:lnTo>
                  <a:lnTo>
                    <a:pt x="143180" y="45461"/>
                  </a:lnTo>
                  <a:lnTo>
                    <a:pt x="144030" y="50248"/>
                  </a:lnTo>
                  <a:lnTo>
                    <a:pt x="145550" y="54392"/>
                  </a:lnTo>
                  <a:lnTo>
                    <a:pt x="147517" y="58106"/>
                  </a:lnTo>
                  <a:lnTo>
                    <a:pt x="149779" y="61536"/>
                  </a:lnTo>
                  <a:lnTo>
                    <a:pt x="152240" y="65727"/>
                  </a:lnTo>
                  <a:lnTo>
                    <a:pt x="154834" y="70426"/>
                  </a:lnTo>
                  <a:lnTo>
                    <a:pt x="157516" y="75464"/>
                  </a:lnTo>
                  <a:lnTo>
                    <a:pt x="159303" y="80727"/>
                  </a:lnTo>
                  <a:lnTo>
                    <a:pt x="160495" y="86141"/>
                  </a:lnTo>
                  <a:lnTo>
                    <a:pt x="161289" y="91656"/>
                  </a:lnTo>
                  <a:lnTo>
                    <a:pt x="161818" y="97237"/>
                  </a:lnTo>
                  <a:lnTo>
                    <a:pt x="162172" y="102863"/>
                  </a:lnTo>
                  <a:lnTo>
                    <a:pt x="162408" y="108518"/>
                  </a:lnTo>
                  <a:lnTo>
                    <a:pt x="163517" y="113241"/>
                  </a:lnTo>
                  <a:lnTo>
                    <a:pt x="165209" y="117342"/>
                  </a:lnTo>
                  <a:lnTo>
                    <a:pt x="167290" y="121029"/>
                  </a:lnTo>
                  <a:lnTo>
                    <a:pt x="167724" y="124439"/>
                  </a:lnTo>
                  <a:lnTo>
                    <a:pt x="167061" y="127665"/>
                  </a:lnTo>
                  <a:lnTo>
                    <a:pt x="164737" y="133789"/>
                  </a:lnTo>
                  <a:lnTo>
                    <a:pt x="163704" y="139686"/>
                  </a:lnTo>
                  <a:lnTo>
                    <a:pt x="162885" y="145501"/>
                  </a:lnTo>
                  <a:lnTo>
                    <a:pt x="162878" y="88235"/>
                  </a:lnTo>
                  <a:lnTo>
                    <a:pt x="163831" y="82574"/>
                  </a:lnTo>
                  <a:lnTo>
                    <a:pt x="165418" y="76895"/>
                  </a:lnTo>
                  <a:lnTo>
                    <a:pt x="174810" y="49542"/>
                  </a:lnTo>
                  <a:lnTo>
                    <a:pt x="177500" y="43443"/>
                  </a:lnTo>
                  <a:lnTo>
                    <a:pt x="180246" y="38425"/>
                  </a:lnTo>
                  <a:lnTo>
                    <a:pt x="183030" y="34128"/>
                  </a:lnTo>
                  <a:lnTo>
                    <a:pt x="185837" y="29357"/>
                  </a:lnTo>
                  <a:lnTo>
                    <a:pt x="188662" y="24272"/>
                  </a:lnTo>
                  <a:lnTo>
                    <a:pt x="191497" y="18977"/>
                  </a:lnTo>
                  <a:lnTo>
                    <a:pt x="195292" y="14494"/>
                  </a:lnTo>
                  <a:lnTo>
                    <a:pt x="199728" y="10553"/>
                  </a:lnTo>
                  <a:lnTo>
                    <a:pt x="204589" y="6974"/>
                  </a:lnTo>
                  <a:lnTo>
                    <a:pt x="209736" y="4587"/>
                  </a:lnTo>
                  <a:lnTo>
                    <a:pt x="215072" y="2996"/>
                  </a:lnTo>
                  <a:lnTo>
                    <a:pt x="220533" y="1936"/>
                  </a:lnTo>
                  <a:lnTo>
                    <a:pt x="226080" y="1228"/>
                  </a:lnTo>
                  <a:lnTo>
                    <a:pt x="231683" y="757"/>
                  </a:lnTo>
                  <a:lnTo>
                    <a:pt x="242036" y="233"/>
                  </a:lnTo>
                  <a:lnTo>
                    <a:pt x="249812" y="0"/>
                  </a:lnTo>
                  <a:lnTo>
                    <a:pt x="258983" y="2437"/>
                  </a:lnTo>
                  <a:lnTo>
                    <a:pt x="268456" y="6694"/>
                  </a:lnTo>
                  <a:lnTo>
                    <a:pt x="275841" y="11762"/>
                  </a:lnTo>
                  <a:lnTo>
                    <a:pt x="279145" y="15399"/>
                  </a:lnTo>
                  <a:lnTo>
                    <a:pt x="282299" y="19730"/>
                  </a:lnTo>
                  <a:lnTo>
                    <a:pt x="285355" y="24521"/>
                  </a:lnTo>
                  <a:lnTo>
                    <a:pt x="288344" y="28668"/>
                  </a:lnTo>
                  <a:lnTo>
                    <a:pt x="291290" y="32385"/>
                  </a:lnTo>
                  <a:lnTo>
                    <a:pt x="294206" y="35816"/>
                  </a:lnTo>
                  <a:lnTo>
                    <a:pt x="296150" y="40008"/>
                  </a:lnTo>
                  <a:lnTo>
                    <a:pt x="297446" y="44707"/>
                  </a:lnTo>
                  <a:lnTo>
                    <a:pt x="298310" y="49745"/>
                  </a:lnTo>
                  <a:lnTo>
                    <a:pt x="299839" y="54057"/>
                  </a:lnTo>
                  <a:lnTo>
                    <a:pt x="301810" y="57884"/>
                  </a:lnTo>
                  <a:lnTo>
                    <a:pt x="304077" y="61386"/>
                  </a:lnTo>
                  <a:lnTo>
                    <a:pt x="306541" y="65628"/>
                  </a:lnTo>
                  <a:lnTo>
                    <a:pt x="309136" y="70360"/>
                  </a:lnTo>
                  <a:lnTo>
                    <a:pt x="311818" y="75419"/>
                  </a:lnTo>
                  <a:lnTo>
                    <a:pt x="313606" y="80698"/>
                  </a:lnTo>
                  <a:lnTo>
                    <a:pt x="314799" y="86121"/>
                  </a:lnTo>
                  <a:lnTo>
                    <a:pt x="315594" y="91642"/>
                  </a:lnTo>
                  <a:lnTo>
                    <a:pt x="316123" y="96276"/>
                  </a:lnTo>
                  <a:lnTo>
                    <a:pt x="316476" y="100317"/>
                  </a:lnTo>
                  <a:lnTo>
                    <a:pt x="316712" y="103963"/>
                  </a:lnTo>
                  <a:lnTo>
                    <a:pt x="316974" y="110556"/>
                  </a:lnTo>
                  <a:lnTo>
                    <a:pt x="317121" y="119621"/>
                  </a:lnTo>
                  <a:lnTo>
                    <a:pt x="317171" y="131218"/>
                  </a:lnTo>
                  <a:lnTo>
                    <a:pt x="318128" y="133137"/>
                  </a:lnTo>
                  <a:lnTo>
                    <a:pt x="319717" y="134416"/>
                  </a:lnTo>
                  <a:lnTo>
                    <a:pt x="325755" y="13697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206"/>
            <p:cNvSpPr/>
            <p:nvPr/>
          </p:nvSpPr>
          <p:spPr>
            <a:xfrm>
              <a:off x="6295072" y="4612520"/>
              <a:ext cx="231459" cy="308096"/>
            </a:xfrm>
            <a:custGeom>
              <a:avLst/>
              <a:gdLst/>
              <a:ahLst/>
              <a:cxnLst/>
              <a:rect l="0" t="0" r="0" b="0"/>
              <a:pathLst>
                <a:path w="231459" h="308096">
                  <a:moveTo>
                    <a:pt x="0" y="308095"/>
                  </a:moveTo>
                  <a:lnTo>
                    <a:pt x="0" y="300713"/>
                  </a:lnTo>
                  <a:lnTo>
                    <a:pt x="953" y="300316"/>
                  </a:lnTo>
                  <a:lnTo>
                    <a:pt x="4551" y="299875"/>
                  </a:lnTo>
                  <a:lnTo>
                    <a:pt x="5891" y="298805"/>
                  </a:lnTo>
                  <a:lnTo>
                    <a:pt x="6785" y="297140"/>
                  </a:lnTo>
                  <a:lnTo>
                    <a:pt x="7778" y="292748"/>
                  </a:lnTo>
                  <a:lnTo>
                    <a:pt x="8219" y="287621"/>
                  </a:lnTo>
                  <a:lnTo>
                    <a:pt x="9290" y="284921"/>
                  </a:lnTo>
                  <a:lnTo>
                    <a:pt x="14394" y="276569"/>
                  </a:lnTo>
                  <a:lnTo>
                    <a:pt x="15923" y="270906"/>
                  </a:lnTo>
                  <a:lnTo>
                    <a:pt x="16783" y="262363"/>
                  </a:lnTo>
                  <a:lnTo>
                    <a:pt x="16984" y="254114"/>
                  </a:lnTo>
                  <a:lnTo>
                    <a:pt x="17114" y="237848"/>
                  </a:lnTo>
                  <a:lnTo>
                    <a:pt x="19671" y="228931"/>
                  </a:lnTo>
                  <a:lnTo>
                    <a:pt x="21687" y="223887"/>
                  </a:lnTo>
                  <a:lnTo>
                    <a:pt x="23030" y="218619"/>
                  </a:lnTo>
                  <a:lnTo>
                    <a:pt x="23926" y="213202"/>
                  </a:lnTo>
                  <a:lnTo>
                    <a:pt x="24523" y="207685"/>
                  </a:lnTo>
                  <a:lnTo>
                    <a:pt x="24921" y="201150"/>
                  </a:lnTo>
                  <a:lnTo>
                    <a:pt x="25364" y="186269"/>
                  </a:lnTo>
                  <a:lnTo>
                    <a:pt x="26434" y="179252"/>
                  </a:lnTo>
                  <a:lnTo>
                    <a:pt x="28100" y="172670"/>
                  </a:lnTo>
                  <a:lnTo>
                    <a:pt x="30164" y="166376"/>
                  </a:lnTo>
                  <a:lnTo>
                    <a:pt x="31539" y="159323"/>
                  </a:lnTo>
                  <a:lnTo>
                    <a:pt x="32456" y="151763"/>
                  </a:lnTo>
                  <a:lnTo>
                    <a:pt x="33068" y="143867"/>
                  </a:lnTo>
                  <a:lnTo>
                    <a:pt x="33475" y="135744"/>
                  </a:lnTo>
                  <a:lnTo>
                    <a:pt x="33928" y="119099"/>
                  </a:lnTo>
                  <a:lnTo>
                    <a:pt x="35001" y="110660"/>
                  </a:lnTo>
                  <a:lnTo>
                    <a:pt x="36669" y="102177"/>
                  </a:lnTo>
                  <a:lnTo>
                    <a:pt x="38734" y="93664"/>
                  </a:lnTo>
                  <a:lnTo>
                    <a:pt x="41062" y="86083"/>
                  </a:lnTo>
                  <a:lnTo>
                    <a:pt x="43567" y="79125"/>
                  </a:lnTo>
                  <a:lnTo>
                    <a:pt x="46190" y="72580"/>
                  </a:lnTo>
                  <a:lnTo>
                    <a:pt x="48891" y="66313"/>
                  </a:lnTo>
                  <a:lnTo>
                    <a:pt x="54432" y="54269"/>
                  </a:lnTo>
                  <a:lnTo>
                    <a:pt x="62906" y="36778"/>
                  </a:lnTo>
                  <a:lnTo>
                    <a:pt x="68598" y="27807"/>
                  </a:lnTo>
                  <a:lnTo>
                    <a:pt x="71450" y="24081"/>
                  </a:lnTo>
                  <a:lnTo>
                    <a:pt x="74618" y="17401"/>
                  </a:lnTo>
                  <a:lnTo>
                    <a:pt x="75463" y="14287"/>
                  </a:lnTo>
                  <a:lnTo>
                    <a:pt x="78942" y="8286"/>
                  </a:lnTo>
                  <a:lnTo>
                    <a:pt x="81203" y="5352"/>
                  </a:lnTo>
                  <a:lnTo>
                    <a:pt x="83663" y="3396"/>
                  </a:lnTo>
                  <a:lnTo>
                    <a:pt x="86255" y="2092"/>
                  </a:lnTo>
                  <a:lnTo>
                    <a:pt x="92709" y="0"/>
                  </a:lnTo>
                  <a:lnTo>
                    <a:pt x="94191" y="780"/>
                  </a:lnTo>
                  <a:lnTo>
                    <a:pt x="100828" y="6431"/>
                  </a:lnTo>
                  <a:lnTo>
                    <a:pt x="106090" y="11462"/>
                  </a:lnTo>
                  <a:lnTo>
                    <a:pt x="111603" y="19413"/>
                  </a:lnTo>
                  <a:lnTo>
                    <a:pt x="114407" y="24200"/>
                  </a:lnTo>
                  <a:lnTo>
                    <a:pt x="117229" y="29296"/>
                  </a:lnTo>
                  <a:lnTo>
                    <a:pt x="122904" y="40039"/>
                  </a:lnTo>
                  <a:lnTo>
                    <a:pt x="131455" y="56798"/>
                  </a:lnTo>
                  <a:lnTo>
                    <a:pt x="134309" y="63410"/>
                  </a:lnTo>
                  <a:lnTo>
                    <a:pt x="137164" y="70677"/>
                  </a:lnTo>
                  <a:lnTo>
                    <a:pt x="140020" y="78379"/>
                  </a:lnTo>
                  <a:lnTo>
                    <a:pt x="143829" y="86371"/>
                  </a:lnTo>
                  <a:lnTo>
                    <a:pt x="148274" y="94557"/>
                  </a:lnTo>
                  <a:lnTo>
                    <a:pt x="153142" y="102870"/>
                  </a:lnTo>
                  <a:lnTo>
                    <a:pt x="157340" y="111271"/>
                  </a:lnTo>
                  <a:lnTo>
                    <a:pt x="161091" y="119729"/>
                  </a:lnTo>
                  <a:lnTo>
                    <a:pt x="164544" y="128225"/>
                  </a:lnTo>
                  <a:lnTo>
                    <a:pt x="167799" y="136747"/>
                  </a:lnTo>
                  <a:lnTo>
                    <a:pt x="173955" y="153835"/>
                  </a:lnTo>
                  <a:lnTo>
                    <a:pt x="176930" y="161440"/>
                  </a:lnTo>
                  <a:lnTo>
                    <a:pt x="179866" y="168415"/>
                  </a:lnTo>
                  <a:lnTo>
                    <a:pt x="182776" y="174970"/>
                  </a:lnTo>
                  <a:lnTo>
                    <a:pt x="185668" y="182197"/>
                  </a:lnTo>
                  <a:lnTo>
                    <a:pt x="191421" y="197848"/>
                  </a:lnTo>
                  <a:lnTo>
                    <a:pt x="194289" y="205069"/>
                  </a:lnTo>
                  <a:lnTo>
                    <a:pt x="197154" y="211789"/>
                  </a:lnTo>
                  <a:lnTo>
                    <a:pt x="200016" y="218173"/>
                  </a:lnTo>
                  <a:lnTo>
                    <a:pt x="201924" y="224334"/>
                  </a:lnTo>
                  <a:lnTo>
                    <a:pt x="203196" y="230347"/>
                  </a:lnTo>
                  <a:lnTo>
                    <a:pt x="204044" y="236260"/>
                  </a:lnTo>
                  <a:lnTo>
                    <a:pt x="207526" y="245371"/>
                  </a:lnTo>
                  <a:lnTo>
                    <a:pt x="212249" y="252595"/>
                  </a:lnTo>
                  <a:lnTo>
                    <a:pt x="217523" y="258981"/>
                  </a:lnTo>
                  <a:lnTo>
                    <a:pt x="223042" y="264993"/>
                  </a:lnTo>
                  <a:lnTo>
                    <a:pt x="225847" y="267930"/>
                  </a:lnTo>
                  <a:lnTo>
                    <a:pt x="227717" y="270841"/>
                  </a:lnTo>
                  <a:lnTo>
                    <a:pt x="230719" y="279817"/>
                  </a:lnTo>
                  <a:lnTo>
                    <a:pt x="230965" y="280670"/>
                  </a:lnTo>
                  <a:lnTo>
                    <a:pt x="231238" y="284159"/>
                  </a:lnTo>
                  <a:lnTo>
                    <a:pt x="231458" y="2909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207"/>
            <p:cNvSpPr/>
            <p:nvPr/>
          </p:nvSpPr>
          <p:spPr>
            <a:xfrm>
              <a:off x="6295072" y="4680585"/>
              <a:ext cx="317184" cy="85726"/>
            </a:xfrm>
            <a:custGeom>
              <a:avLst/>
              <a:gdLst/>
              <a:ahLst/>
              <a:cxnLst/>
              <a:rect l="0" t="0" r="0" b="0"/>
              <a:pathLst>
                <a:path w="317184" h="85726">
                  <a:moveTo>
                    <a:pt x="0" y="85725"/>
                  </a:moveTo>
                  <a:lnTo>
                    <a:pt x="0" y="78343"/>
                  </a:lnTo>
                  <a:lnTo>
                    <a:pt x="953" y="77947"/>
                  </a:lnTo>
                  <a:lnTo>
                    <a:pt x="4551" y="77505"/>
                  </a:lnTo>
                  <a:lnTo>
                    <a:pt x="6844" y="76435"/>
                  </a:lnTo>
                  <a:lnTo>
                    <a:pt x="9325" y="74769"/>
                  </a:lnTo>
                  <a:lnTo>
                    <a:pt x="11932" y="72706"/>
                  </a:lnTo>
                  <a:lnTo>
                    <a:pt x="15574" y="71331"/>
                  </a:lnTo>
                  <a:lnTo>
                    <a:pt x="24702" y="69802"/>
                  </a:lnTo>
                  <a:lnTo>
                    <a:pt x="28850" y="68442"/>
                  </a:lnTo>
                  <a:lnTo>
                    <a:pt x="32569" y="66583"/>
                  </a:lnTo>
                  <a:lnTo>
                    <a:pt x="36000" y="64391"/>
                  </a:lnTo>
                  <a:lnTo>
                    <a:pt x="40192" y="61977"/>
                  </a:lnTo>
                  <a:lnTo>
                    <a:pt x="49931" y="56755"/>
                  </a:lnTo>
                  <a:lnTo>
                    <a:pt x="55195" y="54982"/>
                  </a:lnTo>
                  <a:lnTo>
                    <a:pt x="60609" y="53800"/>
                  </a:lnTo>
                  <a:lnTo>
                    <a:pt x="66123" y="53011"/>
                  </a:lnTo>
                  <a:lnTo>
                    <a:pt x="71705" y="51533"/>
                  </a:lnTo>
                  <a:lnTo>
                    <a:pt x="77331" y="49596"/>
                  </a:lnTo>
                  <a:lnTo>
                    <a:pt x="82987" y="47351"/>
                  </a:lnTo>
                  <a:lnTo>
                    <a:pt x="89614" y="45854"/>
                  </a:lnTo>
                  <a:lnTo>
                    <a:pt x="96890" y="44857"/>
                  </a:lnTo>
                  <a:lnTo>
                    <a:pt x="104599" y="44192"/>
                  </a:lnTo>
                  <a:lnTo>
                    <a:pt x="111642" y="42796"/>
                  </a:lnTo>
                  <a:lnTo>
                    <a:pt x="118243" y="40913"/>
                  </a:lnTo>
                  <a:lnTo>
                    <a:pt x="124549" y="38706"/>
                  </a:lnTo>
                  <a:lnTo>
                    <a:pt x="131610" y="37234"/>
                  </a:lnTo>
                  <a:lnTo>
                    <a:pt x="139175" y="36252"/>
                  </a:lnTo>
                  <a:lnTo>
                    <a:pt x="147076" y="35598"/>
                  </a:lnTo>
                  <a:lnTo>
                    <a:pt x="155201" y="34210"/>
                  </a:lnTo>
                  <a:lnTo>
                    <a:pt x="163474" y="32331"/>
                  </a:lnTo>
                  <a:lnTo>
                    <a:pt x="171848" y="30126"/>
                  </a:lnTo>
                  <a:lnTo>
                    <a:pt x="179335" y="28657"/>
                  </a:lnTo>
                  <a:lnTo>
                    <a:pt x="186232" y="27677"/>
                  </a:lnTo>
                  <a:lnTo>
                    <a:pt x="192735" y="27024"/>
                  </a:lnTo>
                  <a:lnTo>
                    <a:pt x="200880" y="25635"/>
                  </a:lnTo>
                  <a:lnTo>
                    <a:pt x="210120" y="23758"/>
                  </a:lnTo>
                  <a:lnTo>
                    <a:pt x="220090" y="21553"/>
                  </a:lnTo>
                  <a:lnTo>
                    <a:pt x="228642" y="20083"/>
                  </a:lnTo>
                  <a:lnTo>
                    <a:pt x="236247" y="19104"/>
                  </a:lnTo>
                  <a:lnTo>
                    <a:pt x="243224" y="18451"/>
                  </a:lnTo>
                  <a:lnTo>
                    <a:pt x="250732" y="17063"/>
                  </a:lnTo>
                  <a:lnTo>
                    <a:pt x="258594" y="15185"/>
                  </a:lnTo>
                  <a:lnTo>
                    <a:pt x="266694" y="12981"/>
                  </a:lnTo>
                  <a:lnTo>
                    <a:pt x="273998" y="11511"/>
                  </a:lnTo>
                  <a:lnTo>
                    <a:pt x="280773" y="10532"/>
                  </a:lnTo>
                  <a:lnTo>
                    <a:pt x="287195" y="9879"/>
                  </a:lnTo>
                  <a:lnTo>
                    <a:pt x="293380" y="8490"/>
                  </a:lnTo>
                  <a:lnTo>
                    <a:pt x="299409" y="6613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208"/>
            <p:cNvSpPr/>
            <p:nvPr/>
          </p:nvSpPr>
          <p:spPr>
            <a:xfrm>
              <a:off x="6629413" y="4620608"/>
              <a:ext cx="171438" cy="196995"/>
            </a:xfrm>
            <a:custGeom>
              <a:avLst/>
              <a:gdLst/>
              <a:ahLst/>
              <a:cxnLst/>
              <a:rect l="0" t="0" r="0" b="0"/>
              <a:pathLst>
                <a:path w="171438" h="196995">
                  <a:moveTo>
                    <a:pt x="111429" y="8542"/>
                  </a:moveTo>
                  <a:lnTo>
                    <a:pt x="106878" y="8542"/>
                  </a:lnTo>
                  <a:lnTo>
                    <a:pt x="104586" y="7589"/>
                  </a:lnTo>
                  <a:lnTo>
                    <a:pt x="99497" y="3991"/>
                  </a:lnTo>
                  <a:lnTo>
                    <a:pt x="95829" y="1161"/>
                  </a:lnTo>
                  <a:lnTo>
                    <a:pt x="92430" y="499"/>
                  </a:lnTo>
                  <a:lnTo>
                    <a:pt x="87745" y="204"/>
                  </a:lnTo>
                  <a:lnTo>
                    <a:pt x="82488" y="74"/>
                  </a:lnTo>
                  <a:lnTo>
                    <a:pt x="74173" y="0"/>
                  </a:lnTo>
                  <a:lnTo>
                    <a:pt x="71352" y="942"/>
                  </a:lnTo>
                  <a:lnTo>
                    <a:pt x="68519" y="2523"/>
                  </a:lnTo>
                  <a:lnTo>
                    <a:pt x="65677" y="4529"/>
                  </a:lnTo>
                  <a:lnTo>
                    <a:pt x="61877" y="5867"/>
                  </a:lnTo>
                  <a:lnTo>
                    <a:pt x="57440" y="6758"/>
                  </a:lnTo>
                  <a:lnTo>
                    <a:pt x="52576" y="7353"/>
                  </a:lnTo>
                  <a:lnTo>
                    <a:pt x="48381" y="8702"/>
                  </a:lnTo>
                  <a:lnTo>
                    <a:pt x="44632" y="10553"/>
                  </a:lnTo>
                  <a:lnTo>
                    <a:pt x="41180" y="12740"/>
                  </a:lnTo>
                  <a:lnTo>
                    <a:pt x="37927" y="16103"/>
                  </a:lnTo>
                  <a:lnTo>
                    <a:pt x="34805" y="20250"/>
                  </a:lnTo>
                  <a:lnTo>
                    <a:pt x="31771" y="24920"/>
                  </a:lnTo>
                  <a:lnTo>
                    <a:pt x="28796" y="28986"/>
                  </a:lnTo>
                  <a:lnTo>
                    <a:pt x="25860" y="32649"/>
                  </a:lnTo>
                  <a:lnTo>
                    <a:pt x="22951" y="36043"/>
                  </a:lnTo>
                  <a:lnTo>
                    <a:pt x="20059" y="40211"/>
                  </a:lnTo>
                  <a:lnTo>
                    <a:pt x="17178" y="44895"/>
                  </a:lnTo>
                  <a:lnTo>
                    <a:pt x="14305" y="49922"/>
                  </a:lnTo>
                  <a:lnTo>
                    <a:pt x="8573" y="60588"/>
                  </a:lnTo>
                  <a:lnTo>
                    <a:pt x="5711" y="66099"/>
                  </a:lnTo>
                  <a:lnTo>
                    <a:pt x="3803" y="70726"/>
                  </a:lnTo>
                  <a:lnTo>
                    <a:pt x="2531" y="74763"/>
                  </a:lnTo>
                  <a:lnTo>
                    <a:pt x="1683" y="78407"/>
                  </a:lnTo>
                  <a:lnTo>
                    <a:pt x="1117" y="81788"/>
                  </a:lnTo>
                  <a:lnTo>
                    <a:pt x="741" y="84995"/>
                  </a:lnTo>
                  <a:lnTo>
                    <a:pt x="490" y="88086"/>
                  </a:lnTo>
                  <a:lnTo>
                    <a:pt x="322" y="92051"/>
                  </a:lnTo>
                  <a:lnTo>
                    <a:pt x="135" y="101537"/>
                  </a:lnTo>
                  <a:lnTo>
                    <a:pt x="0" y="134408"/>
                  </a:lnTo>
                  <a:lnTo>
                    <a:pt x="948" y="139125"/>
                  </a:lnTo>
                  <a:lnTo>
                    <a:pt x="2533" y="143222"/>
                  </a:lnTo>
                  <a:lnTo>
                    <a:pt x="4541" y="146906"/>
                  </a:lnTo>
                  <a:lnTo>
                    <a:pt x="6833" y="150315"/>
                  </a:lnTo>
                  <a:lnTo>
                    <a:pt x="9314" y="153540"/>
                  </a:lnTo>
                  <a:lnTo>
                    <a:pt x="11920" y="156642"/>
                  </a:lnTo>
                  <a:lnTo>
                    <a:pt x="14610" y="160615"/>
                  </a:lnTo>
                  <a:lnTo>
                    <a:pt x="17355" y="165169"/>
                  </a:lnTo>
                  <a:lnTo>
                    <a:pt x="20138" y="170110"/>
                  </a:lnTo>
                  <a:lnTo>
                    <a:pt x="22946" y="173404"/>
                  </a:lnTo>
                  <a:lnTo>
                    <a:pt x="25770" y="175600"/>
                  </a:lnTo>
                  <a:lnTo>
                    <a:pt x="28606" y="177064"/>
                  </a:lnTo>
                  <a:lnTo>
                    <a:pt x="31448" y="178992"/>
                  </a:lnTo>
                  <a:lnTo>
                    <a:pt x="34296" y="181231"/>
                  </a:lnTo>
                  <a:lnTo>
                    <a:pt x="37147" y="183675"/>
                  </a:lnTo>
                  <a:lnTo>
                    <a:pt x="40953" y="186257"/>
                  </a:lnTo>
                  <a:lnTo>
                    <a:pt x="45395" y="188931"/>
                  </a:lnTo>
                  <a:lnTo>
                    <a:pt x="50262" y="191666"/>
                  </a:lnTo>
                  <a:lnTo>
                    <a:pt x="55410" y="193490"/>
                  </a:lnTo>
                  <a:lnTo>
                    <a:pt x="60749" y="194705"/>
                  </a:lnTo>
                  <a:lnTo>
                    <a:pt x="66212" y="195516"/>
                  </a:lnTo>
                  <a:lnTo>
                    <a:pt x="71759" y="196056"/>
                  </a:lnTo>
                  <a:lnTo>
                    <a:pt x="77362" y="196416"/>
                  </a:lnTo>
                  <a:lnTo>
                    <a:pt x="83003" y="196656"/>
                  </a:lnTo>
                  <a:lnTo>
                    <a:pt x="94351" y="196923"/>
                  </a:lnTo>
                  <a:lnTo>
                    <a:pt x="100044" y="196994"/>
                  </a:lnTo>
                  <a:lnTo>
                    <a:pt x="105744" y="196089"/>
                  </a:lnTo>
                  <a:lnTo>
                    <a:pt x="111449" y="194534"/>
                  </a:lnTo>
                  <a:lnTo>
                    <a:pt x="117158" y="192544"/>
                  </a:lnTo>
                  <a:lnTo>
                    <a:pt x="122867" y="191217"/>
                  </a:lnTo>
                  <a:lnTo>
                    <a:pt x="128579" y="190333"/>
                  </a:lnTo>
                  <a:lnTo>
                    <a:pt x="134293" y="189744"/>
                  </a:lnTo>
                  <a:lnTo>
                    <a:pt x="139054" y="189350"/>
                  </a:lnTo>
                  <a:lnTo>
                    <a:pt x="143181" y="189088"/>
                  </a:lnTo>
                  <a:lnTo>
                    <a:pt x="146885" y="188913"/>
                  </a:lnTo>
                  <a:lnTo>
                    <a:pt x="151259" y="187845"/>
                  </a:lnTo>
                  <a:lnTo>
                    <a:pt x="156080" y="186179"/>
                  </a:lnTo>
                  <a:lnTo>
                    <a:pt x="171437" y="1799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209"/>
            <p:cNvSpPr/>
            <p:nvPr/>
          </p:nvSpPr>
          <p:spPr>
            <a:xfrm>
              <a:off x="6912292" y="4594860"/>
              <a:ext cx="60009" cy="222886"/>
            </a:xfrm>
            <a:custGeom>
              <a:avLst/>
              <a:gdLst/>
              <a:ahLst/>
              <a:cxnLst/>
              <a:rect l="0" t="0" r="0" b="0"/>
              <a:pathLst>
                <a:path w="60009" h="222886">
                  <a:moveTo>
                    <a:pt x="0" y="0"/>
                  </a:moveTo>
                  <a:lnTo>
                    <a:pt x="0" y="11931"/>
                  </a:lnTo>
                  <a:lnTo>
                    <a:pt x="953" y="15574"/>
                  </a:lnTo>
                  <a:lnTo>
                    <a:pt x="2540" y="19908"/>
                  </a:lnTo>
                  <a:lnTo>
                    <a:pt x="4551" y="24701"/>
                  </a:lnTo>
                  <a:lnTo>
                    <a:pt x="5891" y="28850"/>
                  </a:lnTo>
                  <a:lnTo>
                    <a:pt x="6785" y="32568"/>
                  </a:lnTo>
                  <a:lnTo>
                    <a:pt x="7381" y="35999"/>
                  </a:lnTo>
                  <a:lnTo>
                    <a:pt x="7778" y="41145"/>
                  </a:lnTo>
                  <a:lnTo>
                    <a:pt x="8043" y="47432"/>
                  </a:lnTo>
                  <a:lnTo>
                    <a:pt x="8220" y="54481"/>
                  </a:lnTo>
                  <a:lnTo>
                    <a:pt x="9290" y="61086"/>
                  </a:lnTo>
                  <a:lnTo>
                    <a:pt x="10955" y="67394"/>
                  </a:lnTo>
                  <a:lnTo>
                    <a:pt x="13019" y="73504"/>
                  </a:lnTo>
                  <a:lnTo>
                    <a:pt x="14395" y="80435"/>
                  </a:lnTo>
                  <a:lnTo>
                    <a:pt x="15311" y="87913"/>
                  </a:lnTo>
                  <a:lnTo>
                    <a:pt x="15923" y="95756"/>
                  </a:lnTo>
                  <a:lnTo>
                    <a:pt x="17283" y="102890"/>
                  </a:lnTo>
                  <a:lnTo>
                    <a:pt x="19142" y="109551"/>
                  </a:lnTo>
                  <a:lnTo>
                    <a:pt x="28969" y="138479"/>
                  </a:lnTo>
                  <a:lnTo>
                    <a:pt x="31695" y="145659"/>
                  </a:lnTo>
                  <a:lnTo>
                    <a:pt x="34466" y="152351"/>
                  </a:lnTo>
                  <a:lnTo>
                    <a:pt x="37265" y="158718"/>
                  </a:lnTo>
                  <a:lnTo>
                    <a:pt x="39131" y="164866"/>
                  </a:lnTo>
                  <a:lnTo>
                    <a:pt x="40375" y="170871"/>
                  </a:lnTo>
                  <a:lnTo>
                    <a:pt x="41204" y="176779"/>
                  </a:lnTo>
                  <a:lnTo>
                    <a:pt x="41757" y="181670"/>
                  </a:lnTo>
                  <a:lnTo>
                    <a:pt x="42126" y="185883"/>
                  </a:lnTo>
                  <a:lnTo>
                    <a:pt x="42371" y="189645"/>
                  </a:lnTo>
                  <a:lnTo>
                    <a:pt x="43488" y="193105"/>
                  </a:lnTo>
                  <a:lnTo>
                    <a:pt x="45184" y="196364"/>
                  </a:lnTo>
                  <a:lnTo>
                    <a:pt x="47268" y="199489"/>
                  </a:lnTo>
                  <a:lnTo>
                    <a:pt x="48657" y="202525"/>
                  </a:lnTo>
                  <a:lnTo>
                    <a:pt x="50200" y="208439"/>
                  </a:lnTo>
                  <a:lnTo>
                    <a:pt x="51565" y="211348"/>
                  </a:lnTo>
                  <a:lnTo>
                    <a:pt x="53427" y="214241"/>
                  </a:lnTo>
                  <a:lnTo>
                    <a:pt x="60008" y="22288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210"/>
            <p:cNvSpPr/>
            <p:nvPr/>
          </p:nvSpPr>
          <p:spPr>
            <a:xfrm>
              <a:off x="6912292" y="4569257"/>
              <a:ext cx="205269" cy="257061"/>
            </a:xfrm>
            <a:custGeom>
              <a:avLst/>
              <a:gdLst/>
              <a:ahLst/>
              <a:cxnLst/>
              <a:rect l="0" t="0" r="0" b="0"/>
              <a:pathLst>
                <a:path w="205269" h="257061">
                  <a:moveTo>
                    <a:pt x="0" y="34175"/>
                  </a:moveTo>
                  <a:lnTo>
                    <a:pt x="0" y="29625"/>
                  </a:lnTo>
                  <a:lnTo>
                    <a:pt x="1905" y="27331"/>
                  </a:lnTo>
                  <a:lnTo>
                    <a:pt x="5080" y="24850"/>
                  </a:lnTo>
                  <a:lnTo>
                    <a:pt x="14761" y="18574"/>
                  </a:lnTo>
                  <a:lnTo>
                    <a:pt x="20990" y="12937"/>
                  </a:lnTo>
                  <a:lnTo>
                    <a:pt x="24471" y="11444"/>
                  </a:lnTo>
                  <a:lnTo>
                    <a:pt x="28696" y="10449"/>
                  </a:lnTo>
                  <a:lnTo>
                    <a:pt x="33418" y="9785"/>
                  </a:lnTo>
                  <a:lnTo>
                    <a:pt x="38471" y="8390"/>
                  </a:lnTo>
                  <a:lnTo>
                    <a:pt x="43745" y="6507"/>
                  </a:lnTo>
                  <a:lnTo>
                    <a:pt x="49166" y="4300"/>
                  </a:lnTo>
                  <a:lnTo>
                    <a:pt x="53733" y="2828"/>
                  </a:lnTo>
                  <a:lnTo>
                    <a:pt x="57729" y="1847"/>
                  </a:lnTo>
                  <a:lnTo>
                    <a:pt x="61346" y="1193"/>
                  </a:lnTo>
                  <a:lnTo>
                    <a:pt x="65662" y="757"/>
                  </a:lnTo>
                  <a:lnTo>
                    <a:pt x="70446" y="466"/>
                  </a:lnTo>
                  <a:lnTo>
                    <a:pt x="79886" y="143"/>
                  </a:lnTo>
                  <a:lnTo>
                    <a:pt x="87258" y="0"/>
                  </a:lnTo>
                  <a:lnTo>
                    <a:pt x="90557" y="914"/>
                  </a:lnTo>
                  <a:lnTo>
                    <a:pt x="96763" y="4470"/>
                  </a:lnTo>
                  <a:lnTo>
                    <a:pt x="98798" y="6752"/>
                  </a:lnTo>
                  <a:lnTo>
                    <a:pt x="100155" y="9225"/>
                  </a:lnTo>
                  <a:lnTo>
                    <a:pt x="101061" y="11827"/>
                  </a:lnTo>
                  <a:lnTo>
                    <a:pt x="104606" y="17258"/>
                  </a:lnTo>
                  <a:lnTo>
                    <a:pt x="106884" y="20039"/>
                  </a:lnTo>
                  <a:lnTo>
                    <a:pt x="108404" y="23799"/>
                  </a:lnTo>
                  <a:lnTo>
                    <a:pt x="109417" y="28210"/>
                  </a:lnTo>
                  <a:lnTo>
                    <a:pt x="110092" y="33056"/>
                  </a:lnTo>
                  <a:lnTo>
                    <a:pt x="109590" y="39144"/>
                  </a:lnTo>
                  <a:lnTo>
                    <a:pt x="108302" y="46060"/>
                  </a:lnTo>
                  <a:lnTo>
                    <a:pt x="106491" y="53529"/>
                  </a:lnTo>
                  <a:lnTo>
                    <a:pt x="105284" y="60412"/>
                  </a:lnTo>
                  <a:lnTo>
                    <a:pt x="104479" y="66906"/>
                  </a:lnTo>
                  <a:lnTo>
                    <a:pt x="103943" y="73141"/>
                  </a:lnTo>
                  <a:lnTo>
                    <a:pt x="102633" y="79203"/>
                  </a:lnTo>
                  <a:lnTo>
                    <a:pt x="100807" y="85149"/>
                  </a:lnTo>
                  <a:lnTo>
                    <a:pt x="98637" y="91017"/>
                  </a:lnTo>
                  <a:lnTo>
                    <a:pt x="96238" y="96835"/>
                  </a:lnTo>
                  <a:lnTo>
                    <a:pt x="93686" y="102619"/>
                  </a:lnTo>
                  <a:lnTo>
                    <a:pt x="91033" y="108379"/>
                  </a:lnTo>
                  <a:lnTo>
                    <a:pt x="89264" y="113172"/>
                  </a:lnTo>
                  <a:lnTo>
                    <a:pt x="87298" y="121038"/>
                  </a:lnTo>
                  <a:lnTo>
                    <a:pt x="83884" y="127708"/>
                  </a:lnTo>
                  <a:lnTo>
                    <a:pt x="77187" y="136997"/>
                  </a:lnTo>
                  <a:lnTo>
                    <a:pt x="84536" y="129660"/>
                  </a:lnTo>
                  <a:lnTo>
                    <a:pt x="90276" y="126460"/>
                  </a:lnTo>
                  <a:lnTo>
                    <a:pt x="94474" y="124274"/>
                  </a:lnTo>
                  <a:lnTo>
                    <a:pt x="98225" y="121863"/>
                  </a:lnTo>
                  <a:lnTo>
                    <a:pt x="101679" y="119304"/>
                  </a:lnTo>
                  <a:lnTo>
                    <a:pt x="108056" y="113920"/>
                  </a:lnTo>
                  <a:lnTo>
                    <a:pt x="114065" y="108353"/>
                  </a:lnTo>
                  <a:lnTo>
                    <a:pt x="117954" y="106487"/>
                  </a:lnTo>
                  <a:lnTo>
                    <a:pt x="122451" y="105243"/>
                  </a:lnTo>
                  <a:lnTo>
                    <a:pt x="127354" y="104414"/>
                  </a:lnTo>
                  <a:lnTo>
                    <a:pt x="131575" y="103861"/>
                  </a:lnTo>
                  <a:lnTo>
                    <a:pt x="135342" y="103492"/>
                  </a:lnTo>
                  <a:lnTo>
                    <a:pt x="138805" y="103246"/>
                  </a:lnTo>
                  <a:lnTo>
                    <a:pt x="145194" y="102974"/>
                  </a:lnTo>
                  <a:lnTo>
                    <a:pt x="152161" y="102852"/>
                  </a:lnTo>
                  <a:lnTo>
                    <a:pt x="173084" y="102768"/>
                  </a:lnTo>
                  <a:lnTo>
                    <a:pt x="176350" y="103716"/>
                  </a:lnTo>
                  <a:lnTo>
                    <a:pt x="182518" y="107310"/>
                  </a:lnTo>
                  <a:lnTo>
                    <a:pt x="184543" y="109601"/>
                  </a:lnTo>
                  <a:lnTo>
                    <a:pt x="185894" y="112082"/>
                  </a:lnTo>
                  <a:lnTo>
                    <a:pt x="186794" y="114688"/>
                  </a:lnTo>
                  <a:lnTo>
                    <a:pt x="190334" y="120123"/>
                  </a:lnTo>
                  <a:lnTo>
                    <a:pt x="195083" y="126667"/>
                  </a:lnTo>
                  <a:lnTo>
                    <a:pt x="197683" y="131079"/>
                  </a:lnTo>
                  <a:lnTo>
                    <a:pt x="200369" y="135925"/>
                  </a:lnTo>
                  <a:lnTo>
                    <a:pt x="203353" y="143850"/>
                  </a:lnTo>
                  <a:lnTo>
                    <a:pt x="204679" y="150547"/>
                  </a:lnTo>
                  <a:lnTo>
                    <a:pt x="205268" y="156699"/>
                  </a:lnTo>
                  <a:lnTo>
                    <a:pt x="204473" y="160625"/>
                  </a:lnTo>
                  <a:lnTo>
                    <a:pt x="202990" y="165147"/>
                  </a:lnTo>
                  <a:lnTo>
                    <a:pt x="201049" y="170068"/>
                  </a:lnTo>
                  <a:lnTo>
                    <a:pt x="198803" y="175253"/>
                  </a:lnTo>
                  <a:lnTo>
                    <a:pt x="193767" y="186094"/>
                  </a:lnTo>
                  <a:lnTo>
                    <a:pt x="191090" y="190699"/>
                  </a:lnTo>
                  <a:lnTo>
                    <a:pt x="185577" y="198357"/>
                  </a:lnTo>
                  <a:lnTo>
                    <a:pt x="182773" y="202685"/>
                  </a:lnTo>
                  <a:lnTo>
                    <a:pt x="179951" y="207475"/>
                  </a:lnTo>
                  <a:lnTo>
                    <a:pt x="177117" y="212573"/>
                  </a:lnTo>
                  <a:lnTo>
                    <a:pt x="173323" y="216925"/>
                  </a:lnTo>
                  <a:lnTo>
                    <a:pt x="168888" y="220778"/>
                  </a:lnTo>
                  <a:lnTo>
                    <a:pt x="164028" y="224300"/>
                  </a:lnTo>
                  <a:lnTo>
                    <a:pt x="158882" y="227600"/>
                  </a:lnTo>
                  <a:lnTo>
                    <a:pt x="153546" y="230752"/>
                  </a:lnTo>
                  <a:lnTo>
                    <a:pt x="148084" y="233806"/>
                  </a:lnTo>
                  <a:lnTo>
                    <a:pt x="136935" y="239740"/>
                  </a:lnTo>
                  <a:lnTo>
                    <a:pt x="131295" y="242656"/>
                  </a:lnTo>
                  <a:lnTo>
                    <a:pt x="125631" y="244600"/>
                  </a:lnTo>
                  <a:lnTo>
                    <a:pt x="119949" y="245896"/>
                  </a:lnTo>
                  <a:lnTo>
                    <a:pt x="114255" y="246760"/>
                  </a:lnTo>
                  <a:lnTo>
                    <a:pt x="109508" y="247335"/>
                  </a:lnTo>
                  <a:lnTo>
                    <a:pt x="105390" y="247719"/>
                  </a:lnTo>
                  <a:lnTo>
                    <a:pt x="101693" y="247976"/>
                  </a:lnTo>
                  <a:lnTo>
                    <a:pt x="97322" y="248147"/>
                  </a:lnTo>
                  <a:lnTo>
                    <a:pt x="87386" y="248336"/>
                  </a:lnTo>
                  <a:lnTo>
                    <a:pt x="81118" y="249339"/>
                  </a:lnTo>
                  <a:lnTo>
                    <a:pt x="74081" y="250960"/>
                  </a:lnTo>
                  <a:lnTo>
                    <a:pt x="51435" y="2570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211"/>
            <p:cNvSpPr/>
            <p:nvPr/>
          </p:nvSpPr>
          <p:spPr>
            <a:xfrm>
              <a:off x="6252209" y="4390461"/>
              <a:ext cx="677229" cy="221544"/>
            </a:xfrm>
            <a:custGeom>
              <a:avLst/>
              <a:gdLst/>
              <a:ahLst/>
              <a:cxnLst/>
              <a:rect l="0" t="0" r="0" b="0"/>
              <a:pathLst>
                <a:path w="677229" h="221544">
                  <a:moveTo>
                    <a:pt x="0" y="221543"/>
                  </a:moveTo>
                  <a:lnTo>
                    <a:pt x="58847" y="162697"/>
                  </a:lnTo>
                  <a:lnTo>
                    <a:pt x="63044" y="157548"/>
                  </a:lnTo>
                  <a:lnTo>
                    <a:pt x="66795" y="152210"/>
                  </a:lnTo>
                  <a:lnTo>
                    <a:pt x="70248" y="146746"/>
                  </a:lnTo>
                  <a:lnTo>
                    <a:pt x="75407" y="142151"/>
                  </a:lnTo>
                  <a:lnTo>
                    <a:pt x="81704" y="138135"/>
                  </a:lnTo>
                  <a:lnTo>
                    <a:pt x="88760" y="134505"/>
                  </a:lnTo>
                  <a:lnTo>
                    <a:pt x="95368" y="130181"/>
                  </a:lnTo>
                  <a:lnTo>
                    <a:pt x="101679" y="125392"/>
                  </a:lnTo>
                  <a:lnTo>
                    <a:pt x="107791" y="120296"/>
                  </a:lnTo>
                  <a:lnTo>
                    <a:pt x="113771" y="115945"/>
                  </a:lnTo>
                  <a:lnTo>
                    <a:pt x="119662" y="112092"/>
                  </a:lnTo>
                  <a:lnTo>
                    <a:pt x="125495" y="108571"/>
                  </a:lnTo>
                  <a:lnTo>
                    <a:pt x="139596" y="99578"/>
                  </a:lnTo>
                  <a:lnTo>
                    <a:pt x="171932" y="78283"/>
                  </a:lnTo>
                  <a:lnTo>
                    <a:pt x="179391" y="73650"/>
                  </a:lnTo>
                  <a:lnTo>
                    <a:pt x="186269" y="69608"/>
                  </a:lnTo>
                  <a:lnTo>
                    <a:pt x="192760" y="65960"/>
                  </a:lnTo>
                  <a:lnTo>
                    <a:pt x="210131" y="56828"/>
                  </a:lnTo>
                  <a:lnTo>
                    <a:pt x="243226" y="39994"/>
                  </a:lnTo>
                  <a:lnTo>
                    <a:pt x="261136" y="33540"/>
                  </a:lnTo>
                  <a:lnTo>
                    <a:pt x="281796" y="27497"/>
                  </a:lnTo>
                  <a:lnTo>
                    <a:pt x="314847" y="18739"/>
                  </a:lnTo>
                  <a:lnTo>
                    <a:pt x="337418" y="12981"/>
                  </a:lnTo>
                  <a:lnTo>
                    <a:pt x="357609" y="9787"/>
                  </a:lnTo>
                  <a:lnTo>
                    <a:pt x="377060" y="7414"/>
                  </a:lnTo>
                  <a:lnTo>
                    <a:pt x="387581" y="5448"/>
                  </a:lnTo>
                  <a:lnTo>
                    <a:pt x="408479" y="1677"/>
                  </a:lnTo>
                  <a:lnTo>
                    <a:pt x="427291" y="0"/>
                  </a:lnTo>
                  <a:lnTo>
                    <a:pt x="445178" y="1795"/>
                  </a:lnTo>
                  <a:lnTo>
                    <a:pt x="463605" y="4815"/>
                  </a:lnTo>
                  <a:lnTo>
                    <a:pt x="484494" y="6157"/>
                  </a:lnTo>
                  <a:lnTo>
                    <a:pt x="503939" y="9294"/>
                  </a:lnTo>
                  <a:lnTo>
                    <a:pt x="522106" y="13863"/>
                  </a:lnTo>
                  <a:lnTo>
                    <a:pt x="539705" y="19069"/>
                  </a:lnTo>
                  <a:lnTo>
                    <a:pt x="565677" y="27354"/>
                  </a:lnTo>
                  <a:lnTo>
                    <a:pt x="580342" y="33003"/>
                  </a:lnTo>
                  <a:lnTo>
                    <a:pt x="593211" y="38687"/>
                  </a:lnTo>
                  <a:lnTo>
                    <a:pt x="605280" y="44390"/>
                  </a:lnTo>
                  <a:lnTo>
                    <a:pt x="622785" y="52954"/>
                  </a:lnTo>
                  <a:lnTo>
                    <a:pt x="631758" y="58668"/>
                  </a:lnTo>
                  <a:lnTo>
                    <a:pt x="638922" y="64382"/>
                  </a:lnTo>
                  <a:lnTo>
                    <a:pt x="645281" y="70096"/>
                  </a:lnTo>
                  <a:lnTo>
                    <a:pt x="651282" y="75811"/>
                  </a:lnTo>
                  <a:lnTo>
                    <a:pt x="654215" y="78668"/>
                  </a:lnTo>
                  <a:lnTo>
                    <a:pt x="657124" y="80573"/>
                  </a:lnTo>
                  <a:lnTo>
                    <a:pt x="665767" y="84207"/>
                  </a:lnTo>
                  <a:lnTo>
                    <a:pt x="674682" y="90946"/>
                  </a:lnTo>
                  <a:lnTo>
                    <a:pt x="675530" y="91616"/>
                  </a:lnTo>
                  <a:lnTo>
                    <a:pt x="676097" y="93015"/>
                  </a:lnTo>
                  <a:lnTo>
                    <a:pt x="677005" y="99565"/>
                  </a:lnTo>
                  <a:lnTo>
                    <a:pt x="677228" y="1015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212"/>
            <p:cNvSpPr/>
            <p:nvPr/>
          </p:nvSpPr>
          <p:spPr>
            <a:xfrm>
              <a:off x="7246619" y="4560570"/>
              <a:ext cx="162879" cy="25718"/>
            </a:xfrm>
            <a:custGeom>
              <a:avLst/>
              <a:gdLst/>
              <a:ahLst/>
              <a:cxnLst/>
              <a:rect l="0" t="0" r="0" b="0"/>
              <a:pathLst>
                <a:path w="162879" h="25718">
                  <a:moveTo>
                    <a:pt x="0" y="25717"/>
                  </a:moveTo>
                  <a:lnTo>
                    <a:pt x="7382" y="18336"/>
                  </a:lnTo>
                  <a:lnTo>
                    <a:pt x="10584" y="17674"/>
                  </a:lnTo>
                  <a:lnTo>
                    <a:pt x="15182" y="17380"/>
                  </a:lnTo>
                  <a:lnTo>
                    <a:pt x="20400" y="17249"/>
                  </a:lnTo>
                  <a:lnTo>
                    <a:pt x="70145" y="17146"/>
                  </a:lnTo>
                  <a:lnTo>
                    <a:pt x="74386" y="16193"/>
                  </a:lnTo>
                  <a:lnTo>
                    <a:pt x="79119" y="14605"/>
                  </a:lnTo>
                  <a:lnTo>
                    <a:pt x="84178" y="12594"/>
                  </a:lnTo>
                  <a:lnTo>
                    <a:pt x="89457" y="11254"/>
                  </a:lnTo>
                  <a:lnTo>
                    <a:pt x="94880" y="10360"/>
                  </a:lnTo>
                  <a:lnTo>
                    <a:pt x="100402" y="9764"/>
                  </a:lnTo>
                  <a:lnTo>
                    <a:pt x="105987" y="9367"/>
                  </a:lnTo>
                  <a:lnTo>
                    <a:pt x="111616" y="9102"/>
                  </a:lnTo>
                  <a:lnTo>
                    <a:pt x="117274" y="8925"/>
                  </a:lnTo>
                  <a:lnTo>
                    <a:pt x="121997" y="7855"/>
                  </a:lnTo>
                  <a:lnTo>
                    <a:pt x="126099" y="6190"/>
                  </a:lnTo>
                  <a:lnTo>
                    <a:pt x="129787" y="4126"/>
                  </a:lnTo>
                  <a:lnTo>
                    <a:pt x="134150" y="2751"/>
                  </a:lnTo>
                  <a:lnTo>
                    <a:pt x="138964" y="1834"/>
                  </a:lnTo>
                  <a:lnTo>
                    <a:pt x="144077" y="1222"/>
                  </a:lnTo>
                  <a:lnTo>
                    <a:pt x="148439" y="815"/>
                  </a:lnTo>
                  <a:lnTo>
                    <a:pt x="152300" y="543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213"/>
            <p:cNvSpPr/>
            <p:nvPr/>
          </p:nvSpPr>
          <p:spPr>
            <a:xfrm>
              <a:off x="7246619" y="4620577"/>
              <a:ext cx="197169" cy="34291"/>
            </a:xfrm>
            <a:custGeom>
              <a:avLst/>
              <a:gdLst/>
              <a:ahLst/>
              <a:cxnLst/>
              <a:rect l="0" t="0" r="0" b="0"/>
              <a:pathLst>
                <a:path w="197169" h="34291">
                  <a:moveTo>
                    <a:pt x="0" y="34290"/>
                  </a:moveTo>
                  <a:lnTo>
                    <a:pt x="28371" y="34290"/>
                  </a:lnTo>
                  <a:lnTo>
                    <a:pt x="31297" y="33338"/>
                  </a:lnTo>
                  <a:lnTo>
                    <a:pt x="34200" y="31751"/>
                  </a:lnTo>
                  <a:lnTo>
                    <a:pt x="37087" y="29739"/>
                  </a:lnTo>
                  <a:lnTo>
                    <a:pt x="40918" y="28398"/>
                  </a:lnTo>
                  <a:lnTo>
                    <a:pt x="45376" y="27505"/>
                  </a:lnTo>
                  <a:lnTo>
                    <a:pt x="50254" y="26909"/>
                  </a:lnTo>
                  <a:lnTo>
                    <a:pt x="55410" y="25559"/>
                  </a:lnTo>
                  <a:lnTo>
                    <a:pt x="60753" y="23707"/>
                  </a:lnTo>
                  <a:lnTo>
                    <a:pt x="66219" y="21520"/>
                  </a:lnTo>
                  <a:lnTo>
                    <a:pt x="72722" y="20062"/>
                  </a:lnTo>
                  <a:lnTo>
                    <a:pt x="79914" y="19089"/>
                  </a:lnTo>
                  <a:lnTo>
                    <a:pt x="87566" y="18442"/>
                  </a:lnTo>
                  <a:lnTo>
                    <a:pt x="94573" y="17056"/>
                  </a:lnTo>
                  <a:lnTo>
                    <a:pt x="101148" y="15181"/>
                  </a:lnTo>
                  <a:lnTo>
                    <a:pt x="107438" y="12979"/>
                  </a:lnTo>
                  <a:lnTo>
                    <a:pt x="113535" y="11510"/>
                  </a:lnTo>
                  <a:lnTo>
                    <a:pt x="119505" y="10531"/>
                  </a:lnTo>
                  <a:lnTo>
                    <a:pt x="125391" y="9878"/>
                  </a:lnTo>
                  <a:lnTo>
                    <a:pt x="131219" y="9443"/>
                  </a:lnTo>
                  <a:lnTo>
                    <a:pt x="137010" y="9153"/>
                  </a:lnTo>
                  <a:lnTo>
                    <a:pt x="142775" y="8959"/>
                  </a:lnTo>
                  <a:lnTo>
                    <a:pt x="148524" y="7878"/>
                  </a:lnTo>
                  <a:lnTo>
                    <a:pt x="154261" y="6204"/>
                  </a:lnTo>
                  <a:lnTo>
                    <a:pt x="159991" y="4136"/>
                  </a:lnTo>
                  <a:lnTo>
                    <a:pt x="165716" y="2757"/>
                  </a:lnTo>
                  <a:lnTo>
                    <a:pt x="171438" y="1839"/>
                  </a:lnTo>
                  <a:lnTo>
                    <a:pt x="177157" y="1226"/>
                  </a:lnTo>
                  <a:lnTo>
                    <a:pt x="181922" y="818"/>
                  </a:lnTo>
                  <a:lnTo>
                    <a:pt x="186052" y="545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214"/>
            <p:cNvSpPr/>
            <p:nvPr/>
          </p:nvSpPr>
          <p:spPr>
            <a:xfrm>
              <a:off x="7529512" y="4449235"/>
              <a:ext cx="171376" cy="256916"/>
            </a:xfrm>
            <a:custGeom>
              <a:avLst/>
              <a:gdLst/>
              <a:ahLst/>
              <a:cxnLst/>
              <a:rect l="0" t="0" r="0" b="0"/>
              <a:pathLst>
                <a:path w="171376" h="256916">
                  <a:moveTo>
                    <a:pt x="0" y="25610"/>
                  </a:moveTo>
                  <a:lnTo>
                    <a:pt x="0" y="17390"/>
                  </a:lnTo>
                  <a:lnTo>
                    <a:pt x="4551" y="12591"/>
                  </a:lnTo>
                  <a:lnTo>
                    <a:pt x="6845" y="11216"/>
                  </a:lnTo>
                  <a:lnTo>
                    <a:pt x="11932" y="9687"/>
                  </a:lnTo>
                  <a:lnTo>
                    <a:pt x="15574" y="9280"/>
                  </a:lnTo>
                  <a:lnTo>
                    <a:pt x="19908" y="9008"/>
                  </a:lnTo>
                  <a:lnTo>
                    <a:pt x="24702" y="8826"/>
                  </a:lnTo>
                  <a:lnTo>
                    <a:pt x="28851" y="7754"/>
                  </a:lnTo>
                  <a:lnTo>
                    <a:pt x="32569" y="6086"/>
                  </a:lnTo>
                  <a:lnTo>
                    <a:pt x="36000" y="4021"/>
                  </a:lnTo>
                  <a:lnTo>
                    <a:pt x="40193" y="2645"/>
                  </a:lnTo>
                  <a:lnTo>
                    <a:pt x="44893" y="1727"/>
                  </a:lnTo>
                  <a:lnTo>
                    <a:pt x="49931" y="1115"/>
                  </a:lnTo>
                  <a:lnTo>
                    <a:pt x="55195" y="708"/>
                  </a:lnTo>
                  <a:lnTo>
                    <a:pt x="60609" y="436"/>
                  </a:lnTo>
                  <a:lnTo>
                    <a:pt x="74792" y="53"/>
                  </a:lnTo>
                  <a:lnTo>
                    <a:pt x="78436" y="0"/>
                  </a:lnTo>
                  <a:lnTo>
                    <a:pt x="81818" y="916"/>
                  </a:lnTo>
                  <a:lnTo>
                    <a:pt x="85026" y="2480"/>
                  </a:lnTo>
                  <a:lnTo>
                    <a:pt x="88116" y="4475"/>
                  </a:lnTo>
                  <a:lnTo>
                    <a:pt x="92082" y="6757"/>
                  </a:lnTo>
                  <a:lnTo>
                    <a:pt x="101567" y="11834"/>
                  </a:lnTo>
                  <a:lnTo>
                    <a:pt x="105812" y="14520"/>
                  </a:lnTo>
                  <a:lnTo>
                    <a:pt x="109594" y="17264"/>
                  </a:lnTo>
                  <a:lnTo>
                    <a:pt x="113068" y="20046"/>
                  </a:lnTo>
                  <a:lnTo>
                    <a:pt x="115384" y="22853"/>
                  </a:lnTo>
                  <a:lnTo>
                    <a:pt x="116928" y="25677"/>
                  </a:lnTo>
                  <a:lnTo>
                    <a:pt x="117956" y="28512"/>
                  </a:lnTo>
                  <a:lnTo>
                    <a:pt x="117690" y="32307"/>
                  </a:lnTo>
                  <a:lnTo>
                    <a:pt x="116560" y="36742"/>
                  </a:lnTo>
                  <a:lnTo>
                    <a:pt x="114854" y="41604"/>
                  </a:lnTo>
                  <a:lnTo>
                    <a:pt x="112959" y="49545"/>
                  </a:lnTo>
                  <a:lnTo>
                    <a:pt x="112454" y="52997"/>
                  </a:lnTo>
                  <a:lnTo>
                    <a:pt x="111165" y="57203"/>
                  </a:lnTo>
                  <a:lnTo>
                    <a:pt x="109351" y="61912"/>
                  </a:lnTo>
                  <a:lnTo>
                    <a:pt x="107191" y="66956"/>
                  </a:lnTo>
                  <a:lnTo>
                    <a:pt x="103846" y="72224"/>
                  </a:lnTo>
                  <a:lnTo>
                    <a:pt x="99711" y="77641"/>
                  </a:lnTo>
                  <a:lnTo>
                    <a:pt x="95048" y="83157"/>
                  </a:lnTo>
                  <a:lnTo>
                    <a:pt x="90988" y="87787"/>
                  </a:lnTo>
                  <a:lnTo>
                    <a:pt x="83937" y="95472"/>
                  </a:lnTo>
                  <a:lnTo>
                    <a:pt x="80723" y="99807"/>
                  </a:lnTo>
                  <a:lnTo>
                    <a:pt x="77628" y="104602"/>
                  </a:lnTo>
                  <a:lnTo>
                    <a:pt x="74612" y="109704"/>
                  </a:lnTo>
                  <a:lnTo>
                    <a:pt x="71649" y="113105"/>
                  </a:lnTo>
                  <a:lnTo>
                    <a:pt x="68721" y="115372"/>
                  </a:lnTo>
                  <a:lnTo>
                    <a:pt x="65816" y="116884"/>
                  </a:lnTo>
                  <a:lnTo>
                    <a:pt x="62928" y="118845"/>
                  </a:lnTo>
                  <a:lnTo>
                    <a:pt x="60049" y="121104"/>
                  </a:lnTo>
                  <a:lnTo>
                    <a:pt x="57178" y="123563"/>
                  </a:lnTo>
                  <a:lnTo>
                    <a:pt x="54311" y="125202"/>
                  </a:lnTo>
                  <a:lnTo>
                    <a:pt x="51447" y="126294"/>
                  </a:lnTo>
                  <a:lnTo>
                    <a:pt x="42907" y="128468"/>
                  </a:lnTo>
                  <a:lnTo>
                    <a:pt x="47427" y="123925"/>
                  </a:lnTo>
                  <a:lnTo>
                    <a:pt x="49716" y="122586"/>
                  </a:lnTo>
                  <a:lnTo>
                    <a:pt x="54797" y="121098"/>
                  </a:lnTo>
                  <a:lnTo>
                    <a:pt x="57487" y="119748"/>
                  </a:lnTo>
                  <a:lnTo>
                    <a:pt x="60233" y="117896"/>
                  </a:lnTo>
                  <a:lnTo>
                    <a:pt x="63015" y="115709"/>
                  </a:lnTo>
                  <a:lnTo>
                    <a:pt x="65822" y="113299"/>
                  </a:lnTo>
                  <a:lnTo>
                    <a:pt x="68647" y="110739"/>
                  </a:lnTo>
                  <a:lnTo>
                    <a:pt x="71482" y="108080"/>
                  </a:lnTo>
                  <a:lnTo>
                    <a:pt x="75278" y="105355"/>
                  </a:lnTo>
                  <a:lnTo>
                    <a:pt x="79713" y="102586"/>
                  </a:lnTo>
                  <a:lnTo>
                    <a:pt x="84574" y="99787"/>
                  </a:lnTo>
                  <a:lnTo>
                    <a:pt x="89720" y="97921"/>
                  </a:lnTo>
                  <a:lnTo>
                    <a:pt x="95056" y="96677"/>
                  </a:lnTo>
                  <a:lnTo>
                    <a:pt x="100518" y="95848"/>
                  </a:lnTo>
                  <a:lnTo>
                    <a:pt x="105112" y="95295"/>
                  </a:lnTo>
                  <a:lnTo>
                    <a:pt x="109127" y="94927"/>
                  </a:lnTo>
                  <a:lnTo>
                    <a:pt x="112757" y="94681"/>
                  </a:lnTo>
                  <a:lnTo>
                    <a:pt x="117081" y="94517"/>
                  </a:lnTo>
                  <a:lnTo>
                    <a:pt x="131317" y="94287"/>
                  </a:lnTo>
                  <a:lnTo>
                    <a:pt x="138691" y="94233"/>
                  </a:lnTo>
                  <a:lnTo>
                    <a:pt x="141991" y="95170"/>
                  </a:lnTo>
                  <a:lnTo>
                    <a:pt x="145143" y="96749"/>
                  </a:lnTo>
                  <a:lnTo>
                    <a:pt x="148197" y="98753"/>
                  </a:lnTo>
                  <a:lnTo>
                    <a:pt x="152138" y="101042"/>
                  </a:lnTo>
                  <a:lnTo>
                    <a:pt x="161597" y="106125"/>
                  </a:lnTo>
                  <a:lnTo>
                    <a:pt x="164881" y="108814"/>
                  </a:lnTo>
                  <a:lnTo>
                    <a:pt x="167071" y="111560"/>
                  </a:lnTo>
                  <a:lnTo>
                    <a:pt x="168531" y="114342"/>
                  </a:lnTo>
                  <a:lnTo>
                    <a:pt x="170152" y="119974"/>
                  </a:lnTo>
                  <a:lnTo>
                    <a:pt x="170873" y="125652"/>
                  </a:lnTo>
                  <a:lnTo>
                    <a:pt x="171194" y="131350"/>
                  </a:lnTo>
                  <a:lnTo>
                    <a:pt x="171337" y="139598"/>
                  </a:lnTo>
                  <a:lnTo>
                    <a:pt x="171375" y="144465"/>
                  </a:lnTo>
                  <a:lnTo>
                    <a:pt x="170447" y="149614"/>
                  </a:lnTo>
                  <a:lnTo>
                    <a:pt x="168877" y="154952"/>
                  </a:lnTo>
                  <a:lnTo>
                    <a:pt x="166877" y="160415"/>
                  </a:lnTo>
                  <a:lnTo>
                    <a:pt x="164591" y="165962"/>
                  </a:lnTo>
                  <a:lnTo>
                    <a:pt x="162115" y="171565"/>
                  </a:lnTo>
                  <a:lnTo>
                    <a:pt x="159512" y="177207"/>
                  </a:lnTo>
                  <a:lnTo>
                    <a:pt x="155871" y="181919"/>
                  </a:lnTo>
                  <a:lnTo>
                    <a:pt x="151540" y="186013"/>
                  </a:lnTo>
                  <a:lnTo>
                    <a:pt x="146746" y="189695"/>
                  </a:lnTo>
                  <a:lnTo>
                    <a:pt x="142598" y="194055"/>
                  </a:lnTo>
                  <a:lnTo>
                    <a:pt x="138881" y="198867"/>
                  </a:lnTo>
                  <a:lnTo>
                    <a:pt x="135450" y="203979"/>
                  </a:lnTo>
                  <a:lnTo>
                    <a:pt x="131258" y="209293"/>
                  </a:lnTo>
                  <a:lnTo>
                    <a:pt x="126557" y="214740"/>
                  </a:lnTo>
                  <a:lnTo>
                    <a:pt x="121519" y="220277"/>
                  </a:lnTo>
                  <a:lnTo>
                    <a:pt x="116256" y="224920"/>
                  </a:lnTo>
                  <a:lnTo>
                    <a:pt x="110841" y="228968"/>
                  </a:lnTo>
                  <a:lnTo>
                    <a:pt x="105327" y="232619"/>
                  </a:lnTo>
                  <a:lnTo>
                    <a:pt x="100699" y="236006"/>
                  </a:lnTo>
                  <a:lnTo>
                    <a:pt x="96659" y="239217"/>
                  </a:lnTo>
                  <a:lnTo>
                    <a:pt x="93014" y="242309"/>
                  </a:lnTo>
                  <a:lnTo>
                    <a:pt x="89633" y="245323"/>
                  </a:lnTo>
                  <a:lnTo>
                    <a:pt x="78984" y="255333"/>
                  </a:lnTo>
                  <a:lnTo>
                    <a:pt x="77422" y="255911"/>
                  </a:lnTo>
                  <a:lnTo>
                    <a:pt x="73144" y="256553"/>
                  </a:lnTo>
                  <a:lnTo>
                    <a:pt x="69933" y="256915"/>
                  </a:lnTo>
                  <a:lnTo>
                    <a:pt x="66642" y="254459"/>
                  </a:lnTo>
                  <a:lnTo>
                    <a:pt x="60007" y="2484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215"/>
            <p:cNvSpPr/>
            <p:nvPr/>
          </p:nvSpPr>
          <p:spPr>
            <a:xfrm>
              <a:off x="7726680" y="4414841"/>
              <a:ext cx="171290" cy="342897"/>
            </a:xfrm>
            <a:custGeom>
              <a:avLst/>
              <a:gdLst/>
              <a:ahLst/>
              <a:cxnLst/>
              <a:rect l="0" t="0" r="0" b="0"/>
              <a:pathLst>
                <a:path w="171290" h="342897">
                  <a:moveTo>
                    <a:pt x="0" y="25713"/>
                  </a:moveTo>
                  <a:lnTo>
                    <a:pt x="12770" y="12943"/>
                  </a:lnTo>
                  <a:lnTo>
                    <a:pt x="16133" y="10533"/>
                  </a:lnTo>
                  <a:lnTo>
                    <a:pt x="20281" y="7973"/>
                  </a:lnTo>
                  <a:lnTo>
                    <a:pt x="24950" y="5314"/>
                  </a:lnTo>
                  <a:lnTo>
                    <a:pt x="29969" y="3542"/>
                  </a:lnTo>
                  <a:lnTo>
                    <a:pt x="35219" y="2359"/>
                  </a:lnTo>
                  <a:lnTo>
                    <a:pt x="40624" y="1572"/>
                  </a:lnTo>
                  <a:lnTo>
                    <a:pt x="46133" y="1047"/>
                  </a:lnTo>
                  <a:lnTo>
                    <a:pt x="51710" y="697"/>
                  </a:lnTo>
                  <a:lnTo>
                    <a:pt x="62987" y="307"/>
                  </a:lnTo>
                  <a:lnTo>
                    <a:pt x="85749" y="58"/>
                  </a:lnTo>
                  <a:lnTo>
                    <a:pt x="113799" y="0"/>
                  </a:lnTo>
                  <a:lnTo>
                    <a:pt x="117776" y="951"/>
                  </a:lnTo>
                  <a:lnTo>
                    <a:pt x="122333" y="2538"/>
                  </a:lnTo>
                  <a:lnTo>
                    <a:pt x="127275" y="4548"/>
                  </a:lnTo>
                  <a:lnTo>
                    <a:pt x="130570" y="7793"/>
                  </a:lnTo>
                  <a:lnTo>
                    <a:pt x="132767" y="11862"/>
                  </a:lnTo>
                  <a:lnTo>
                    <a:pt x="135207" y="21463"/>
                  </a:lnTo>
                  <a:lnTo>
                    <a:pt x="136292" y="32079"/>
                  </a:lnTo>
                  <a:lnTo>
                    <a:pt x="135629" y="37577"/>
                  </a:lnTo>
                  <a:lnTo>
                    <a:pt x="134234" y="43148"/>
                  </a:lnTo>
                  <a:lnTo>
                    <a:pt x="132351" y="48766"/>
                  </a:lnTo>
                  <a:lnTo>
                    <a:pt x="130145" y="54417"/>
                  </a:lnTo>
                  <a:lnTo>
                    <a:pt x="127721" y="60089"/>
                  </a:lnTo>
                  <a:lnTo>
                    <a:pt x="125152" y="65776"/>
                  </a:lnTo>
                  <a:lnTo>
                    <a:pt x="121534" y="72425"/>
                  </a:lnTo>
                  <a:lnTo>
                    <a:pt x="117218" y="79714"/>
                  </a:lnTo>
                  <a:lnTo>
                    <a:pt x="112435" y="87431"/>
                  </a:lnTo>
                  <a:lnTo>
                    <a:pt x="108294" y="95434"/>
                  </a:lnTo>
                  <a:lnTo>
                    <a:pt x="104581" y="103626"/>
                  </a:lnTo>
                  <a:lnTo>
                    <a:pt x="101153" y="111945"/>
                  </a:lnTo>
                  <a:lnTo>
                    <a:pt x="96963" y="119396"/>
                  </a:lnTo>
                  <a:lnTo>
                    <a:pt x="92264" y="126269"/>
                  </a:lnTo>
                  <a:lnTo>
                    <a:pt x="87227" y="132755"/>
                  </a:lnTo>
                  <a:lnTo>
                    <a:pt x="81964" y="138985"/>
                  </a:lnTo>
                  <a:lnTo>
                    <a:pt x="76550" y="145043"/>
                  </a:lnTo>
                  <a:lnTo>
                    <a:pt x="66407" y="155901"/>
                  </a:lnTo>
                  <a:lnTo>
                    <a:pt x="58724" y="163902"/>
                  </a:lnTo>
                  <a:lnTo>
                    <a:pt x="55342" y="166417"/>
                  </a:lnTo>
                  <a:lnTo>
                    <a:pt x="52135" y="168093"/>
                  </a:lnTo>
                  <a:lnTo>
                    <a:pt x="49043" y="169211"/>
                  </a:lnTo>
                  <a:lnTo>
                    <a:pt x="46983" y="170909"/>
                  </a:lnTo>
                  <a:lnTo>
                    <a:pt x="45609" y="172993"/>
                  </a:lnTo>
                  <a:lnTo>
                    <a:pt x="43405" y="178631"/>
                  </a:lnTo>
                  <a:lnTo>
                    <a:pt x="43224" y="178141"/>
                  </a:lnTo>
                  <a:lnTo>
                    <a:pt x="42910" y="172516"/>
                  </a:lnTo>
                  <a:lnTo>
                    <a:pt x="43846" y="172159"/>
                  </a:lnTo>
                  <a:lnTo>
                    <a:pt x="47427" y="171763"/>
                  </a:lnTo>
                  <a:lnTo>
                    <a:pt x="48763" y="170705"/>
                  </a:lnTo>
                  <a:lnTo>
                    <a:pt x="49653" y="169047"/>
                  </a:lnTo>
                  <a:lnTo>
                    <a:pt x="50247" y="166989"/>
                  </a:lnTo>
                  <a:lnTo>
                    <a:pt x="51595" y="165617"/>
                  </a:lnTo>
                  <a:lnTo>
                    <a:pt x="53447" y="164703"/>
                  </a:lnTo>
                  <a:lnTo>
                    <a:pt x="55634" y="164093"/>
                  </a:lnTo>
                  <a:lnTo>
                    <a:pt x="58996" y="162734"/>
                  </a:lnTo>
                  <a:lnTo>
                    <a:pt x="63143" y="160875"/>
                  </a:lnTo>
                  <a:lnTo>
                    <a:pt x="67813" y="158684"/>
                  </a:lnTo>
                  <a:lnTo>
                    <a:pt x="72831" y="157223"/>
                  </a:lnTo>
                  <a:lnTo>
                    <a:pt x="78081" y="156249"/>
                  </a:lnTo>
                  <a:lnTo>
                    <a:pt x="83487" y="155600"/>
                  </a:lnTo>
                  <a:lnTo>
                    <a:pt x="88042" y="155167"/>
                  </a:lnTo>
                  <a:lnTo>
                    <a:pt x="92032" y="154878"/>
                  </a:lnTo>
                  <a:lnTo>
                    <a:pt x="95645" y="154686"/>
                  </a:lnTo>
                  <a:lnTo>
                    <a:pt x="104738" y="154472"/>
                  </a:lnTo>
                  <a:lnTo>
                    <a:pt x="126098" y="154335"/>
                  </a:lnTo>
                  <a:lnTo>
                    <a:pt x="131691" y="155276"/>
                  </a:lnTo>
                  <a:lnTo>
                    <a:pt x="137324" y="156856"/>
                  </a:lnTo>
                  <a:lnTo>
                    <a:pt x="142984" y="158862"/>
                  </a:lnTo>
                  <a:lnTo>
                    <a:pt x="147710" y="161152"/>
                  </a:lnTo>
                  <a:lnTo>
                    <a:pt x="151813" y="163631"/>
                  </a:lnTo>
                  <a:lnTo>
                    <a:pt x="155502" y="166236"/>
                  </a:lnTo>
                  <a:lnTo>
                    <a:pt x="158912" y="168925"/>
                  </a:lnTo>
                  <a:lnTo>
                    <a:pt x="162140" y="171670"/>
                  </a:lnTo>
                  <a:lnTo>
                    <a:pt x="165243" y="174453"/>
                  </a:lnTo>
                  <a:lnTo>
                    <a:pt x="167312" y="178213"/>
                  </a:lnTo>
                  <a:lnTo>
                    <a:pt x="169610" y="187471"/>
                  </a:lnTo>
                  <a:lnTo>
                    <a:pt x="170632" y="197936"/>
                  </a:lnTo>
                  <a:lnTo>
                    <a:pt x="170904" y="203394"/>
                  </a:lnTo>
                  <a:lnTo>
                    <a:pt x="171208" y="214538"/>
                  </a:lnTo>
                  <a:lnTo>
                    <a:pt x="171289" y="220176"/>
                  </a:lnTo>
                  <a:lnTo>
                    <a:pt x="170389" y="225840"/>
                  </a:lnTo>
                  <a:lnTo>
                    <a:pt x="168838" y="231522"/>
                  </a:lnTo>
                  <a:lnTo>
                    <a:pt x="159503" y="258878"/>
                  </a:lnTo>
                  <a:lnTo>
                    <a:pt x="156818" y="265929"/>
                  </a:lnTo>
                  <a:lnTo>
                    <a:pt x="154076" y="272534"/>
                  </a:lnTo>
                  <a:lnTo>
                    <a:pt x="151295" y="278844"/>
                  </a:lnTo>
                  <a:lnTo>
                    <a:pt x="147535" y="284002"/>
                  </a:lnTo>
                  <a:lnTo>
                    <a:pt x="143124" y="288394"/>
                  </a:lnTo>
                  <a:lnTo>
                    <a:pt x="138279" y="292274"/>
                  </a:lnTo>
                  <a:lnTo>
                    <a:pt x="134096" y="296765"/>
                  </a:lnTo>
                  <a:lnTo>
                    <a:pt x="130355" y="301664"/>
                  </a:lnTo>
                  <a:lnTo>
                    <a:pt x="126908" y="306836"/>
                  </a:lnTo>
                  <a:lnTo>
                    <a:pt x="123657" y="311236"/>
                  </a:lnTo>
                  <a:lnTo>
                    <a:pt x="120538" y="315122"/>
                  </a:lnTo>
                  <a:lnTo>
                    <a:pt x="117506" y="318665"/>
                  </a:lnTo>
                  <a:lnTo>
                    <a:pt x="114532" y="321980"/>
                  </a:lnTo>
                  <a:lnTo>
                    <a:pt x="108689" y="328202"/>
                  </a:lnTo>
                  <a:lnTo>
                    <a:pt x="104844" y="331195"/>
                  </a:lnTo>
                  <a:lnTo>
                    <a:pt x="100376" y="334143"/>
                  </a:lnTo>
                  <a:lnTo>
                    <a:pt x="88618" y="341167"/>
                  </a:lnTo>
                  <a:lnTo>
                    <a:pt x="84471" y="342128"/>
                  </a:lnTo>
                  <a:lnTo>
                    <a:pt x="79452" y="342555"/>
                  </a:lnTo>
                  <a:lnTo>
                    <a:pt x="76780" y="342668"/>
                  </a:lnTo>
                  <a:lnTo>
                    <a:pt x="68579" y="34289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216"/>
            <p:cNvSpPr/>
            <p:nvPr/>
          </p:nvSpPr>
          <p:spPr>
            <a:xfrm>
              <a:off x="7958181" y="4406265"/>
              <a:ext cx="124640" cy="238711"/>
            </a:xfrm>
            <a:custGeom>
              <a:avLst/>
              <a:gdLst/>
              <a:ahLst/>
              <a:cxnLst/>
              <a:rect l="0" t="0" r="0" b="0"/>
              <a:pathLst>
                <a:path w="124640" h="238711">
                  <a:moveTo>
                    <a:pt x="42819" y="42862"/>
                  </a:moveTo>
                  <a:lnTo>
                    <a:pt x="42819" y="47413"/>
                  </a:lnTo>
                  <a:lnTo>
                    <a:pt x="41867" y="49706"/>
                  </a:lnTo>
                  <a:lnTo>
                    <a:pt x="35975" y="58436"/>
                  </a:lnTo>
                  <a:lnTo>
                    <a:pt x="33493" y="62770"/>
                  </a:lnTo>
                  <a:lnTo>
                    <a:pt x="28196" y="72665"/>
                  </a:lnTo>
                  <a:lnTo>
                    <a:pt x="5658" y="117205"/>
                  </a:lnTo>
                  <a:lnTo>
                    <a:pt x="3758" y="122904"/>
                  </a:lnTo>
                  <a:lnTo>
                    <a:pt x="2491" y="128608"/>
                  </a:lnTo>
                  <a:lnTo>
                    <a:pt x="1646" y="134316"/>
                  </a:lnTo>
                  <a:lnTo>
                    <a:pt x="1083" y="140027"/>
                  </a:lnTo>
                  <a:lnTo>
                    <a:pt x="707" y="145738"/>
                  </a:lnTo>
                  <a:lnTo>
                    <a:pt x="456" y="151451"/>
                  </a:lnTo>
                  <a:lnTo>
                    <a:pt x="179" y="162879"/>
                  </a:lnTo>
                  <a:lnTo>
                    <a:pt x="0" y="185737"/>
                  </a:lnTo>
                  <a:lnTo>
                    <a:pt x="937" y="190500"/>
                  </a:lnTo>
                  <a:lnTo>
                    <a:pt x="2516" y="194627"/>
                  </a:lnTo>
                  <a:lnTo>
                    <a:pt x="4521" y="198331"/>
                  </a:lnTo>
                  <a:lnTo>
                    <a:pt x="5856" y="202706"/>
                  </a:lnTo>
                  <a:lnTo>
                    <a:pt x="6748" y="207527"/>
                  </a:lnTo>
                  <a:lnTo>
                    <a:pt x="7341" y="212646"/>
                  </a:lnTo>
                  <a:lnTo>
                    <a:pt x="8690" y="216059"/>
                  </a:lnTo>
                  <a:lnTo>
                    <a:pt x="10541" y="218334"/>
                  </a:lnTo>
                  <a:lnTo>
                    <a:pt x="12728" y="219851"/>
                  </a:lnTo>
                  <a:lnTo>
                    <a:pt x="15138" y="221814"/>
                  </a:lnTo>
                  <a:lnTo>
                    <a:pt x="17698" y="224077"/>
                  </a:lnTo>
                  <a:lnTo>
                    <a:pt x="20356" y="226537"/>
                  </a:lnTo>
                  <a:lnTo>
                    <a:pt x="23082" y="228176"/>
                  </a:lnTo>
                  <a:lnTo>
                    <a:pt x="25851" y="229270"/>
                  </a:lnTo>
                  <a:lnTo>
                    <a:pt x="28649" y="230000"/>
                  </a:lnTo>
                  <a:lnTo>
                    <a:pt x="31466" y="231438"/>
                  </a:lnTo>
                  <a:lnTo>
                    <a:pt x="34298" y="233349"/>
                  </a:lnTo>
                  <a:lnTo>
                    <a:pt x="37138" y="235576"/>
                  </a:lnTo>
                  <a:lnTo>
                    <a:pt x="40937" y="237060"/>
                  </a:lnTo>
                  <a:lnTo>
                    <a:pt x="45374" y="238050"/>
                  </a:lnTo>
                  <a:lnTo>
                    <a:pt x="50237" y="238710"/>
                  </a:lnTo>
                  <a:lnTo>
                    <a:pt x="54432" y="238197"/>
                  </a:lnTo>
                  <a:lnTo>
                    <a:pt x="58180" y="236903"/>
                  </a:lnTo>
                  <a:lnTo>
                    <a:pt x="61633" y="235088"/>
                  </a:lnTo>
                  <a:lnTo>
                    <a:pt x="64886" y="233878"/>
                  </a:lnTo>
                  <a:lnTo>
                    <a:pt x="68008" y="233071"/>
                  </a:lnTo>
                  <a:lnTo>
                    <a:pt x="71042" y="232533"/>
                  </a:lnTo>
                  <a:lnTo>
                    <a:pt x="74017" y="231222"/>
                  </a:lnTo>
                  <a:lnTo>
                    <a:pt x="76953" y="229396"/>
                  </a:lnTo>
                  <a:lnTo>
                    <a:pt x="79862" y="227225"/>
                  </a:lnTo>
                  <a:lnTo>
                    <a:pt x="83707" y="224826"/>
                  </a:lnTo>
                  <a:lnTo>
                    <a:pt x="88175" y="222274"/>
                  </a:lnTo>
                  <a:lnTo>
                    <a:pt x="93059" y="219620"/>
                  </a:lnTo>
                  <a:lnTo>
                    <a:pt x="97267" y="215946"/>
                  </a:lnTo>
                  <a:lnTo>
                    <a:pt x="101025" y="211591"/>
                  </a:lnTo>
                  <a:lnTo>
                    <a:pt x="104482" y="206784"/>
                  </a:lnTo>
                  <a:lnTo>
                    <a:pt x="106788" y="201673"/>
                  </a:lnTo>
                  <a:lnTo>
                    <a:pt x="108325" y="196361"/>
                  </a:lnTo>
                  <a:lnTo>
                    <a:pt x="109349" y="190915"/>
                  </a:lnTo>
                  <a:lnTo>
                    <a:pt x="110985" y="185379"/>
                  </a:lnTo>
                  <a:lnTo>
                    <a:pt x="113028" y="179784"/>
                  </a:lnTo>
                  <a:lnTo>
                    <a:pt x="115343" y="174148"/>
                  </a:lnTo>
                  <a:lnTo>
                    <a:pt x="116885" y="168486"/>
                  </a:lnTo>
                  <a:lnTo>
                    <a:pt x="117914" y="162806"/>
                  </a:lnTo>
                  <a:lnTo>
                    <a:pt x="118600" y="157115"/>
                  </a:lnTo>
                  <a:lnTo>
                    <a:pt x="120010" y="151416"/>
                  </a:lnTo>
                  <a:lnTo>
                    <a:pt x="121902" y="145711"/>
                  </a:lnTo>
                  <a:lnTo>
                    <a:pt x="124116" y="140003"/>
                  </a:lnTo>
                  <a:lnTo>
                    <a:pt x="124639" y="134293"/>
                  </a:lnTo>
                  <a:lnTo>
                    <a:pt x="124035" y="128581"/>
                  </a:lnTo>
                  <a:lnTo>
                    <a:pt x="122681" y="122868"/>
                  </a:lnTo>
                  <a:lnTo>
                    <a:pt x="121777" y="117155"/>
                  </a:lnTo>
                  <a:lnTo>
                    <a:pt x="121176" y="111441"/>
                  </a:lnTo>
                  <a:lnTo>
                    <a:pt x="120773" y="105726"/>
                  </a:lnTo>
                  <a:lnTo>
                    <a:pt x="119553" y="100011"/>
                  </a:lnTo>
                  <a:lnTo>
                    <a:pt x="117788" y="94297"/>
                  </a:lnTo>
                  <a:lnTo>
                    <a:pt x="115658" y="88582"/>
                  </a:lnTo>
                  <a:lnTo>
                    <a:pt x="113286" y="82867"/>
                  </a:lnTo>
                  <a:lnTo>
                    <a:pt x="110752" y="77152"/>
                  </a:lnTo>
                  <a:lnTo>
                    <a:pt x="105396" y="65722"/>
                  </a:lnTo>
                  <a:lnTo>
                    <a:pt x="99841" y="54292"/>
                  </a:lnTo>
                  <a:lnTo>
                    <a:pt x="97025" y="49530"/>
                  </a:lnTo>
                  <a:lnTo>
                    <a:pt x="94197" y="45402"/>
                  </a:lnTo>
                  <a:lnTo>
                    <a:pt x="91358" y="41698"/>
                  </a:lnTo>
                  <a:lnTo>
                    <a:pt x="87561" y="38276"/>
                  </a:lnTo>
                  <a:lnTo>
                    <a:pt x="83125" y="35042"/>
                  </a:lnTo>
                  <a:lnTo>
                    <a:pt x="78262" y="31934"/>
                  </a:lnTo>
                  <a:lnTo>
                    <a:pt x="73114" y="28909"/>
                  </a:lnTo>
                  <a:lnTo>
                    <a:pt x="67778" y="25940"/>
                  </a:lnTo>
                  <a:lnTo>
                    <a:pt x="62316" y="23008"/>
                  </a:lnTo>
                  <a:lnTo>
                    <a:pt x="57722" y="20101"/>
                  </a:lnTo>
                  <a:lnTo>
                    <a:pt x="53707" y="17211"/>
                  </a:lnTo>
                  <a:lnTo>
                    <a:pt x="50078" y="14331"/>
                  </a:lnTo>
                  <a:lnTo>
                    <a:pt x="46705" y="12412"/>
                  </a:lnTo>
                  <a:lnTo>
                    <a:pt x="43505" y="11132"/>
                  </a:lnTo>
                  <a:lnTo>
                    <a:pt x="40419" y="10278"/>
                  </a:lnTo>
                  <a:lnTo>
                    <a:pt x="37409" y="9710"/>
                  </a:lnTo>
                  <a:lnTo>
                    <a:pt x="34449" y="9330"/>
                  </a:lnTo>
                  <a:lnTo>
                    <a:pt x="31524" y="9078"/>
                  </a:lnTo>
                  <a:lnTo>
                    <a:pt x="28622" y="7957"/>
                  </a:lnTo>
                  <a:lnTo>
                    <a:pt x="25734" y="6257"/>
                  </a:lnTo>
                  <a:lnTo>
                    <a:pt x="18807" y="1236"/>
                  </a:lnTo>
                  <a:lnTo>
                    <a:pt x="15319" y="549"/>
                  </a:lnTo>
                  <a:lnTo>
                    <a:pt x="852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17"/>
            <p:cNvSpPr/>
            <p:nvPr/>
          </p:nvSpPr>
          <p:spPr>
            <a:xfrm>
              <a:off x="8104361" y="4303395"/>
              <a:ext cx="67588" cy="136655"/>
            </a:xfrm>
            <a:custGeom>
              <a:avLst/>
              <a:gdLst/>
              <a:ahLst/>
              <a:cxnLst/>
              <a:rect l="0" t="0" r="0" b="0"/>
              <a:pathLst>
                <a:path w="67588" h="136655">
                  <a:moveTo>
                    <a:pt x="59516" y="25717"/>
                  </a:moveTo>
                  <a:lnTo>
                    <a:pt x="38277" y="25717"/>
                  </a:lnTo>
                  <a:lnTo>
                    <a:pt x="36785" y="26670"/>
                  </a:lnTo>
                  <a:lnTo>
                    <a:pt x="35789" y="28257"/>
                  </a:lnTo>
                  <a:lnTo>
                    <a:pt x="35125" y="30268"/>
                  </a:lnTo>
                  <a:lnTo>
                    <a:pt x="33730" y="32561"/>
                  </a:lnTo>
                  <a:lnTo>
                    <a:pt x="31848" y="35042"/>
                  </a:lnTo>
                  <a:lnTo>
                    <a:pt x="29641" y="37649"/>
                  </a:lnTo>
                  <a:lnTo>
                    <a:pt x="28170" y="40339"/>
                  </a:lnTo>
                  <a:lnTo>
                    <a:pt x="27188" y="43085"/>
                  </a:lnTo>
                  <a:lnTo>
                    <a:pt x="26534" y="45868"/>
                  </a:lnTo>
                  <a:lnTo>
                    <a:pt x="25145" y="49629"/>
                  </a:lnTo>
                  <a:lnTo>
                    <a:pt x="23267" y="54041"/>
                  </a:lnTo>
                  <a:lnTo>
                    <a:pt x="18640" y="64023"/>
                  </a:lnTo>
                  <a:lnTo>
                    <a:pt x="5109" y="91592"/>
                  </a:lnTo>
                  <a:lnTo>
                    <a:pt x="3242" y="96304"/>
                  </a:lnTo>
                  <a:lnTo>
                    <a:pt x="1998" y="100397"/>
                  </a:lnTo>
                  <a:lnTo>
                    <a:pt x="1169" y="104079"/>
                  </a:lnTo>
                  <a:lnTo>
                    <a:pt x="614" y="107486"/>
                  </a:lnTo>
                  <a:lnTo>
                    <a:pt x="246" y="110709"/>
                  </a:lnTo>
                  <a:lnTo>
                    <a:pt x="0" y="113811"/>
                  </a:lnTo>
                  <a:lnTo>
                    <a:pt x="790" y="116832"/>
                  </a:lnTo>
                  <a:lnTo>
                    <a:pt x="2267" y="119797"/>
                  </a:lnTo>
                  <a:lnTo>
                    <a:pt x="4205" y="122727"/>
                  </a:lnTo>
                  <a:lnTo>
                    <a:pt x="5497" y="125633"/>
                  </a:lnTo>
                  <a:lnTo>
                    <a:pt x="6359" y="128523"/>
                  </a:lnTo>
                  <a:lnTo>
                    <a:pt x="6933" y="131402"/>
                  </a:lnTo>
                  <a:lnTo>
                    <a:pt x="8268" y="133321"/>
                  </a:lnTo>
                  <a:lnTo>
                    <a:pt x="10111" y="134601"/>
                  </a:lnTo>
                  <a:lnTo>
                    <a:pt x="12292" y="135454"/>
                  </a:lnTo>
                  <a:lnTo>
                    <a:pt x="14698" y="136022"/>
                  </a:lnTo>
                  <a:lnTo>
                    <a:pt x="17255" y="136401"/>
                  </a:lnTo>
                  <a:lnTo>
                    <a:pt x="19912" y="136654"/>
                  </a:lnTo>
                  <a:lnTo>
                    <a:pt x="21684" y="135870"/>
                  </a:lnTo>
                  <a:lnTo>
                    <a:pt x="22864" y="134395"/>
                  </a:lnTo>
                  <a:lnTo>
                    <a:pt x="23651" y="132459"/>
                  </a:lnTo>
                  <a:lnTo>
                    <a:pt x="25128" y="130216"/>
                  </a:lnTo>
                  <a:lnTo>
                    <a:pt x="27067" y="127768"/>
                  </a:lnTo>
                  <a:lnTo>
                    <a:pt x="29310" y="125183"/>
                  </a:lnTo>
                  <a:lnTo>
                    <a:pt x="31759" y="123461"/>
                  </a:lnTo>
                  <a:lnTo>
                    <a:pt x="34344" y="122312"/>
                  </a:lnTo>
                  <a:lnTo>
                    <a:pt x="37020" y="121546"/>
                  </a:lnTo>
                  <a:lnTo>
                    <a:pt x="39756" y="119131"/>
                  </a:lnTo>
                  <a:lnTo>
                    <a:pt x="42532" y="115615"/>
                  </a:lnTo>
                  <a:lnTo>
                    <a:pt x="45336" y="111367"/>
                  </a:lnTo>
                  <a:lnTo>
                    <a:pt x="48158" y="107582"/>
                  </a:lnTo>
                  <a:lnTo>
                    <a:pt x="50992" y="104106"/>
                  </a:lnTo>
                  <a:lnTo>
                    <a:pt x="53834" y="100836"/>
                  </a:lnTo>
                  <a:lnTo>
                    <a:pt x="56680" y="96751"/>
                  </a:lnTo>
                  <a:lnTo>
                    <a:pt x="59531" y="92124"/>
                  </a:lnTo>
                  <a:lnTo>
                    <a:pt x="62383" y="87133"/>
                  </a:lnTo>
                  <a:lnTo>
                    <a:pt x="64285" y="81901"/>
                  </a:lnTo>
                  <a:lnTo>
                    <a:pt x="65553" y="76508"/>
                  </a:lnTo>
                  <a:lnTo>
                    <a:pt x="66399" y="71008"/>
                  </a:lnTo>
                  <a:lnTo>
                    <a:pt x="66961" y="66388"/>
                  </a:lnTo>
                  <a:lnTo>
                    <a:pt x="67337" y="62356"/>
                  </a:lnTo>
                  <a:lnTo>
                    <a:pt x="67587" y="58716"/>
                  </a:lnTo>
                  <a:lnTo>
                    <a:pt x="66803" y="55336"/>
                  </a:lnTo>
                  <a:lnTo>
                    <a:pt x="65326" y="52131"/>
                  </a:lnTo>
                  <a:lnTo>
                    <a:pt x="63389" y="49041"/>
                  </a:lnTo>
                  <a:lnTo>
                    <a:pt x="61146" y="45077"/>
                  </a:lnTo>
                  <a:lnTo>
                    <a:pt x="56113" y="35591"/>
                  </a:lnTo>
                  <a:lnTo>
                    <a:pt x="52485" y="31348"/>
                  </a:lnTo>
                  <a:lnTo>
                    <a:pt x="48161" y="27566"/>
                  </a:lnTo>
                  <a:lnTo>
                    <a:pt x="43374" y="24092"/>
                  </a:lnTo>
                  <a:lnTo>
                    <a:pt x="39230" y="19871"/>
                  </a:lnTo>
                  <a:lnTo>
                    <a:pt x="35515" y="15153"/>
                  </a:lnTo>
                  <a:lnTo>
                    <a:pt x="2522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Semicircles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If A and B are the endpoints of a diameter, then the two arcs formed are called </a:t>
            </a:r>
            <a:r>
              <a:rPr lang="en-US" b="1" dirty="0" smtClean="0"/>
              <a:t>semicircles.</a:t>
            </a:r>
          </a:p>
          <a:p>
            <a:r>
              <a:rPr lang="en-US" dirty="0" smtClean="0"/>
              <a:t>Note that we name semicircles the same way we do major arcs; with three letters.</a:t>
            </a:r>
          </a:p>
          <a:p>
            <a:r>
              <a:rPr lang="en-US" dirty="0" smtClean="0"/>
              <a:t>The semicircle illustrated in red above (the one "on top.") is denoted ACB so that we know the arc has endpoints A and B and </a:t>
            </a:r>
            <a:r>
              <a:rPr lang="en-US" i="1" dirty="0" smtClean="0"/>
              <a:t>passes through point C.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54387"/>
            <a:ext cx="4038600" cy="3709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89"/>
          <p:cNvSpPr/>
          <p:nvPr/>
        </p:nvSpPr>
        <p:spPr>
          <a:xfrm>
            <a:off x="6389370" y="3146291"/>
            <a:ext cx="222886" cy="265564"/>
          </a:xfrm>
          <a:custGeom>
            <a:avLst/>
            <a:gdLst/>
            <a:ahLst/>
            <a:cxnLst/>
            <a:rect l="0" t="0" r="0" b="0"/>
            <a:pathLst>
              <a:path w="222886" h="265564">
                <a:moveTo>
                  <a:pt x="0" y="265563"/>
                </a:moveTo>
                <a:lnTo>
                  <a:pt x="0" y="148363"/>
                </a:lnTo>
                <a:lnTo>
                  <a:pt x="952" y="141710"/>
                </a:lnTo>
                <a:lnTo>
                  <a:pt x="2540" y="134417"/>
                </a:lnTo>
                <a:lnTo>
                  <a:pt x="4550" y="126697"/>
                </a:lnTo>
                <a:lnTo>
                  <a:pt x="5891" y="118694"/>
                </a:lnTo>
                <a:lnTo>
                  <a:pt x="6785" y="110500"/>
                </a:lnTo>
                <a:lnTo>
                  <a:pt x="7381" y="102181"/>
                </a:lnTo>
                <a:lnTo>
                  <a:pt x="8730" y="94729"/>
                </a:lnTo>
                <a:lnTo>
                  <a:pt x="10583" y="87856"/>
                </a:lnTo>
                <a:lnTo>
                  <a:pt x="12770" y="81370"/>
                </a:lnTo>
                <a:lnTo>
                  <a:pt x="15181" y="75140"/>
                </a:lnTo>
                <a:lnTo>
                  <a:pt x="17740" y="69082"/>
                </a:lnTo>
                <a:lnTo>
                  <a:pt x="23125" y="57271"/>
                </a:lnTo>
                <a:lnTo>
                  <a:pt x="28692" y="45672"/>
                </a:lnTo>
                <a:lnTo>
                  <a:pt x="31511" y="40864"/>
                </a:lnTo>
                <a:lnTo>
                  <a:pt x="37182" y="32982"/>
                </a:lnTo>
                <a:lnTo>
                  <a:pt x="40028" y="28594"/>
                </a:lnTo>
                <a:lnTo>
                  <a:pt x="42878" y="23764"/>
                </a:lnTo>
                <a:lnTo>
                  <a:pt x="45731" y="18639"/>
                </a:lnTo>
                <a:lnTo>
                  <a:pt x="51439" y="10404"/>
                </a:lnTo>
                <a:lnTo>
                  <a:pt x="54295" y="6875"/>
                </a:lnTo>
                <a:lnTo>
                  <a:pt x="57152" y="4522"/>
                </a:lnTo>
                <a:lnTo>
                  <a:pt x="60009" y="2953"/>
                </a:lnTo>
                <a:lnTo>
                  <a:pt x="62866" y="1908"/>
                </a:lnTo>
                <a:lnTo>
                  <a:pt x="66675" y="1210"/>
                </a:lnTo>
                <a:lnTo>
                  <a:pt x="71120" y="745"/>
                </a:lnTo>
                <a:lnTo>
                  <a:pt x="75988" y="436"/>
                </a:lnTo>
                <a:lnTo>
                  <a:pt x="81138" y="229"/>
                </a:lnTo>
                <a:lnTo>
                  <a:pt x="91942" y="0"/>
                </a:lnTo>
                <a:lnTo>
                  <a:pt x="96536" y="891"/>
                </a:lnTo>
                <a:lnTo>
                  <a:pt x="100553" y="2438"/>
                </a:lnTo>
                <a:lnTo>
                  <a:pt x="104182" y="4421"/>
                </a:lnTo>
                <a:lnTo>
                  <a:pt x="108507" y="7649"/>
                </a:lnTo>
                <a:lnTo>
                  <a:pt x="113296" y="11705"/>
                </a:lnTo>
                <a:lnTo>
                  <a:pt x="118393" y="16315"/>
                </a:lnTo>
                <a:lnTo>
                  <a:pt x="129136" y="26516"/>
                </a:lnTo>
                <a:lnTo>
                  <a:pt x="134668" y="31904"/>
                </a:lnTo>
                <a:lnTo>
                  <a:pt x="139309" y="38353"/>
                </a:lnTo>
                <a:lnTo>
                  <a:pt x="143355" y="45510"/>
                </a:lnTo>
                <a:lnTo>
                  <a:pt x="156693" y="72977"/>
                </a:lnTo>
                <a:lnTo>
                  <a:pt x="159706" y="80023"/>
                </a:lnTo>
                <a:lnTo>
                  <a:pt x="162668" y="87577"/>
                </a:lnTo>
                <a:lnTo>
                  <a:pt x="168500" y="103591"/>
                </a:lnTo>
                <a:lnTo>
                  <a:pt x="174266" y="120233"/>
                </a:lnTo>
                <a:lnTo>
                  <a:pt x="177137" y="127719"/>
                </a:lnTo>
                <a:lnTo>
                  <a:pt x="180004" y="134615"/>
                </a:lnTo>
                <a:lnTo>
                  <a:pt x="182867" y="141117"/>
                </a:lnTo>
                <a:lnTo>
                  <a:pt x="184776" y="148309"/>
                </a:lnTo>
                <a:lnTo>
                  <a:pt x="186049" y="155962"/>
                </a:lnTo>
                <a:lnTo>
                  <a:pt x="186898" y="163920"/>
                </a:lnTo>
                <a:lnTo>
                  <a:pt x="188416" y="171132"/>
                </a:lnTo>
                <a:lnTo>
                  <a:pt x="190381" y="177844"/>
                </a:lnTo>
                <a:lnTo>
                  <a:pt x="192642" y="184224"/>
                </a:lnTo>
                <a:lnTo>
                  <a:pt x="195104" y="190382"/>
                </a:lnTo>
                <a:lnTo>
                  <a:pt x="197696" y="196392"/>
                </a:lnTo>
                <a:lnTo>
                  <a:pt x="200378" y="202304"/>
                </a:lnTo>
                <a:lnTo>
                  <a:pt x="202165" y="207198"/>
                </a:lnTo>
                <a:lnTo>
                  <a:pt x="204151" y="215176"/>
                </a:lnTo>
                <a:lnTo>
                  <a:pt x="204680" y="219589"/>
                </a:lnTo>
                <a:lnTo>
                  <a:pt x="205034" y="224436"/>
                </a:lnTo>
                <a:lnTo>
                  <a:pt x="205269" y="229573"/>
                </a:lnTo>
                <a:lnTo>
                  <a:pt x="206378" y="233950"/>
                </a:lnTo>
                <a:lnTo>
                  <a:pt x="210151" y="241353"/>
                </a:lnTo>
                <a:lnTo>
                  <a:pt x="212463" y="247818"/>
                </a:lnTo>
                <a:lnTo>
                  <a:pt x="213079" y="250876"/>
                </a:lnTo>
                <a:lnTo>
                  <a:pt x="216305" y="256813"/>
                </a:lnTo>
                <a:lnTo>
                  <a:pt x="222885" y="2655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90"/>
          <p:cNvSpPr/>
          <p:nvPr/>
        </p:nvSpPr>
        <p:spPr>
          <a:xfrm>
            <a:off x="6363652" y="3240408"/>
            <a:ext cx="265749" cy="34288"/>
          </a:xfrm>
          <a:custGeom>
            <a:avLst/>
            <a:gdLst/>
            <a:ahLst/>
            <a:cxnLst/>
            <a:rect l="0" t="0" r="0" b="0"/>
            <a:pathLst>
              <a:path w="265749" h="34288">
                <a:moveTo>
                  <a:pt x="0" y="34287"/>
                </a:moveTo>
                <a:lnTo>
                  <a:pt x="4551" y="34287"/>
                </a:lnTo>
                <a:lnTo>
                  <a:pt x="5892" y="33334"/>
                </a:lnTo>
                <a:lnTo>
                  <a:pt x="6785" y="31746"/>
                </a:lnTo>
                <a:lnTo>
                  <a:pt x="7381" y="29736"/>
                </a:lnTo>
                <a:lnTo>
                  <a:pt x="8731" y="28395"/>
                </a:lnTo>
                <a:lnTo>
                  <a:pt x="10583" y="27501"/>
                </a:lnTo>
                <a:lnTo>
                  <a:pt x="12770" y="26906"/>
                </a:lnTo>
                <a:lnTo>
                  <a:pt x="20281" y="26244"/>
                </a:lnTo>
                <a:lnTo>
                  <a:pt x="24951" y="26067"/>
                </a:lnTo>
                <a:lnTo>
                  <a:pt x="29969" y="24997"/>
                </a:lnTo>
                <a:lnTo>
                  <a:pt x="35219" y="23331"/>
                </a:lnTo>
                <a:lnTo>
                  <a:pt x="40625" y="21268"/>
                </a:lnTo>
                <a:lnTo>
                  <a:pt x="46133" y="18940"/>
                </a:lnTo>
                <a:lnTo>
                  <a:pt x="51710" y="16435"/>
                </a:lnTo>
                <a:lnTo>
                  <a:pt x="57334" y="13813"/>
                </a:lnTo>
                <a:lnTo>
                  <a:pt x="63940" y="12065"/>
                </a:lnTo>
                <a:lnTo>
                  <a:pt x="71202" y="10900"/>
                </a:lnTo>
                <a:lnTo>
                  <a:pt x="78901" y="10123"/>
                </a:lnTo>
                <a:lnTo>
                  <a:pt x="86890" y="8652"/>
                </a:lnTo>
                <a:lnTo>
                  <a:pt x="95075" y="6720"/>
                </a:lnTo>
                <a:lnTo>
                  <a:pt x="103388" y="4479"/>
                </a:lnTo>
                <a:lnTo>
                  <a:pt x="110835" y="2985"/>
                </a:lnTo>
                <a:lnTo>
                  <a:pt x="117705" y="1989"/>
                </a:lnTo>
                <a:lnTo>
                  <a:pt x="124190" y="1324"/>
                </a:lnTo>
                <a:lnTo>
                  <a:pt x="131371" y="882"/>
                </a:lnTo>
                <a:lnTo>
                  <a:pt x="146970" y="390"/>
                </a:lnTo>
                <a:lnTo>
                  <a:pt x="197276" y="31"/>
                </a:lnTo>
                <a:lnTo>
                  <a:pt x="236680" y="0"/>
                </a:lnTo>
                <a:lnTo>
                  <a:pt x="242559" y="951"/>
                </a:lnTo>
                <a:lnTo>
                  <a:pt x="248383" y="2538"/>
                </a:lnTo>
                <a:lnTo>
                  <a:pt x="265748" y="856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91"/>
          <p:cNvSpPr/>
          <p:nvPr/>
        </p:nvSpPr>
        <p:spPr>
          <a:xfrm>
            <a:off x="6723846" y="3128962"/>
            <a:ext cx="231310" cy="214279"/>
          </a:xfrm>
          <a:custGeom>
            <a:avLst/>
            <a:gdLst/>
            <a:ahLst/>
            <a:cxnLst/>
            <a:rect l="0" t="0" r="0" b="0"/>
            <a:pathLst>
              <a:path w="231310" h="214279">
                <a:moveTo>
                  <a:pt x="111294" y="0"/>
                </a:moveTo>
                <a:lnTo>
                  <a:pt x="103913" y="0"/>
                </a:lnTo>
                <a:lnTo>
                  <a:pt x="98523" y="4551"/>
                </a:lnTo>
                <a:lnTo>
                  <a:pt x="93553" y="9325"/>
                </a:lnTo>
                <a:lnTo>
                  <a:pt x="82601" y="20151"/>
                </a:lnTo>
                <a:lnTo>
                  <a:pt x="78830" y="22959"/>
                </a:lnTo>
                <a:lnTo>
                  <a:pt x="74411" y="25784"/>
                </a:lnTo>
                <a:lnTo>
                  <a:pt x="69560" y="28619"/>
                </a:lnTo>
                <a:lnTo>
                  <a:pt x="65374" y="32414"/>
                </a:lnTo>
                <a:lnTo>
                  <a:pt x="61631" y="36850"/>
                </a:lnTo>
                <a:lnTo>
                  <a:pt x="58183" y="41711"/>
                </a:lnTo>
                <a:lnTo>
                  <a:pt x="53979" y="46858"/>
                </a:lnTo>
                <a:lnTo>
                  <a:pt x="49271" y="52194"/>
                </a:lnTo>
                <a:lnTo>
                  <a:pt x="39914" y="62249"/>
                </a:lnTo>
                <a:lnTo>
                  <a:pt x="32579" y="69894"/>
                </a:lnTo>
                <a:lnTo>
                  <a:pt x="29289" y="74219"/>
                </a:lnTo>
                <a:lnTo>
                  <a:pt x="26145" y="79007"/>
                </a:lnTo>
                <a:lnTo>
                  <a:pt x="23094" y="84104"/>
                </a:lnTo>
                <a:lnTo>
                  <a:pt x="20110" y="89407"/>
                </a:lnTo>
                <a:lnTo>
                  <a:pt x="14252" y="100379"/>
                </a:lnTo>
                <a:lnTo>
                  <a:pt x="5599" y="117266"/>
                </a:lnTo>
                <a:lnTo>
                  <a:pt x="3684" y="122945"/>
                </a:lnTo>
                <a:lnTo>
                  <a:pt x="2406" y="128636"/>
                </a:lnTo>
                <a:lnTo>
                  <a:pt x="1555" y="134335"/>
                </a:lnTo>
                <a:lnTo>
                  <a:pt x="987" y="139086"/>
                </a:lnTo>
                <a:lnTo>
                  <a:pt x="608" y="143207"/>
                </a:lnTo>
                <a:lnTo>
                  <a:pt x="356" y="146907"/>
                </a:lnTo>
                <a:lnTo>
                  <a:pt x="187" y="151278"/>
                </a:lnTo>
                <a:lnTo>
                  <a:pt x="0" y="161215"/>
                </a:lnTo>
                <a:lnTo>
                  <a:pt x="903" y="165579"/>
                </a:lnTo>
                <a:lnTo>
                  <a:pt x="2458" y="169441"/>
                </a:lnTo>
                <a:lnTo>
                  <a:pt x="4446" y="172968"/>
                </a:lnTo>
                <a:lnTo>
                  <a:pt x="9196" y="179427"/>
                </a:lnTo>
                <a:lnTo>
                  <a:pt x="11796" y="182483"/>
                </a:lnTo>
                <a:lnTo>
                  <a:pt x="15434" y="185473"/>
                </a:lnTo>
                <a:lnTo>
                  <a:pt x="19765" y="188419"/>
                </a:lnTo>
                <a:lnTo>
                  <a:pt x="24557" y="191335"/>
                </a:lnTo>
                <a:lnTo>
                  <a:pt x="28704" y="194232"/>
                </a:lnTo>
                <a:lnTo>
                  <a:pt x="35853" y="199991"/>
                </a:lnTo>
                <a:lnTo>
                  <a:pt x="42204" y="203184"/>
                </a:lnTo>
                <a:lnTo>
                  <a:pt x="49155" y="205557"/>
                </a:lnTo>
                <a:lnTo>
                  <a:pt x="53675" y="207523"/>
                </a:lnTo>
                <a:lnTo>
                  <a:pt x="58594" y="209786"/>
                </a:lnTo>
                <a:lnTo>
                  <a:pt x="62825" y="211295"/>
                </a:lnTo>
                <a:lnTo>
                  <a:pt x="66599" y="212301"/>
                </a:lnTo>
                <a:lnTo>
                  <a:pt x="70067" y="212971"/>
                </a:lnTo>
                <a:lnTo>
                  <a:pt x="74284" y="213418"/>
                </a:lnTo>
                <a:lnTo>
                  <a:pt x="79000" y="213717"/>
                </a:lnTo>
                <a:lnTo>
                  <a:pt x="84050" y="213915"/>
                </a:lnTo>
                <a:lnTo>
                  <a:pt x="94740" y="214136"/>
                </a:lnTo>
                <a:lnTo>
                  <a:pt x="117125" y="214278"/>
                </a:lnTo>
                <a:lnTo>
                  <a:pt x="122801" y="213337"/>
                </a:lnTo>
                <a:lnTo>
                  <a:pt x="128491" y="211757"/>
                </a:lnTo>
                <a:lnTo>
                  <a:pt x="134188" y="209752"/>
                </a:lnTo>
                <a:lnTo>
                  <a:pt x="139892" y="208414"/>
                </a:lnTo>
                <a:lnTo>
                  <a:pt x="145599" y="207523"/>
                </a:lnTo>
                <a:lnTo>
                  <a:pt x="151308" y="206929"/>
                </a:lnTo>
                <a:lnTo>
                  <a:pt x="157973" y="205580"/>
                </a:lnTo>
                <a:lnTo>
                  <a:pt x="165273" y="203728"/>
                </a:lnTo>
                <a:lnTo>
                  <a:pt x="172998" y="201542"/>
                </a:lnTo>
                <a:lnTo>
                  <a:pt x="180052" y="199131"/>
                </a:lnTo>
                <a:lnTo>
                  <a:pt x="186660" y="196572"/>
                </a:lnTo>
                <a:lnTo>
                  <a:pt x="192970" y="193913"/>
                </a:lnTo>
                <a:lnTo>
                  <a:pt x="200035" y="190235"/>
                </a:lnTo>
                <a:lnTo>
                  <a:pt x="207602" y="185879"/>
                </a:lnTo>
                <a:lnTo>
                  <a:pt x="231309" y="17145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92"/>
          <p:cNvSpPr/>
          <p:nvPr/>
        </p:nvSpPr>
        <p:spPr>
          <a:xfrm>
            <a:off x="7032336" y="3120389"/>
            <a:ext cx="59980" cy="240032"/>
          </a:xfrm>
          <a:custGeom>
            <a:avLst/>
            <a:gdLst/>
            <a:ahLst/>
            <a:cxnLst/>
            <a:rect l="0" t="0" r="0" b="0"/>
            <a:pathLst>
              <a:path w="59980" h="240032">
                <a:moveTo>
                  <a:pt x="8544" y="0"/>
                </a:moveTo>
                <a:lnTo>
                  <a:pt x="3605" y="0"/>
                </a:lnTo>
                <a:lnTo>
                  <a:pt x="5714" y="0"/>
                </a:lnTo>
                <a:lnTo>
                  <a:pt x="6657" y="953"/>
                </a:lnTo>
                <a:lnTo>
                  <a:pt x="7286" y="2541"/>
                </a:lnTo>
                <a:lnTo>
                  <a:pt x="7705" y="4552"/>
                </a:lnTo>
                <a:lnTo>
                  <a:pt x="7032" y="5892"/>
                </a:lnTo>
                <a:lnTo>
                  <a:pt x="5632" y="6786"/>
                </a:lnTo>
                <a:lnTo>
                  <a:pt x="3745" y="7381"/>
                </a:lnTo>
                <a:lnTo>
                  <a:pt x="2487" y="8731"/>
                </a:lnTo>
                <a:lnTo>
                  <a:pt x="1648" y="10584"/>
                </a:lnTo>
                <a:lnTo>
                  <a:pt x="716" y="15182"/>
                </a:lnTo>
                <a:lnTo>
                  <a:pt x="302" y="20400"/>
                </a:lnTo>
                <a:lnTo>
                  <a:pt x="119" y="28435"/>
                </a:lnTo>
                <a:lnTo>
                  <a:pt x="0" y="53666"/>
                </a:lnTo>
                <a:lnTo>
                  <a:pt x="943" y="60542"/>
                </a:lnTo>
                <a:lnTo>
                  <a:pt x="2524" y="67032"/>
                </a:lnTo>
                <a:lnTo>
                  <a:pt x="4531" y="73263"/>
                </a:lnTo>
                <a:lnTo>
                  <a:pt x="5868" y="79322"/>
                </a:lnTo>
                <a:lnTo>
                  <a:pt x="6760" y="85267"/>
                </a:lnTo>
                <a:lnTo>
                  <a:pt x="7355" y="91135"/>
                </a:lnTo>
                <a:lnTo>
                  <a:pt x="8703" y="97904"/>
                </a:lnTo>
                <a:lnTo>
                  <a:pt x="10555" y="105274"/>
                </a:lnTo>
                <a:lnTo>
                  <a:pt x="12742" y="113046"/>
                </a:lnTo>
                <a:lnTo>
                  <a:pt x="14200" y="120132"/>
                </a:lnTo>
                <a:lnTo>
                  <a:pt x="15172" y="126760"/>
                </a:lnTo>
                <a:lnTo>
                  <a:pt x="15820" y="133085"/>
                </a:lnTo>
                <a:lnTo>
                  <a:pt x="17205" y="139206"/>
                </a:lnTo>
                <a:lnTo>
                  <a:pt x="19080" y="145191"/>
                </a:lnTo>
                <a:lnTo>
                  <a:pt x="21283" y="151087"/>
                </a:lnTo>
                <a:lnTo>
                  <a:pt x="22751" y="156922"/>
                </a:lnTo>
                <a:lnTo>
                  <a:pt x="23730" y="162718"/>
                </a:lnTo>
                <a:lnTo>
                  <a:pt x="24383" y="168486"/>
                </a:lnTo>
                <a:lnTo>
                  <a:pt x="25771" y="173284"/>
                </a:lnTo>
                <a:lnTo>
                  <a:pt x="27649" y="177436"/>
                </a:lnTo>
                <a:lnTo>
                  <a:pt x="29853" y="181155"/>
                </a:lnTo>
                <a:lnTo>
                  <a:pt x="31322" y="185540"/>
                </a:lnTo>
                <a:lnTo>
                  <a:pt x="32302" y="190369"/>
                </a:lnTo>
                <a:lnTo>
                  <a:pt x="32955" y="195493"/>
                </a:lnTo>
                <a:lnTo>
                  <a:pt x="34343" y="199861"/>
                </a:lnTo>
                <a:lnTo>
                  <a:pt x="36220" y="203726"/>
                </a:lnTo>
                <a:lnTo>
                  <a:pt x="38426" y="207255"/>
                </a:lnTo>
                <a:lnTo>
                  <a:pt x="39895" y="210560"/>
                </a:lnTo>
                <a:lnTo>
                  <a:pt x="41528" y="216773"/>
                </a:lnTo>
                <a:lnTo>
                  <a:pt x="42915" y="219763"/>
                </a:lnTo>
                <a:lnTo>
                  <a:pt x="44793" y="222709"/>
                </a:lnTo>
                <a:lnTo>
                  <a:pt x="46998" y="225625"/>
                </a:lnTo>
                <a:lnTo>
                  <a:pt x="48467" y="228522"/>
                </a:lnTo>
                <a:lnTo>
                  <a:pt x="50100" y="234281"/>
                </a:lnTo>
                <a:lnTo>
                  <a:pt x="51488" y="236197"/>
                </a:lnTo>
                <a:lnTo>
                  <a:pt x="53365" y="237475"/>
                </a:lnTo>
                <a:lnTo>
                  <a:pt x="59979" y="24003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93"/>
          <p:cNvSpPr/>
          <p:nvPr/>
        </p:nvSpPr>
        <p:spPr>
          <a:xfrm>
            <a:off x="7015515" y="3086144"/>
            <a:ext cx="290235" cy="274232"/>
          </a:xfrm>
          <a:custGeom>
            <a:avLst/>
            <a:gdLst/>
            <a:ahLst/>
            <a:cxnLst/>
            <a:rect l="0" t="0" r="0" b="0"/>
            <a:pathLst>
              <a:path w="290235" h="274232">
                <a:moveTo>
                  <a:pt x="8219" y="77108"/>
                </a:moveTo>
                <a:lnTo>
                  <a:pt x="3668" y="77108"/>
                </a:lnTo>
                <a:lnTo>
                  <a:pt x="2328" y="76156"/>
                </a:lnTo>
                <a:lnTo>
                  <a:pt x="1434" y="74568"/>
                </a:lnTo>
                <a:lnTo>
                  <a:pt x="442" y="70264"/>
                </a:lnTo>
                <a:lnTo>
                  <a:pt x="0" y="65177"/>
                </a:lnTo>
                <a:lnTo>
                  <a:pt x="835" y="62486"/>
                </a:lnTo>
                <a:lnTo>
                  <a:pt x="4303" y="56957"/>
                </a:lnTo>
                <a:lnTo>
                  <a:pt x="9019" y="48785"/>
                </a:lnTo>
                <a:lnTo>
                  <a:pt x="11610" y="43938"/>
                </a:lnTo>
                <a:lnTo>
                  <a:pt x="19569" y="36014"/>
                </a:lnTo>
                <a:lnTo>
                  <a:pt x="24359" y="32566"/>
                </a:lnTo>
                <a:lnTo>
                  <a:pt x="29456" y="29316"/>
                </a:lnTo>
                <a:lnTo>
                  <a:pt x="34760" y="26197"/>
                </a:lnTo>
                <a:lnTo>
                  <a:pt x="40201" y="23165"/>
                </a:lnTo>
                <a:lnTo>
                  <a:pt x="51326" y="17256"/>
                </a:lnTo>
                <a:lnTo>
                  <a:pt x="73991" y="5701"/>
                </a:lnTo>
                <a:lnTo>
                  <a:pt x="80642" y="3786"/>
                </a:lnTo>
                <a:lnTo>
                  <a:pt x="87934" y="2509"/>
                </a:lnTo>
                <a:lnTo>
                  <a:pt x="95652" y="1658"/>
                </a:lnTo>
                <a:lnTo>
                  <a:pt x="102704" y="1091"/>
                </a:lnTo>
                <a:lnTo>
                  <a:pt x="109309" y="712"/>
                </a:lnTo>
                <a:lnTo>
                  <a:pt x="121728" y="292"/>
                </a:lnTo>
                <a:lnTo>
                  <a:pt x="145223" y="22"/>
                </a:lnTo>
                <a:lnTo>
                  <a:pt x="150990" y="0"/>
                </a:lnTo>
                <a:lnTo>
                  <a:pt x="155788" y="1890"/>
                </a:lnTo>
                <a:lnTo>
                  <a:pt x="159938" y="5055"/>
                </a:lnTo>
                <a:lnTo>
                  <a:pt x="163659" y="9070"/>
                </a:lnTo>
                <a:lnTo>
                  <a:pt x="167791" y="16072"/>
                </a:lnTo>
                <a:lnTo>
                  <a:pt x="168893" y="19272"/>
                </a:lnTo>
                <a:lnTo>
                  <a:pt x="169628" y="23311"/>
                </a:lnTo>
                <a:lnTo>
                  <a:pt x="170117" y="27908"/>
                </a:lnTo>
                <a:lnTo>
                  <a:pt x="170444" y="32878"/>
                </a:lnTo>
                <a:lnTo>
                  <a:pt x="170661" y="38096"/>
                </a:lnTo>
                <a:lnTo>
                  <a:pt x="170903" y="48975"/>
                </a:lnTo>
                <a:lnTo>
                  <a:pt x="170016" y="54542"/>
                </a:lnTo>
                <a:lnTo>
                  <a:pt x="168471" y="60159"/>
                </a:lnTo>
                <a:lnTo>
                  <a:pt x="166489" y="65809"/>
                </a:lnTo>
                <a:lnTo>
                  <a:pt x="164215" y="71480"/>
                </a:lnTo>
                <a:lnTo>
                  <a:pt x="161746" y="77166"/>
                </a:lnTo>
                <a:lnTo>
                  <a:pt x="156464" y="88564"/>
                </a:lnTo>
                <a:lnTo>
                  <a:pt x="150941" y="99979"/>
                </a:lnTo>
                <a:lnTo>
                  <a:pt x="148134" y="104738"/>
                </a:lnTo>
                <a:lnTo>
                  <a:pt x="142477" y="112566"/>
                </a:lnTo>
                <a:lnTo>
                  <a:pt x="136787" y="119220"/>
                </a:lnTo>
                <a:lnTo>
                  <a:pt x="131083" y="125352"/>
                </a:lnTo>
                <a:lnTo>
                  <a:pt x="119661" y="137050"/>
                </a:lnTo>
                <a:lnTo>
                  <a:pt x="111133" y="145644"/>
                </a:lnTo>
                <a:lnTo>
                  <a:pt x="123025" y="133753"/>
                </a:lnTo>
                <a:lnTo>
                  <a:pt x="130999" y="128318"/>
                </a:lnTo>
                <a:lnTo>
                  <a:pt x="135792" y="125536"/>
                </a:lnTo>
                <a:lnTo>
                  <a:pt x="141845" y="122728"/>
                </a:lnTo>
                <a:lnTo>
                  <a:pt x="148739" y="119904"/>
                </a:lnTo>
                <a:lnTo>
                  <a:pt x="156192" y="117069"/>
                </a:lnTo>
                <a:lnTo>
                  <a:pt x="163065" y="115179"/>
                </a:lnTo>
                <a:lnTo>
                  <a:pt x="169552" y="113919"/>
                </a:lnTo>
                <a:lnTo>
                  <a:pt x="175782" y="113078"/>
                </a:lnTo>
                <a:lnTo>
                  <a:pt x="182792" y="112518"/>
                </a:lnTo>
                <a:lnTo>
                  <a:pt x="190325" y="112145"/>
                </a:lnTo>
                <a:lnTo>
                  <a:pt x="205360" y="111730"/>
                </a:lnTo>
                <a:lnTo>
                  <a:pt x="240990" y="111442"/>
                </a:lnTo>
                <a:lnTo>
                  <a:pt x="247220" y="112380"/>
                </a:lnTo>
                <a:lnTo>
                  <a:pt x="252326" y="113957"/>
                </a:lnTo>
                <a:lnTo>
                  <a:pt x="260539" y="118250"/>
                </a:lnTo>
                <a:lnTo>
                  <a:pt x="267364" y="123334"/>
                </a:lnTo>
                <a:lnTo>
                  <a:pt x="276112" y="131308"/>
                </a:lnTo>
                <a:lnTo>
                  <a:pt x="281112" y="136101"/>
                </a:lnTo>
                <a:lnTo>
                  <a:pt x="284446" y="141202"/>
                </a:lnTo>
                <a:lnTo>
                  <a:pt x="286667" y="146507"/>
                </a:lnTo>
                <a:lnTo>
                  <a:pt x="288149" y="151949"/>
                </a:lnTo>
                <a:lnTo>
                  <a:pt x="289137" y="156530"/>
                </a:lnTo>
                <a:lnTo>
                  <a:pt x="290234" y="164159"/>
                </a:lnTo>
                <a:lnTo>
                  <a:pt x="289574" y="168480"/>
                </a:lnTo>
                <a:lnTo>
                  <a:pt x="288182" y="173265"/>
                </a:lnTo>
                <a:lnTo>
                  <a:pt x="286301" y="178360"/>
                </a:lnTo>
                <a:lnTo>
                  <a:pt x="284095" y="183662"/>
                </a:lnTo>
                <a:lnTo>
                  <a:pt x="281672" y="189101"/>
                </a:lnTo>
                <a:lnTo>
                  <a:pt x="276439" y="200225"/>
                </a:lnTo>
                <a:lnTo>
                  <a:pt x="270939" y="211519"/>
                </a:lnTo>
                <a:lnTo>
                  <a:pt x="267186" y="216245"/>
                </a:lnTo>
                <a:lnTo>
                  <a:pt x="262778" y="220349"/>
                </a:lnTo>
                <a:lnTo>
                  <a:pt x="257936" y="224037"/>
                </a:lnTo>
                <a:lnTo>
                  <a:pt x="244934" y="233215"/>
                </a:lnTo>
                <a:lnTo>
                  <a:pt x="237467" y="238329"/>
                </a:lnTo>
                <a:lnTo>
                  <a:pt x="230584" y="242691"/>
                </a:lnTo>
                <a:lnTo>
                  <a:pt x="224090" y="246552"/>
                </a:lnTo>
                <a:lnTo>
                  <a:pt x="217856" y="250078"/>
                </a:lnTo>
                <a:lnTo>
                  <a:pt x="205849" y="256536"/>
                </a:lnTo>
                <a:lnTo>
                  <a:pt x="182619" y="268443"/>
                </a:lnTo>
                <a:lnTo>
                  <a:pt x="176873" y="270387"/>
                </a:lnTo>
                <a:lnTo>
                  <a:pt x="171138" y="271683"/>
                </a:lnTo>
                <a:lnTo>
                  <a:pt x="165410" y="272547"/>
                </a:lnTo>
                <a:lnTo>
                  <a:pt x="159685" y="273123"/>
                </a:lnTo>
                <a:lnTo>
                  <a:pt x="153964" y="273507"/>
                </a:lnTo>
                <a:lnTo>
                  <a:pt x="148245" y="273764"/>
                </a:lnTo>
                <a:lnTo>
                  <a:pt x="136811" y="274048"/>
                </a:lnTo>
                <a:lnTo>
                  <a:pt x="113948" y="274231"/>
                </a:lnTo>
                <a:lnTo>
                  <a:pt x="109185" y="273293"/>
                </a:lnTo>
                <a:lnTo>
                  <a:pt x="97931" y="268376"/>
                </a:lnTo>
                <a:lnTo>
                  <a:pt x="94698" y="267485"/>
                </a:lnTo>
                <a:lnTo>
                  <a:pt x="85372" y="26570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94"/>
          <p:cNvSpPr/>
          <p:nvPr/>
        </p:nvSpPr>
        <p:spPr>
          <a:xfrm>
            <a:off x="6286500" y="2880405"/>
            <a:ext cx="925831" cy="222841"/>
          </a:xfrm>
          <a:custGeom>
            <a:avLst/>
            <a:gdLst/>
            <a:ahLst/>
            <a:cxnLst/>
            <a:rect l="0" t="0" r="0" b="0"/>
            <a:pathLst>
              <a:path w="925831" h="222841">
                <a:moveTo>
                  <a:pt x="0" y="222840"/>
                </a:moveTo>
                <a:lnTo>
                  <a:pt x="0" y="215459"/>
                </a:lnTo>
                <a:lnTo>
                  <a:pt x="952" y="215062"/>
                </a:lnTo>
                <a:lnTo>
                  <a:pt x="4550" y="214620"/>
                </a:lnTo>
                <a:lnTo>
                  <a:pt x="5891" y="213550"/>
                </a:lnTo>
                <a:lnTo>
                  <a:pt x="6785" y="211884"/>
                </a:lnTo>
                <a:lnTo>
                  <a:pt x="7380" y="209821"/>
                </a:lnTo>
                <a:lnTo>
                  <a:pt x="9683" y="207493"/>
                </a:lnTo>
                <a:lnTo>
                  <a:pt x="21072" y="199666"/>
                </a:lnTo>
                <a:lnTo>
                  <a:pt x="27780" y="194125"/>
                </a:lnTo>
                <a:lnTo>
                  <a:pt x="33936" y="188488"/>
                </a:lnTo>
                <a:lnTo>
                  <a:pt x="40800" y="181855"/>
                </a:lnTo>
                <a:lnTo>
                  <a:pt x="50201" y="172557"/>
                </a:lnTo>
                <a:lnTo>
                  <a:pt x="56327" y="168362"/>
                </a:lnTo>
                <a:lnTo>
                  <a:pt x="63269" y="164614"/>
                </a:lnTo>
                <a:lnTo>
                  <a:pt x="70754" y="161163"/>
                </a:lnTo>
                <a:lnTo>
                  <a:pt x="77649" y="156957"/>
                </a:lnTo>
                <a:lnTo>
                  <a:pt x="84151" y="152248"/>
                </a:lnTo>
                <a:lnTo>
                  <a:pt x="90390" y="147203"/>
                </a:lnTo>
                <a:lnTo>
                  <a:pt x="97408" y="141935"/>
                </a:lnTo>
                <a:lnTo>
                  <a:pt x="112824" y="131002"/>
                </a:lnTo>
                <a:lnTo>
                  <a:pt x="121889" y="125420"/>
                </a:lnTo>
                <a:lnTo>
                  <a:pt x="131741" y="119793"/>
                </a:lnTo>
                <a:lnTo>
                  <a:pt x="152849" y="108461"/>
                </a:lnTo>
                <a:lnTo>
                  <a:pt x="208782" y="79954"/>
                </a:lnTo>
                <a:lnTo>
                  <a:pt x="220150" y="75195"/>
                </a:lnTo>
                <a:lnTo>
                  <a:pt x="231539" y="71070"/>
                </a:lnTo>
                <a:lnTo>
                  <a:pt x="242942" y="67367"/>
                </a:lnTo>
                <a:lnTo>
                  <a:pt x="254354" y="62994"/>
                </a:lnTo>
                <a:lnTo>
                  <a:pt x="265772" y="58173"/>
                </a:lnTo>
                <a:lnTo>
                  <a:pt x="277193" y="53055"/>
                </a:lnTo>
                <a:lnTo>
                  <a:pt x="302585" y="42287"/>
                </a:lnTo>
                <a:lnTo>
                  <a:pt x="316023" y="36749"/>
                </a:lnTo>
                <a:lnTo>
                  <a:pt x="328792" y="32104"/>
                </a:lnTo>
                <a:lnTo>
                  <a:pt x="341114" y="28055"/>
                </a:lnTo>
                <a:lnTo>
                  <a:pt x="353139" y="24403"/>
                </a:lnTo>
                <a:lnTo>
                  <a:pt x="379201" y="17806"/>
                </a:lnTo>
                <a:lnTo>
                  <a:pt x="406658" y="11699"/>
                </a:lnTo>
                <a:lnTo>
                  <a:pt x="434737" y="5809"/>
                </a:lnTo>
                <a:lnTo>
                  <a:pt x="460551" y="2557"/>
                </a:lnTo>
                <a:lnTo>
                  <a:pt x="485677" y="1111"/>
                </a:lnTo>
                <a:lnTo>
                  <a:pt x="512719" y="469"/>
                </a:lnTo>
                <a:lnTo>
                  <a:pt x="585393" y="0"/>
                </a:lnTo>
                <a:lnTo>
                  <a:pt x="608472" y="2515"/>
                </a:lnTo>
                <a:lnTo>
                  <a:pt x="631429" y="6807"/>
                </a:lnTo>
                <a:lnTo>
                  <a:pt x="654332" y="11890"/>
                </a:lnTo>
                <a:lnTo>
                  <a:pt x="722945" y="28574"/>
                </a:lnTo>
                <a:lnTo>
                  <a:pt x="743266" y="34264"/>
                </a:lnTo>
                <a:lnTo>
                  <a:pt x="761822" y="39968"/>
                </a:lnTo>
                <a:lnTo>
                  <a:pt x="805666" y="54248"/>
                </a:lnTo>
                <a:lnTo>
                  <a:pt x="814288" y="58058"/>
                </a:lnTo>
                <a:lnTo>
                  <a:pt x="822893" y="62503"/>
                </a:lnTo>
                <a:lnTo>
                  <a:pt x="839123" y="71569"/>
                </a:lnTo>
                <a:lnTo>
                  <a:pt x="852685" y="78773"/>
                </a:lnTo>
                <a:lnTo>
                  <a:pt x="871032" y="88184"/>
                </a:lnTo>
                <a:lnTo>
                  <a:pt x="880202" y="94095"/>
                </a:lnTo>
                <a:lnTo>
                  <a:pt x="887454" y="99897"/>
                </a:lnTo>
                <a:lnTo>
                  <a:pt x="893850" y="105651"/>
                </a:lnTo>
                <a:lnTo>
                  <a:pt x="899869" y="111383"/>
                </a:lnTo>
                <a:lnTo>
                  <a:pt x="902808" y="114245"/>
                </a:lnTo>
                <a:lnTo>
                  <a:pt x="905719" y="116153"/>
                </a:lnTo>
                <a:lnTo>
                  <a:pt x="911494" y="118273"/>
                </a:lnTo>
                <a:lnTo>
                  <a:pt x="913415" y="119791"/>
                </a:lnTo>
                <a:lnTo>
                  <a:pt x="914696" y="121756"/>
                </a:lnTo>
                <a:lnTo>
                  <a:pt x="915550" y="124018"/>
                </a:lnTo>
                <a:lnTo>
                  <a:pt x="917071" y="125526"/>
                </a:lnTo>
                <a:lnTo>
                  <a:pt x="919039" y="126531"/>
                </a:lnTo>
                <a:lnTo>
                  <a:pt x="924489" y="128145"/>
                </a:lnTo>
                <a:lnTo>
                  <a:pt x="924935" y="129230"/>
                </a:lnTo>
                <a:lnTo>
                  <a:pt x="925565" y="133403"/>
                </a:lnTo>
                <a:lnTo>
                  <a:pt x="925830" y="12854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95"/>
          <p:cNvSpPr/>
          <p:nvPr/>
        </p:nvSpPr>
        <p:spPr>
          <a:xfrm>
            <a:off x="7358170" y="5495369"/>
            <a:ext cx="92955" cy="111035"/>
          </a:xfrm>
          <a:custGeom>
            <a:avLst/>
            <a:gdLst/>
            <a:ahLst/>
            <a:cxnLst/>
            <a:rect l="0" t="0" r="0" b="0"/>
            <a:pathLst>
              <a:path w="92955" h="111035">
                <a:moveTo>
                  <a:pt x="42755" y="33893"/>
                </a:moveTo>
                <a:lnTo>
                  <a:pt x="38204" y="33893"/>
                </a:lnTo>
                <a:lnTo>
                  <a:pt x="36863" y="34846"/>
                </a:lnTo>
                <a:lnTo>
                  <a:pt x="35970" y="36434"/>
                </a:lnTo>
                <a:lnTo>
                  <a:pt x="35374" y="38444"/>
                </a:lnTo>
                <a:lnTo>
                  <a:pt x="34024" y="39785"/>
                </a:lnTo>
                <a:lnTo>
                  <a:pt x="32171" y="40678"/>
                </a:lnTo>
                <a:lnTo>
                  <a:pt x="26906" y="42112"/>
                </a:lnTo>
                <a:lnTo>
                  <a:pt x="25521" y="43183"/>
                </a:lnTo>
                <a:lnTo>
                  <a:pt x="23646" y="44849"/>
                </a:lnTo>
                <a:lnTo>
                  <a:pt x="21443" y="46912"/>
                </a:lnTo>
                <a:lnTo>
                  <a:pt x="19974" y="49240"/>
                </a:lnTo>
                <a:lnTo>
                  <a:pt x="18995" y="51745"/>
                </a:lnTo>
                <a:lnTo>
                  <a:pt x="18343" y="54366"/>
                </a:lnTo>
                <a:lnTo>
                  <a:pt x="16955" y="57067"/>
                </a:lnTo>
                <a:lnTo>
                  <a:pt x="15078" y="59820"/>
                </a:lnTo>
                <a:lnTo>
                  <a:pt x="9770" y="66531"/>
                </a:lnTo>
                <a:lnTo>
                  <a:pt x="9045" y="69989"/>
                </a:lnTo>
                <a:lnTo>
                  <a:pt x="8852" y="72245"/>
                </a:lnTo>
                <a:lnTo>
                  <a:pt x="7771" y="74701"/>
                </a:lnTo>
                <a:lnTo>
                  <a:pt x="6096" y="77291"/>
                </a:lnTo>
                <a:lnTo>
                  <a:pt x="4028" y="79970"/>
                </a:lnTo>
                <a:lnTo>
                  <a:pt x="2649" y="82708"/>
                </a:lnTo>
                <a:lnTo>
                  <a:pt x="1731" y="85487"/>
                </a:lnTo>
                <a:lnTo>
                  <a:pt x="0" y="93408"/>
                </a:lnTo>
                <a:lnTo>
                  <a:pt x="2480" y="96222"/>
                </a:lnTo>
                <a:lnTo>
                  <a:pt x="4475" y="98306"/>
                </a:lnTo>
                <a:lnTo>
                  <a:pt x="5805" y="100647"/>
                </a:lnTo>
                <a:lnTo>
                  <a:pt x="6692" y="103161"/>
                </a:lnTo>
                <a:lnTo>
                  <a:pt x="7282" y="105789"/>
                </a:lnTo>
                <a:lnTo>
                  <a:pt x="8629" y="107542"/>
                </a:lnTo>
                <a:lnTo>
                  <a:pt x="10480" y="108709"/>
                </a:lnTo>
                <a:lnTo>
                  <a:pt x="12666" y="109488"/>
                </a:lnTo>
                <a:lnTo>
                  <a:pt x="15075" y="110007"/>
                </a:lnTo>
                <a:lnTo>
                  <a:pt x="17634" y="110353"/>
                </a:lnTo>
                <a:lnTo>
                  <a:pt x="20292" y="110584"/>
                </a:lnTo>
                <a:lnTo>
                  <a:pt x="23018" y="110738"/>
                </a:lnTo>
                <a:lnTo>
                  <a:pt x="28585" y="110909"/>
                </a:lnTo>
                <a:lnTo>
                  <a:pt x="45623" y="111034"/>
                </a:lnTo>
                <a:lnTo>
                  <a:pt x="48477" y="110085"/>
                </a:lnTo>
                <a:lnTo>
                  <a:pt x="51331" y="108500"/>
                </a:lnTo>
                <a:lnTo>
                  <a:pt x="54187" y="106491"/>
                </a:lnTo>
                <a:lnTo>
                  <a:pt x="57044" y="104199"/>
                </a:lnTo>
                <a:lnTo>
                  <a:pt x="59901" y="101719"/>
                </a:lnTo>
                <a:lnTo>
                  <a:pt x="62759" y="99113"/>
                </a:lnTo>
                <a:lnTo>
                  <a:pt x="65615" y="97375"/>
                </a:lnTo>
                <a:lnTo>
                  <a:pt x="68472" y="96217"/>
                </a:lnTo>
                <a:lnTo>
                  <a:pt x="71330" y="95445"/>
                </a:lnTo>
                <a:lnTo>
                  <a:pt x="74187" y="93978"/>
                </a:lnTo>
                <a:lnTo>
                  <a:pt x="77045" y="92047"/>
                </a:lnTo>
                <a:lnTo>
                  <a:pt x="79902" y="89807"/>
                </a:lnTo>
                <a:lnTo>
                  <a:pt x="81807" y="87362"/>
                </a:lnTo>
                <a:lnTo>
                  <a:pt x="83078" y="84779"/>
                </a:lnTo>
                <a:lnTo>
                  <a:pt x="83923" y="82104"/>
                </a:lnTo>
                <a:lnTo>
                  <a:pt x="84488" y="79369"/>
                </a:lnTo>
                <a:lnTo>
                  <a:pt x="84864" y="76593"/>
                </a:lnTo>
                <a:lnTo>
                  <a:pt x="85115" y="73789"/>
                </a:lnTo>
                <a:lnTo>
                  <a:pt x="86235" y="70968"/>
                </a:lnTo>
                <a:lnTo>
                  <a:pt x="87935" y="68135"/>
                </a:lnTo>
                <a:lnTo>
                  <a:pt x="90019" y="65293"/>
                </a:lnTo>
                <a:lnTo>
                  <a:pt x="91410" y="61494"/>
                </a:lnTo>
                <a:lnTo>
                  <a:pt x="92336" y="57056"/>
                </a:lnTo>
                <a:lnTo>
                  <a:pt x="92954" y="52193"/>
                </a:lnTo>
                <a:lnTo>
                  <a:pt x="92413" y="47998"/>
                </a:lnTo>
                <a:lnTo>
                  <a:pt x="91100" y="44249"/>
                </a:lnTo>
                <a:lnTo>
                  <a:pt x="89273" y="40797"/>
                </a:lnTo>
                <a:lnTo>
                  <a:pt x="88054" y="37543"/>
                </a:lnTo>
                <a:lnTo>
                  <a:pt x="87242" y="34422"/>
                </a:lnTo>
                <a:lnTo>
                  <a:pt x="86701" y="31388"/>
                </a:lnTo>
                <a:lnTo>
                  <a:pt x="85387" y="29366"/>
                </a:lnTo>
                <a:lnTo>
                  <a:pt x="83559" y="28017"/>
                </a:lnTo>
                <a:lnTo>
                  <a:pt x="81387" y="27118"/>
                </a:lnTo>
                <a:lnTo>
                  <a:pt x="78987" y="25566"/>
                </a:lnTo>
                <a:lnTo>
                  <a:pt x="76435" y="23580"/>
                </a:lnTo>
                <a:lnTo>
                  <a:pt x="73781" y="21303"/>
                </a:lnTo>
                <a:lnTo>
                  <a:pt x="71058" y="19785"/>
                </a:lnTo>
                <a:lnTo>
                  <a:pt x="68292" y="18773"/>
                </a:lnTo>
                <a:lnTo>
                  <a:pt x="65494" y="18097"/>
                </a:lnTo>
                <a:lnTo>
                  <a:pt x="62677" y="17647"/>
                </a:lnTo>
                <a:lnTo>
                  <a:pt x="59846" y="17348"/>
                </a:lnTo>
                <a:lnTo>
                  <a:pt x="57006" y="17148"/>
                </a:lnTo>
                <a:lnTo>
                  <a:pt x="54161" y="17015"/>
                </a:lnTo>
                <a:lnTo>
                  <a:pt x="48460" y="16867"/>
                </a:lnTo>
                <a:lnTo>
                  <a:pt x="35874" y="16758"/>
                </a:lnTo>
                <a:lnTo>
                  <a:pt x="34358" y="17708"/>
                </a:lnTo>
                <a:lnTo>
                  <a:pt x="32394" y="19293"/>
                </a:lnTo>
                <a:lnTo>
                  <a:pt x="30133" y="21302"/>
                </a:lnTo>
                <a:lnTo>
                  <a:pt x="25080" y="26074"/>
                </a:lnTo>
                <a:lnTo>
                  <a:pt x="14075" y="36899"/>
                </a:lnTo>
                <a:lnTo>
                  <a:pt x="12204" y="39707"/>
                </a:lnTo>
                <a:lnTo>
                  <a:pt x="10958" y="42532"/>
                </a:lnTo>
                <a:lnTo>
                  <a:pt x="10127" y="45367"/>
                </a:lnTo>
                <a:lnTo>
                  <a:pt x="9573" y="48210"/>
                </a:lnTo>
                <a:lnTo>
                  <a:pt x="9203" y="51058"/>
                </a:lnTo>
                <a:lnTo>
                  <a:pt x="8957" y="53908"/>
                </a:lnTo>
                <a:lnTo>
                  <a:pt x="8792" y="56762"/>
                </a:lnTo>
                <a:lnTo>
                  <a:pt x="8508" y="66491"/>
                </a:lnTo>
                <a:lnTo>
                  <a:pt x="9446" y="68008"/>
                </a:lnTo>
                <a:lnTo>
                  <a:pt x="11024" y="69971"/>
                </a:lnTo>
                <a:lnTo>
                  <a:pt x="13028" y="72233"/>
                </a:lnTo>
                <a:lnTo>
                  <a:pt x="14365" y="74693"/>
                </a:lnTo>
                <a:lnTo>
                  <a:pt x="15255" y="77286"/>
                </a:lnTo>
                <a:lnTo>
                  <a:pt x="15849" y="79966"/>
                </a:lnTo>
                <a:lnTo>
                  <a:pt x="17198" y="81753"/>
                </a:lnTo>
                <a:lnTo>
                  <a:pt x="19049" y="82945"/>
                </a:lnTo>
                <a:lnTo>
                  <a:pt x="21236" y="83740"/>
                </a:lnTo>
                <a:lnTo>
                  <a:pt x="23646" y="85221"/>
                </a:lnTo>
                <a:lnTo>
                  <a:pt x="26206" y="87162"/>
                </a:lnTo>
                <a:lnTo>
                  <a:pt x="28865" y="89408"/>
                </a:lnTo>
                <a:lnTo>
                  <a:pt x="31589" y="90906"/>
                </a:lnTo>
                <a:lnTo>
                  <a:pt x="34359" y="91904"/>
                </a:lnTo>
                <a:lnTo>
                  <a:pt x="37158" y="92570"/>
                </a:lnTo>
                <a:lnTo>
                  <a:pt x="39976" y="92061"/>
                </a:lnTo>
                <a:lnTo>
                  <a:pt x="42807" y="90769"/>
                </a:lnTo>
                <a:lnTo>
                  <a:pt x="45647" y="88956"/>
                </a:lnTo>
                <a:lnTo>
                  <a:pt x="48493" y="87746"/>
                </a:lnTo>
                <a:lnTo>
                  <a:pt x="51342" y="86940"/>
                </a:lnTo>
                <a:lnTo>
                  <a:pt x="54196" y="86403"/>
                </a:lnTo>
                <a:lnTo>
                  <a:pt x="57049" y="85092"/>
                </a:lnTo>
                <a:lnTo>
                  <a:pt x="59905" y="83266"/>
                </a:lnTo>
                <a:lnTo>
                  <a:pt x="62760" y="81096"/>
                </a:lnTo>
                <a:lnTo>
                  <a:pt x="65617" y="78697"/>
                </a:lnTo>
                <a:lnTo>
                  <a:pt x="68474" y="76144"/>
                </a:lnTo>
                <a:lnTo>
                  <a:pt x="75352" y="69756"/>
                </a:lnTo>
                <a:lnTo>
                  <a:pt x="76869" y="67327"/>
                </a:lnTo>
                <a:lnTo>
                  <a:pt x="78832" y="63802"/>
                </a:lnTo>
                <a:lnTo>
                  <a:pt x="81094" y="59547"/>
                </a:lnTo>
                <a:lnTo>
                  <a:pt x="82602" y="55759"/>
                </a:lnTo>
                <a:lnTo>
                  <a:pt x="83607" y="52280"/>
                </a:lnTo>
                <a:lnTo>
                  <a:pt x="84277" y="49008"/>
                </a:lnTo>
                <a:lnTo>
                  <a:pt x="84724" y="45875"/>
                </a:lnTo>
                <a:lnTo>
                  <a:pt x="85022" y="42834"/>
                </a:lnTo>
                <a:lnTo>
                  <a:pt x="85220" y="39853"/>
                </a:lnTo>
                <a:lnTo>
                  <a:pt x="85352" y="36914"/>
                </a:lnTo>
                <a:lnTo>
                  <a:pt x="85499" y="31108"/>
                </a:lnTo>
                <a:lnTo>
                  <a:pt x="85607" y="13897"/>
                </a:lnTo>
                <a:lnTo>
                  <a:pt x="84657" y="11990"/>
                </a:lnTo>
                <a:lnTo>
                  <a:pt x="83073" y="10718"/>
                </a:lnTo>
                <a:lnTo>
                  <a:pt x="81063" y="9871"/>
                </a:lnTo>
                <a:lnTo>
                  <a:pt x="79724" y="8353"/>
                </a:lnTo>
                <a:lnTo>
                  <a:pt x="78831" y="6389"/>
                </a:lnTo>
                <a:lnTo>
                  <a:pt x="78235" y="4127"/>
                </a:lnTo>
                <a:lnTo>
                  <a:pt x="76886" y="2619"/>
                </a:lnTo>
                <a:lnTo>
                  <a:pt x="75034" y="1614"/>
                </a:lnTo>
                <a:lnTo>
                  <a:pt x="72846" y="943"/>
                </a:lnTo>
                <a:lnTo>
                  <a:pt x="70436" y="497"/>
                </a:lnTo>
                <a:lnTo>
                  <a:pt x="67876" y="199"/>
                </a:lnTo>
                <a:lnTo>
                  <a:pt x="65217" y="0"/>
                </a:lnTo>
                <a:lnTo>
                  <a:pt x="62492" y="821"/>
                </a:lnTo>
                <a:lnTo>
                  <a:pt x="59723" y="2320"/>
                </a:lnTo>
                <a:lnTo>
                  <a:pt x="56924" y="4272"/>
                </a:lnTo>
                <a:lnTo>
                  <a:pt x="54106" y="5573"/>
                </a:lnTo>
                <a:lnTo>
                  <a:pt x="51275" y="6440"/>
                </a:lnTo>
                <a:lnTo>
                  <a:pt x="48435" y="7019"/>
                </a:lnTo>
                <a:lnTo>
                  <a:pt x="45589" y="8357"/>
                </a:lnTo>
                <a:lnTo>
                  <a:pt x="42739" y="10201"/>
                </a:lnTo>
                <a:lnTo>
                  <a:pt x="39886" y="12384"/>
                </a:lnTo>
                <a:lnTo>
                  <a:pt x="37985" y="14791"/>
                </a:lnTo>
                <a:lnTo>
                  <a:pt x="36718" y="17348"/>
                </a:lnTo>
                <a:lnTo>
                  <a:pt x="35873" y="20006"/>
                </a:lnTo>
                <a:lnTo>
                  <a:pt x="34357" y="21777"/>
                </a:lnTo>
                <a:lnTo>
                  <a:pt x="32394" y="22959"/>
                </a:lnTo>
                <a:lnTo>
                  <a:pt x="30132" y="23746"/>
                </a:lnTo>
                <a:lnTo>
                  <a:pt x="28624" y="25223"/>
                </a:lnTo>
                <a:lnTo>
                  <a:pt x="27620" y="27161"/>
                </a:lnTo>
                <a:lnTo>
                  <a:pt x="26949" y="29405"/>
                </a:lnTo>
                <a:lnTo>
                  <a:pt x="25550" y="30901"/>
                </a:lnTo>
                <a:lnTo>
                  <a:pt x="23665" y="31899"/>
                </a:lnTo>
                <a:lnTo>
                  <a:pt x="17037" y="3389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96"/>
          <p:cNvSpPr/>
          <p:nvPr/>
        </p:nvSpPr>
        <p:spPr>
          <a:xfrm>
            <a:off x="7298055" y="5263515"/>
            <a:ext cx="120015" cy="128588"/>
          </a:xfrm>
          <a:custGeom>
            <a:avLst/>
            <a:gdLst/>
            <a:ahLst/>
            <a:cxnLst/>
            <a:rect l="0" t="0" r="0" b="0"/>
            <a:pathLst>
              <a:path w="120015" h="128588">
                <a:moveTo>
                  <a:pt x="0" y="0"/>
                </a:moveTo>
                <a:lnTo>
                  <a:pt x="7381" y="0"/>
                </a:lnTo>
                <a:lnTo>
                  <a:pt x="10583" y="2540"/>
                </a:lnTo>
                <a:lnTo>
                  <a:pt x="12770" y="4551"/>
                </a:lnTo>
                <a:lnTo>
                  <a:pt x="17741" y="9325"/>
                </a:lnTo>
                <a:lnTo>
                  <a:pt x="54295" y="45724"/>
                </a:lnTo>
                <a:lnTo>
                  <a:pt x="57152" y="49532"/>
                </a:lnTo>
                <a:lnTo>
                  <a:pt x="60009" y="53977"/>
                </a:lnTo>
                <a:lnTo>
                  <a:pt x="62866" y="58844"/>
                </a:lnTo>
                <a:lnTo>
                  <a:pt x="65723" y="63042"/>
                </a:lnTo>
                <a:lnTo>
                  <a:pt x="68580" y="66793"/>
                </a:lnTo>
                <a:lnTo>
                  <a:pt x="71438" y="70246"/>
                </a:lnTo>
                <a:lnTo>
                  <a:pt x="74295" y="74453"/>
                </a:lnTo>
                <a:lnTo>
                  <a:pt x="77152" y="79163"/>
                </a:lnTo>
                <a:lnTo>
                  <a:pt x="80010" y="84208"/>
                </a:lnTo>
                <a:lnTo>
                  <a:pt x="82867" y="87571"/>
                </a:lnTo>
                <a:lnTo>
                  <a:pt x="85725" y="89813"/>
                </a:lnTo>
                <a:lnTo>
                  <a:pt x="88582" y="91307"/>
                </a:lnTo>
                <a:lnTo>
                  <a:pt x="91440" y="93256"/>
                </a:lnTo>
                <a:lnTo>
                  <a:pt x="94297" y="95508"/>
                </a:lnTo>
                <a:lnTo>
                  <a:pt x="97154" y="97962"/>
                </a:lnTo>
                <a:lnTo>
                  <a:pt x="99060" y="100550"/>
                </a:lnTo>
                <a:lnTo>
                  <a:pt x="100330" y="103229"/>
                </a:lnTo>
                <a:lnTo>
                  <a:pt x="101176" y="105966"/>
                </a:lnTo>
                <a:lnTo>
                  <a:pt x="101740" y="108744"/>
                </a:lnTo>
                <a:lnTo>
                  <a:pt x="102117" y="111548"/>
                </a:lnTo>
                <a:lnTo>
                  <a:pt x="102368" y="114371"/>
                </a:lnTo>
                <a:lnTo>
                  <a:pt x="103487" y="116252"/>
                </a:lnTo>
                <a:lnTo>
                  <a:pt x="105187" y="117506"/>
                </a:lnTo>
                <a:lnTo>
                  <a:pt x="107272" y="118342"/>
                </a:lnTo>
                <a:lnTo>
                  <a:pt x="108662" y="119852"/>
                </a:lnTo>
                <a:lnTo>
                  <a:pt x="109588" y="121811"/>
                </a:lnTo>
                <a:lnTo>
                  <a:pt x="111076" y="127249"/>
                </a:lnTo>
                <a:lnTo>
                  <a:pt x="112150" y="127695"/>
                </a:lnTo>
                <a:lnTo>
                  <a:pt x="115885" y="128191"/>
                </a:lnTo>
                <a:lnTo>
                  <a:pt x="120014" y="128587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97"/>
          <p:cNvSpPr/>
          <p:nvPr/>
        </p:nvSpPr>
        <p:spPr>
          <a:xfrm>
            <a:off x="7272337" y="5152211"/>
            <a:ext cx="236306" cy="197030"/>
          </a:xfrm>
          <a:custGeom>
            <a:avLst/>
            <a:gdLst/>
            <a:ahLst/>
            <a:cxnLst/>
            <a:rect l="0" t="0" r="0" b="0"/>
            <a:pathLst>
              <a:path w="236306" h="197030">
                <a:moveTo>
                  <a:pt x="0" y="77014"/>
                </a:moveTo>
                <a:lnTo>
                  <a:pt x="4551" y="77014"/>
                </a:lnTo>
                <a:lnTo>
                  <a:pt x="5892" y="76061"/>
                </a:lnTo>
                <a:lnTo>
                  <a:pt x="6785" y="74474"/>
                </a:lnTo>
                <a:lnTo>
                  <a:pt x="7381" y="72463"/>
                </a:lnTo>
                <a:lnTo>
                  <a:pt x="8731" y="71122"/>
                </a:lnTo>
                <a:lnTo>
                  <a:pt x="10583" y="70228"/>
                </a:lnTo>
                <a:lnTo>
                  <a:pt x="12771" y="69633"/>
                </a:lnTo>
                <a:lnTo>
                  <a:pt x="17741" y="66431"/>
                </a:lnTo>
                <a:lnTo>
                  <a:pt x="23125" y="61833"/>
                </a:lnTo>
                <a:lnTo>
                  <a:pt x="28693" y="56614"/>
                </a:lnTo>
                <a:lnTo>
                  <a:pt x="42878" y="42671"/>
                </a:lnTo>
                <a:lnTo>
                  <a:pt x="45731" y="39831"/>
                </a:lnTo>
                <a:lnTo>
                  <a:pt x="49537" y="37938"/>
                </a:lnTo>
                <a:lnTo>
                  <a:pt x="53980" y="36676"/>
                </a:lnTo>
                <a:lnTo>
                  <a:pt x="58847" y="35834"/>
                </a:lnTo>
                <a:lnTo>
                  <a:pt x="63996" y="34321"/>
                </a:lnTo>
                <a:lnTo>
                  <a:pt x="69334" y="32359"/>
                </a:lnTo>
                <a:lnTo>
                  <a:pt x="74798" y="30099"/>
                </a:lnTo>
                <a:lnTo>
                  <a:pt x="79393" y="27639"/>
                </a:lnTo>
                <a:lnTo>
                  <a:pt x="83409" y="25048"/>
                </a:lnTo>
                <a:lnTo>
                  <a:pt x="87038" y="22367"/>
                </a:lnTo>
                <a:lnTo>
                  <a:pt x="91363" y="20580"/>
                </a:lnTo>
                <a:lnTo>
                  <a:pt x="96151" y="19389"/>
                </a:lnTo>
                <a:lnTo>
                  <a:pt x="101249" y="18595"/>
                </a:lnTo>
                <a:lnTo>
                  <a:pt x="105599" y="17113"/>
                </a:lnTo>
                <a:lnTo>
                  <a:pt x="112973" y="12926"/>
                </a:lnTo>
                <a:lnTo>
                  <a:pt x="117225" y="10476"/>
                </a:lnTo>
                <a:lnTo>
                  <a:pt x="127030" y="5214"/>
                </a:lnTo>
                <a:lnTo>
                  <a:pt x="131359" y="3430"/>
                </a:lnTo>
                <a:lnTo>
                  <a:pt x="138710" y="1447"/>
                </a:lnTo>
                <a:lnTo>
                  <a:pt x="142956" y="919"/>
                </a:lnTo>
                <a:lnTo>
                  <a:pt x="147692" y="566"/>
                </a:lnTo>
                <a:lnTo>
                  <a:pt x="157081" y="174"/>
                </a:lnTo>
                <a:lnTo>
                  <a:pt x="164429" y="0"/>
                </a:lnTo>
                <a:lnTo>
                  <a:pt x="167722" y="907"/>
                </a:lnTo>
                <a:lnTo>
                  <a:pt x="173920" y="4453"/>
                </a:lnTo>
                <a:lnTo>
                  <a:pt x="179851" y="6665"/>
                </a:lnTo>
                <a:lnTo>
                  <a:pt x="182766" y="7254"/>
                </a:lnTo>
                <a:lnTo>
                  <a:pt x="188544" y="10450"/>
                </a:lnTo>
                <a:lnTo>
                  <a:pt x="191419" y="12635"/>
                </a:lnTo>
                <a:lnTo>
                  <a:pt x="195240" y="14092"/>
                </a:lnTo>
                <a:lnTo>
                  <a:pt x="199692" y="15063"/>
                </a:lnTo>
                <a:lnTo>
                  <a:pt x="204565" y="15711"/>
                </a:lnTo>
                <a:lnTo>
                  <a:pt x="207814" y="17095"/>
                </a:lnTo>
                <a:lnTo>
                  <a:pt x="209981" y="18971"/>
                </a:lnTo>
                <a:lnTo>
                  <a:pt x="213457" y="24273"/>
                </a:lnTo>
                <a:lnTo>
                  <a:pt x="218610" y="29743"/>
                </a:lnTo>
                <a:lnTo>
                  <a:pt x="220987" y="31212"/>
                </a:lnTo>
                <a:lnTo>
                  <a:pt x="226169" y="32844"/>
                </a:lnTo>
                <a:lnTo>
                  <a:pt x="227932" y="34233"/>
                </a:lnTo>
                <a:lnTo>
                  <a:pt x="229107" y="36111"/>
                </a:lnTo>
                <a:lnTo>
                  <a:pt x="230412" y="40737"/>
                </a:lnTo>
                <a:lnTo>
                  <a:pt x="230993" y="45968"/>
                </a:lnTo>
                <a:lnTo>
                  <a:pt x="232101" y="48697"/>
                </a:lnTo>
                <a:lnTo>
                  <a:pt x="235871" y="54268"/>
                </a:lnTo>
                <a:lnTo>
                  <a:pt x="236305" y="57088"/>
                </a:lnTo>
                <a:lnTo>
                  <a:pt x="235641" y="59920"/>
                </a:lnTo>
                <a:lnTo>
                  <a:pt x="233317" y="65606"/>
                </a:lnTo>
                <a:lnTo>
                  <a:pt x="232284" y="71309"/>
                </a:lnTo>
                <a:lnTo>
                  <a:pt x="231056" y="74163"/>
                </a:lnTo>
                <a:lnTo>
                  <a:pt x="227151" y="79874"/>
                </a:lnTo>
                <a:lnTo>
                  <a:pt x="224781" y="85588"/>
                </a:lnTo>
                <a:lnTo>
                  <a:pt x="224150" y="88445"/>
                </a:lnTo>
                <a:lnTo>
                  <a:pt x="222776" y="92254"/>
                </a:lnTo>
                <a:lnTo>
                  <a:pt x="220907" y="96699"/>
                </a:lnTo>
                <a:lnTo>
                  <a:pt x="218709" y="101567"/>
                </a:lnTo>
                <a:lnTo>
                  <a:pt x="217243" y="105765"/>
                </a:lnTo>
                <a:lnTo>
                  <a:pt x="216267" y="109516"/>
                </a:lnTo>
                <a:lnTo>
                  <a:pt x="215616" y="112969"/>
                </a:lnTo>
                <a:lnTo>
                  <a:pt x="215181" y="116225"/>
                </a:lnTo>
                <a:lnTo>
                  <a:pt x="214699" y="122380"/>
                </a:lnTo>
                <a:lnTo>
                  <a:pt x="213618" y="126308"/>
                </a:lnTo>
                <a:lnTo>
                  <a:pt x="211944" y="130832"/>
                </a:lnTo>
                <a:lnTo>
                  <a:pt x="209876" y="135752"/>
                </a:lnTo>
                <a:lnTo>
                  <a:pt x="207545" y="139985"/>
                </a:lnTo>
                <a:lnTo>
                  <a:pt x="205039" y="143760"/>
                </a:lnTo>
                <a:lnTo>
                  <a:pt x="202415" y="147229"/>
                </a:lnTo>
                <a:lnTo>
                  <a:pt x="199713" y="150494"/>
                </a:lnTo>
                <a:lnTo>
                  <a:pt x="196960" y="153623"/>
                </a:lnTo>
                <a:lnTo>
                  <a:pt x="191360" y="159639"/>
                </a:lnTo>
                <a:lnTo>
                  <a:pt x="185697" y="165489"/>
                </a:lnTo>
                <a:lnTo>
                  <a:pt x="183805" y="168382"/>
                </a:lnTo>
                <a:lnTo>
                  <a:pt x="181704" y="174137"/>
                </a:lnTo>
                <a:lnTo>
                  <a:pt x="180191" y="176052"/>
                </a:lnTo>
                <a:lnTo>
                  <a:pt x="178230" y="177330"/>
                </a:lnTo>
                <a:lnTo>
                  <a:pt x="175970" y="178181"/>
                </a:lnTo>
                <a:lnTo>
                  <a:pt x="170919" y="181667"/>
                </a:lnTo>
                <a:lnTo>
                  <a:pt x="168239" y="183930"/>
                </a:lnTo>
                <a:lnTo>
                  <a:pt x="165499" y="185439"/>
                </a:lnTo>
                <a:lnTo>
                  <a:pt x="159915" y="187115"/>
                </a:lnTo>
                <a:lnTo>
                  <a:pt x="154259" y="190400"/>
                </a:lnTo>
                <a:lnTo>
                  <a:pt x="145732" y="197029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6140767" y="4375951"/>
            <a:ext cx="856746" cy="561810"/>
            <a:chOff x="6140767" y="4375951"/>
            <a:chExt cx="856746" cy="561810"/>
          </a:xfrm>
        </p:grpSpPr>
        <p:sp>
          <p:nvSpPr>
            <p:cNvPr id="15" name="SMARTPenAnnotation198"/>
            <p:cNvSpPr/>
            <p:nvPr/>
          </p:nvSpPr>
          <p:spPr>
            <a:xfrm>
              <a:off x="6183629" y="4672558"/>
              <a:ext cx="222887" cy="265203"/>
            </a:xfrm>
            <a:custGeom>
              <a:avLst/>
              <a:gdLst/>
              <a:ahLst/>
              <a:cxnLst/>
              <a:rect l="0" t="0" r="0" b="0"/>
              <a:pathLst>
                <a:path w="222887" h="265203">
                  <a:moveTo>
                    <a:pt x="0" y="265202"/>
                  </a:moveTo>
                  <a:lnTo>
                    <a:pt x="0" y="207540"/>
                  </a:lnTo>
                  <a:lnTo>
                    <a:pt x="953" y="201995"/>
                  </a:lnTo>
                  <a:lnTo>
                    <a:pt x="2541" y="196394"/>
                  </a:lnTo>
                  <a:lnTo>
                    <a:pt x="9325" y="176870"/>
                  </a:lnTo>
                  <a:lnTo>
                    <a:pt x="11932" y="169166"/>
                  </a:lnTo>
                  <a:lnTo>
                    <a:pt x="13670" y="162125"/>
                  </a:lnTo>
                  <a:lnTo>
                    <a:pt x="14829" y="155527"/>
                  </a:lnTo>
                  <a:lnTo>
                    <a:pt x="15601" y="149222"/>
                  </a:lnTo>
                  <a:lnTo>
                    <a:pt x="17068" y="142162"/>
                  </a:lnTo>
                  <a:lnTo>
                    <a:pt x="18999" y="134598"/>
                  </a:lnTo>
                  <a:lnTo>
                    <a:pt x="21239" y="126697"/>
                  </a:lnTo>
                  <a:lnTo>
                    <a:pt x="26267" y="110299"/>
                  </a:lnTo>
                  <a:lnTo>
                    <a:pt x="28942" y="101926"/>
                  </a:lnTo>
                  <a:lnTo>
                    <a:pt x="31677" y="94439"/>
                  </a:lnTo>
                  <a:lnTo>
                    <a:pt x="34453" y="87542"/>
                  </a:lnTo>
                  <a:lnTo>
                    <a:pt x="37257" y="81039"/>
                  </a:lnTo>
                  <a:lnTo>
                    <a:pt x="42911" y="68734"/>
                  </a:lnTo>
                  <a:lnTo>
                    <a:pt x="54303" y="45312"/>
                  </a:lnTo>
                  <a:lnTo>
                    <a:pt x="62868" y="28070"/>
                  </a:lnTo>
                  <a:lnTo>
                    <a:pt x="66677" y="23294"/>
                  </a:lnTo>
                  <a:lnTo>
                    <a:pt x="71122" y="19157"/>
                  </a:lnTo>
                  <a:lnTo>
                    <a:pt x="75990" y="15448"/>
                  </a:lnTo>
                  <a:lnTo>
                    <a:pt x="80188" y="12021"/>
                  </a:lnTo>
                  <a:lnTo>
                    <a:pt x="83939" y="8785"/>
                  </a:lnTo>
                  <a:lnTo>
                    <a:pt x="87392" y="5675"/>
                  </a:lnTo>
                  <a:lnTo>
                    <a:pt x="90646" y="3601"/>
                  </a:lnTo>
                  <a:lnTo>
                    <a:pt x="96803" y="1297"/>
                  </a:lnTo>
                  <a:lnTo>
                    <a:pt x="100731" y="683"/>
                  </a:lnTo>
                  <a:lnTo>
                    <a:pt x="105254" y="273"/>
                  </a:lnTo>
                  <a:lnTo>
                    <a:pt x="110174" y="0"/>
                  </a:lnTo>
                  <a:lnTo>
                    <a:pt x="114407" y="771"/>
                  </a:lnTo>
                  <a:lnTo>
                    <a:pt x="118182" y="2237"/>
                  </a:lnTo>
                  <a:lnTo>
                    <a:pt x="124916" y="6406"/>
                  </a:lnTo>
                  <a:lnTo>
                    <a:pt x="131083" y="11434"/>
                  </a:lnTo>
                  <a:lnTo>
                    <a:pt x="137000" y="19384"/>
                  </a:lnTo>
                  <a:lnTo>
                    <a:pt x="139910" y="24171"/>
                  </a:lnTo>
                  <a:lnTo>
                    <a:pt x="142804" y="29267"/>
                  </a:lnTo>
                  <a:lnTo>
                    <a:pt x="148559" y="40009"/>
                  </a:lnTo>
                  <a:lnTo>
                    <a:pt x="151427" y="46493"/>
                  </a:lnTo>
                  <a:lnTo>
                    <a:pt x="154291" y="53674"/>
                  </a:lnTo>
                  <a:lnTo>
                    <a:pt x="160014" y="69271"/>
                  </a:lnTo>
                  <a:lnTo>
                    <a:pt x="165733" y="85729"/>
                  </a:lnTo>
                  <a:lnTo>
                    <a:pt x="168591" y="93166"/>
                  </a:lnTo>
                  <a:lnTo>
                    <a:pt x="171450" y="100029"/>
                  </a:lnTo>
                  <a:lnTo>
                    <a:pt x="174307" y="106509"/>
                  </a:lnTo>
                  <a:lnTo>
                    <a:pt x="177165" y="113687"/>
                  </a:lnTo>
                  <a:lnTo>
                    <a:pt x="182880" y="129282"/>
                  </a:lnTo>
                  <a:lnTo>
                    <a:pt x="191453" y="154126"/>
                  </a:lnTo>
                  <a:lnTo>
                    <a:pt x="193358" y="161624"/>
                  </a:lnTo>
                  <a:lnTo>
                    <a:pt x="194628" y="168528"/>
                  </a:lnTo>
                  <a:lnTo>
                    <a:pt x="195475" y="175035"/>
                  </a:lnTo>
                  <a:lnTo>
                    <a:pt x="196991" y="181278"/>
                  </a:lnTo>
                  <a:lnTo>
                    <a:pt x="198955" y="187345"/>
                  </a:lnTo>
                  <a:lnTo>
                    <a:pt x="201217" y="193295"/>
                  </a:lnTo>
                  <a:lnTo>
                    <a:pt x="202725" y="199166"/>
                  </a:lnTo>
                  <a:lnTo>
                    <a:pt x="203730" y="204985"/>
                  </a:lnTo>
                  <a:lnTo>
                    <a:pt x="204400" y="210770"/>
                  </a:lnTo>
                  <a:lnTo>
                    <a:pt x="205799" y="215579"/>
                  </a:lnTo>
                  <a:lnTo>
                    <a:pt x="209894" y="223462"/>
                  </a:lnTo>
                  <a:lnTo>
                    <a:pt x="212349" y="230141"/>
                  </a:lnTo>
                  <a:lnTo>
                    <a:pt x="213004" y="233255"/>
                  </a:lnTo>
                  <a:lnTo>
                    <a:pt x="216271" y="239256"/>
                  </a:lnTo>
                  <a:lnTo>
                    <a:pt x="221579" y="246318"/>
                  </a:lnTo>
                  <a:lnTo>
                    <a:pt x="222305" y="249824"/>
                  </a:lnTo>
                  <a:lnTo>
                    <a:pt x="222886" y="25662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99"/>
            <p:cNvSpPr/>
            <p:nvPr/>
          </p:nvSpPr>
          <p:spPr>
            <a:xfrm>
              <a:off x="6149340" y="4757737"/>
              <a:ext cx="248603" cy="42864"/>
            </a:xfrm>
            <a:custGeom>
              <a:avLst/>
              <a:gdLst/>
              <a:ahLst/>
              <a:cxnLst/>
              <a:rect l="0" t="0" r="0" b="0"/>
              <a:pathLst>
                <a:path w="248603" h="42864">
                  <a:moveTo>
                    <a:pt x="0" y="42863"/>
                  </a:moveTo>
                  <a:lnTo>
                    <a:pt x="49092" y="42863"/>
                  </a:lnTo>
                  <a:lnTo>
                    <a:pt x="54635" y="41910"/>
                  </a:lnTo>
                  <a:lnTo>
                    <a:pt x="60236" y="40323"/>
                  </a:lnTo>
                  <a:lnTo>
                    <a:pt x="65874" y="38312"/>
                  </a:lnTo>
                  <a:lnTo>
                    <a:pt x="71539" y="36971"/>
                  </a:lnTo>
                  <a:lnTo>
                    <a:pt x="77220" y="36077"/>
                  </a:lnTo>
                  <a:lnTo>
                    <a:pt x="82912" y="35482"/>
                  </a:lnTo>
                  <a:lnTo>
                    <a:pt x="89565" y="34132"/>
                  </a:lnTo>
                  <a:lnTo>
                    <a:pt x="96857" y="32280"/>
                  </a:lnTo>
                  <a:lnTo>
                    <a:pt x="104576" y="30092"/>
                  </a:lnTo>
                  <a:lnTo>
                    <a:pt x="111627" y="28634"/>
                  </a:lnTo>
                  <a:lnTo>
                    <a:pt x="118234" y="27662"/>
                  </a:lnTo>
                  <a:lnTo>
                    <a:pt x="124542" y="27014"/>
                  </a:lnTo>
                  <a:lnTo>
                    <a:pt x="132558" y="25629"/>
                  </a:lnTo>
                  <a:lnTo>
                    <a:pt x="141712" y="23754"/>
                  </a:lnTo>
                  <a:lnTo>
                    <a:pt x="151625" y="21551"/>
                  </a:lnTo>
                  <a:lnTo>
                    <a:pt x="161090" y="19130"/>
                  </a:lnTo>
                  <a:lnTo>
                    <a:pt x="170259" y="16563"/>
                  </a:lnTo>
                  <a:lnTo>
                    <a:pt x="179228" y="13900"/>
                  </a:lnTo>
                  <a:lnTo>
                    <a:pt x="188065" y="12124"/>
                  </a:lnTo>
                  <a:lnTo>
                    <a:pt x="196814" y="10940"/>
                  </a:lnTo>
                  <a:lnTo>
                    <a:pt x="205504" y="10151"/>
                  </a:lnTo>
                  <a:lnTo>
                    <a:pt x="213203" y="8672"/>
                  </a:lnTo>
                  <a:lnTo>
                    <a:pt x="220240" y="6734"/>
                  </a:lnTo>
                  <a:lnTo>
                    <a:pt x="226837" y="4489"/>
                  </a:lnTo>
                  <a:lnTo>
                    <a:pt x="232187" y="2993"/>
                  </a:lnTo>
                  <a:lnTo>
                    <a:pt x="236706" y="1996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200"/>
            <p:cNvSpPr/>
            <p:nvPr/>
          </p:nvSpPr>
          <p:spPr>
            <a:xfrm>
              <a:off x="6543675" y="4663440"/>
              <a:ext cx="68581" cy="214313"/>
            </a:xfrm>
            <a:custGeom>
              <a:avLst/>
              <a:gdLst/>
              <a:ahLst/>
              <a:cxnLst/>
              <a:rect l="0" t="0" r="0" b="0"/>
              <a:pathLst>
                <a:path w="68581" h="214313">
                  <a:moveTo>
                    <a:pt x="0" y="0"/>
                  </a:moveTo>
                  <a:lnTo>
                    <a:pt x="0" y="11931"/>
                  </a:lnTo>
                  <a:lnTo>
                    <a:pt x="952" y="14622"/>
                  </a:lnTo>
                  <a:lnTo>
                    <a:pt x="2540" y="17368"/>
                  </a:lnTo>
                  <a:lnTo>
                    <a:pt x="4550" y="20150"/>
                  </a:lnTo>
                  <a:lnTo>
                    <a:pt x="5891" y="22959"/>
                  </a:lnTo>
                  <a:lnTo>
                    <a:pt x="7380" y="28619"/>
                  </a:lnTo>
                  <a:lnTo>
                    <a:pt x="8730" y="32414"/>
                  </a:lnTo>
                  <a:lnTo>
                    <a:pt x="10583" y="36849"/>
                  </a:lnTo>
                  <a:lnTo>
                    <a:pt x="12770" y="41711"/>
                  </a:lnTo>
                  <a:lnTo>
                    <a:pt x="14228" y="45905"/>
                  </a:lnTo>
                  <a:lnTo>
                    <a:pt x="15200" y="49653"/>
                  </a:lnTo>
                  <a:lnTo>
                    <a:pt x="15848" y="53104"/>
                  </a:lnTo>
                  <a:lnTo>
                    <a:pt x="17233" y="57310"/>
                  </a:lnTo>
                  <a:lnTo>
                    <a:pt x="19108" y="62020"/>
                  </a:lnTo>
                  <a:lnTo>
                    <a:pt x="21311" y="67063"/>
                  </a:lnTo>
                  <a:lnTo>
                    <a:pt x="22780" y="72331"/>
                  </a:lnTo>
                  <a:lnTo>
                    <a:pt x="23759" y="77748"/>
                  </a:lnTo>
                  <a:lnTo>
                    <a:pt x="24411" y="83264"/>
                  </a:lnTo>
                  <a:lnTo>
                    <a:pt x="25799" y="87894"/>
                  </a:lnTo>
                  <a:lnTo>
                    <a:pt x="27677" y="91934"/>
                  </a:lnTo>
                  <a:lnTo>
                    <a:pt x="29881" y="95579"/>
                  </a:lnTo>
                  <a:lnTo>
                    <a:pt x="32304" y="99914"/>
                  </a:lnTo>
                  <a:lnTo>
                    <a:pt x="37534" y="109811"/>
                  </a:lnTo>
                  <a:lnTo>
                    <a:pt x="39310" y="115117"/>
                  </a:lnTo>
                  <a:lnTo>
                    <a:pt x="40495" y="120560"/>
                  </a:lnTo>
                  <a:lnTo>
                    <a:pt x="41284" y="126093"/>
                  </a:lnTo>
                  <a:lnTo>
                    <a:pt x="42762" y="131687"/>
                  </a:lnTo>
                  <a:lnTo>
                    <a:pt x="44701" y="137321"/>
                  </a:lnTo>
                  <a:lnTo>
                    <a:pt x="46945" y="142982"/>
                  </a:lnTo>
                  <a:lnTo>
                    <a:pt x="48442" y="148661"/>
                  </a:lnTo>
                  <a:lnTo>
                    <a:pt x="49439" y="154353"/>
                  </a:lnTo>
                  <a:lnTo>
                    <a:pt x="50104" y="160052"/>
                  </a:lnTo>
                  <a:lnTo>
                    <a:pt x="51500" y="164804"/>
                  </a:lnTo>
                  <a:lnTo>
                    <a:pt x="53384" y="168924"/>
                  </a:lnTo>
                  <a:lnTo>
                    <a:pt x="55591" y="172623"/>
                  </a:lnTo>
                  <a:lnTo>
                    <a:pt x="57063" y="176042"/>
                  </a:lnTo>
                  <a:lnTo>
                    <a:pt x="58698" y="182381"/>
                  </a:lnTo>
                  <a:lnTo>
                    <a:pt x="60087" y="185405"/>
                  </a:lnTo>
                  <a:lnTo>
                    <a:pt x="61965" y="188373"/>
                  </a:lnTo>
                  <a:lnTo>
                    <a:pt x="64170" y="191304"/>
                  </a:lnTo>
                  <a:lnTo>
                    <a:pt x="65640" y="194211"/>
                  </a:lnTo>
                  <a:lnTo>
                    <a:pt x="67273" y="199981"/>
                  </a:lnTo>
                  <a:lnTo>
                    <a:pt x="67998" y="205720"/>
                  </a:lnTo>
                  <a:lnTo>
                    <a:pt x="68580" y="21431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201"/>
            <p:cNvSpPr/>
            <p:nvPr/>
          </p:nvSpPr>
          <p:spPr>
            <a:xfrm>
              <a:off x="6457950" y="4612402"/>
              <a:ext cx="230107" cy="248206"/>
            </a:xfrm>
            <a:custGeom>
              <a:avLst/>
              <a:gdLst/>
              <a:ahLst/>
              <a:cxnLst/>
              <a:rect l="0" t="0" r="0" b="0"/>
              <a:pathLst>
                <a:path w="230107" h="248206">
                  <a:moveTo>
                    <a:pt x="0" y="59610"/>
                  </a:moveTo>
                  <a:lnTo>
                    <a:pt x="4550" y="59610"/>
                  </a:lnTo>
                  <a:lnTo>
                    <a:pt x="5891" y="58658"/>
                  </a:lnTo>
                  <a:lnTo>
                    <a:pt x="6785" y="57070"/>
                  </a:lnTo>
                  <a:lnTo>
                    <a:pt x="7380" y="55060"/>
                  </a:lnTo>
                  <a:lnTo>
                    <a:pt x="8730" y="53718"/>
                  </a:lnTo>
                  <a:lnTo>
                    <a:pt x="10583" y="52825"/>
                  </a:lnTo>
                  <a:lnTo>
                    <a:pt x="12770" y="52229"/>
                  </a:lnTo>
                  <a:lnTo>
                    <a:pt x="17740" y="49027"/>
                  </a:lnTo>
                  <a:lnTo>
                    <a:pt x="23124" y="44429"/>
                  </a:lnTo>
                  <a:lnTo>
                    <a:pt x="28693" y="39210"/>
                  </a:lnTo>
                  <a:lnTo>
                    <a:pt x="37182" y="30918"/>
                  </a:lnTo>
                  <a:lnTo>
                    <a:pt x="41933" y="28100"/>
                  </a:lnTo>
                  <a:lnTo>
                    <a:pt x="47958" y="25268"/>
                  </a:lnTo>
                  <a:lnTo>
                    <a:pt x="54832" y="22428"/>
                  </a:lnTo>
                  <a:lnTo>
                    <a:pt x="61319" y="19582"/>
                  </a:lnTo>
                  <a:lnTo>
                    <a:pt x="73607" y="13880"/>
                  </a:lnTo>
                  <a:lnTo>
                    <a:pt x="79551" y="11978"/>
                  </a:lnTo>
                  <a:lnTo>
                    <a:pt x="85419" y="10711"/>
                  </a:lnTo>
                  <a:lnTo>
                    <a:pt x="91236" y="9866"/>
                  </a:lnTo>
                  <a:lnTo>
                    <a:pt x="97019" y="8349"/>
                  </a:lnTo>
                  <a:lnTo>
                    <a:pt x="102779" y="6387"/>
                  </a:lnTo>
                  <a:lnTo>
                    <a:pt x="108525" y="4125"/>
                  </a:lnTo>
                  <a:lnTo>
                    <a:pt x="114259" y="2617"/>
                  </a:lnTo>
                  <a:lnTo>
                    <a:pt x="119988" y="1613"/>
                  </a:lnTo>
                  <a:lnTo>
                    <a:pt x="125712" y="943"/>
                  </a:lnTo>
                  <a:lnTo>
                    <a:pt x="132385" y="496"/>
                  </a:lnTo>
                  <a:lnTo>
                    <a:pt x="139692" y="198"/>
                  </a:lnTo>
                  <a:lnTo>
                    <a:pt x="147421" y="0"/>
                  </a:lnTo>
                  <a:lnTo>
                    <a:pt x="154478" y="820"/>
                  </a:lnTo>
                  <a:lnTo>
                    <a:pt x="161087" y="2319"/>
                  </a:lnTo>
                  <a:lnTo>
                    <a:pt x="167399" y="4271"/>
                  </a:lnTo>
                  <a:lnTo>
                    <a:pt x="172560" y="5573"/>
                  </a:lnTo>
                  <a:lnTo>
                    <a:pt x="176951" y="6440"/>
                  </a:lnTo>
                  <a:lnTo>
                    <a:pt x="180833" y="7018"/>
                  </a:lnTo>
                  <a:lnTo>
                    <a:pt x="185325" y="8357"/>
                  </a:lnTo>
                  <a:lnTo>
                    <a:pt x="190225" y="10201"/>
                  </a:lnTo>
                  <a:lnTo>
                    <a:pt x="195396" y="12383"/>
                  </a:lnTo>
                  <a:lnTo>
                    <a:pt x="199797" y="15743"/>
                  </a:lnTo>
                  <a:lnTo>
                    <a:pt x="203682" y="19888"/>
                  </a:lnTo>
                  <a:lnTo>
                    <a:pt x="207226" y="24556"/>
                  </a:lnTo>
                  <a:lnTo>
                    <a:pt x="213703" y="32283"/>
                  </a:lnTo>
                  <a:lnTo>
                    <a:pt x="216763" y="35677"/>
                  </a:lnTo>
                  <a:lnTo>
                    <a:pt x="218804" y="39845"/>
                  </a:lnTo>
                  <a:lnTo>
                    <a:pt x="220164" y="44528"/>
                  </a:lnTo>
                  <a:lnTo>
                    <a:pt x="221071" y="49555"/>
                  </a:lnTo>
                  <a:lnTo>
                    <a:pt x="222628" y="54812"/>
                  </a:lnTo>
                  <a:lnTo>
                    <a:pt x="224618" y="60221"/>
                  </a:lnTo>
                  <a:lnTo>
                    <a:pt x="226898" y="65732"/>
                  </a:lnTo>
                  <a:lnTo>
                    <a:pt x="228417" y="71312"/>
                  </a:lnTo>
                  <a:lnTo>
                    <a:pt x="229431" y="76936"/>
                  </a:lnTo>
                  <a:lnTo>
                    <a:pt x="230106" y="82591"/>
                  </a:lnTo>
                  <a:lnTo>
                    <a:pt x="229604" y="89218"/>
                  </a:lnTo>
                  <a:lnTo>
                    <a:pt x="228317" y="96494"/>
                  </a:lnTo>
                  <a:lnTo>
                    <a:pt x="226507" y="104202"/>
                  </a:lnTo>
                  <a:lnTo>
                    <a:pt x="225299" y="111246"/>
                  </a:lnTo>
                  <a:lnTo>
                    <a:pt x="224494" y="117846"/>
                  </a:lnTo>
                  <a:lnTo>
                    <a:pt x="223958" y="124152"/>
                  </a:lnTo>
                  <a:lnTo>
                    <a:pt x="222647" y="131213"/>
                  </a:lnTo>
                  <a:lnTo>
                    <a:pt x="220822" y="138778"/>
                  </a:lnTo>
                  <a:lnTo>
                    <a:pt x="218651" y="146679"/>
                  </a:lnTo>
                  <a:lnTo>
                    <a:pt x="216253" y="153850"/>
                  </a:lnTo>
                  <a:lnTo>
                    <a:pt x="213701" y="160537"/>
                  </a:lnTo>
                  <a:lnTo>
                    <a:pt x="211047" y="166900"/>
                  </a:lnTo>
                  <a:lnTo>
                    <a:pt x="208326" y="173046"/>
                  </a:lnTo>
                  <a:lnTo>
                    <a:pt x="202762" y="184956"/>
                  </a:lnTo>
                  <a:lnTo>
                    <a:pt x="198991" y="190799"/>
                  </a:lnTo>
                  <a:lnTo>
                    <a:pt x="194574" y="196600"/>
                  </a:lnTo>
                  <a:lnTo>
                    <a:pt x="189723" y="202371"/>
                  </a:lnTo>
                  <a:lnTo>
                    <a:pt x="185537" y="207172"/>
                  </a:lnTo>
                  <a:lnTo>
                    <a:pt x="178346" y="215046"/>
                  </a:lnTo>
                  <a:lnTo>
                    <a:pt x="168942" y="224834"/>
                  </a:lnTo>
                  <a:lnTo>
                    <a:pt x="151478" y="242445"/>
                  </a:lnTo>
                  <a:lnTo>
                    <a:pt x="148611" y="244365"/>
                  </a:lnTo>
                  <a:lnTo>
                    <a:pt x="142884" y="246498"/>
                  </a:lnTo>
                  <a:lnTo>
                    <a:pt x="137159" y="24820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202"/>
            <p:cNvSpPr/>
            <p:nvPr/>
          </p:nvSpPr>
          <p:spPr>
            <a:xfrm>
              <a:off x="6775132" y="4603432"/>
              <a:ext cx="60009" cy="222886"/>
            </a:xfrm>
            <a:custGeom>
              <a:avLst/>
              <a:gdLst/>
              <a:ahLst/>
              <a:cxnLst/>
              <a:rect l="0" t="0" r="0" b="0"/>
              <a:pathLst>
                <a:path w="60009" h="222886">
                  <a:moveTo>
                    <a:pt x="0" y="0"/>
                  </a:moveTo>
                  <a:lnTo>
                    <a:pt x="0" y="4551"/>
                  </a:lnTo>
                  <a:lnTo>
                    <a:pt x="953" y="6844"/>
                  </a:lnTo>
                  <a:lnTo>
                    <a:pt x="2541" y="9325"/>
                  </a:lnTo>
                  <a:lnTo>
                    <a:pt x="4551" y="11932"/>
                  </a:lnTo>
                  <a:lnTo>
                    <a:pt x="6843" y="14622"/>
                  </a:lnTo>
                  <a:lnTo>
                    <a:pt x="9325" y="17368"/>
                  </a:lnTo>
                  <a:lnTo>
                    <a:pt x="11932" y="20151"/>
                  </a:lnTo>
                  <a:lnTo>
                    <a:pt x="14622" y="23911"/>
                  </a:lnTo>
                  <a:lnTo>
                    <a:pt x="17368" y="28324"/>
                  </a:lnTo>
                  <a:lnTo>
                    <a:pt x="20151" y="33170"/>
                  </a:lnTo>
                  <a:lnTo>
                    <a:pt x="25784" y="43635"/>
                  </a:lnTo>
                  <a:lnTo>
                    <a:pt x="28620" y="49092"/>
                  </a:lnTo>
                  <a:lnTo>
                    <a:pt x="30509" y="54636"/>
                  </a:lnTo>
                  <a:lnTo>
                    <a:pt x="31770" y="60236"/>
                  </a:lnTo>
                  <a:lnTo>
                    <a:pt x="32610" y="65875"/>
                  </a:lnTo>
                  <a:lnTo>
                    <a:pt x="34122" y="72492"/>
                  </a:lnTo>
                  <a:lnTo>
                    <a:pt x="36084" y="79760"/>
                  </a:lnTo>
                  <a:lnTo>
                    <a:pt x="38343" y="87464"/>
                  </a:lnTo>
                  <a:lnTo>
                    <a:pt x="40802" y="94504"/>
                  </a:lnTo>
                  <a:lnTo>
                    <a:pt x="43394" y="101103"/>
                  </a:lnTo>
                  <a:lnTo>
                    <a:pt x="46074" y="107407"/>
                  </a:lnTo>
                  <a:lnTo>
                    <a:pt x="47861" y="114468"/>
                  </a:lnTo>
                  <a:lnTo>
                    <a:pt x="49053" y="122032"/>
                  </a:lnTo>
                  <a:lnTo>
                    <a:pt x="49846" y="129932"/>
                  </a:lnTo>
                  <a:lnTo>
                    <a:pt x="51329" y="137104"/>
                  </a:lnTo>
                  <a:lnTo>
                    <a:pt x="53269" y="143790"/>
                  </a:lnTo>
                  <a:lnTo>
                    <a:pt x="55516" y="150152"/>
                  </a:lnTo>
                  <a:lnTo>
                    <a:pt x="57012" y="156299"/>
                  </a:lnTo>
                  <a:lnTo>
                    <a:pt x="58011" y="162302"/>
                  </a:lnTo>
                  <a:lnTo>
                    <a:pt x="58677" y="168209"/>
                  </a:lnTo>
                  <a:lnTo>
                    <a:pt x="59120" y="174051"/>
                  </a:lnTo>
                  <a:lnTo>
                    <a:pt x="59416" y="179852"/>
                  </a:lnTo>
                  <a:lnTo>
                    <a:pt x="59832" y="194577"/>
                  </a:lnTo>
                  <a:lnTo>
                    <a:pt x="60001" y="214035"/>
                  </a:lnTo>
                  <a:lnTo>
                    <a:pt x="60008" y="22288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203"/>
            <p:cNvSpPr/>
            <p:nvPr/>
          </p:nvSpPr>
          <p:spPr>
            <a:xfrm>
              <a:off x="6740842" y="4552394"/>
              <a:ext cx="256671" cy="273924"/>
            </a:xfrm>
            <a:custGeom>
              <a:avLst/>
              <a:gdLst/>
              <a:ahLst/>
              <a:cxnLst/>
              <a:rect l="0" t="0" r="0" b="0"/>
              <a:pathLst>
                <a:path w="256671" h="273924">
                  <a:moveTo>
                    <a:pt x="0" y="68183"/>
                  </a:moveTo>
                  <a:lnTo>
                    <a:pt x="0" y="56251"/>
                  </a:lnTo>
                  <a:lnTo>
                    <a:pt x="953" y="53561"/>
                  </a:lnTo>
                  <a:lnTo>
                    <a:pt x="4551" y="48032"/>
                  </a:lnTo>
                  <a:lnTo>
                    <a:pt x="11931" y="39564"/>
                  </a:lnTo>
                  <a:lnTo>
                    <a:pt x="17368" y="33874"/>
                  </a:lnTo>
                  <a:lnTo>
                    <a:pt x="28619" y="22460"/>
                  </a:lnTo>
                  <a:lnTo>
                    <a:pt x="32415" y="19603"/>
                  </a:lnTo>
                  <a:lnTo>
                    <a:pt x="36850" y="16746"/>
                  </a:lnTo>
                  <a:lnTo>
                    <a:pt x="41712" y="13890"/>
                  </a:lnTo>
                  <a:lnTo>
                    <a:pt x="46858" y="11985"/>
                  </a:lnTo>
                  <a:lnTo>
                    <a:pt x="52194" y="10715"/>
                  </a:lnTo>
                  <a:lnTo>
                    <a:pt x="57656" y="9869"/>
                  </a:lnTo>
                  <a:lnTo>
                    <a:pt x="63203" y="8352"/>
                  </a:lnTo>
                  <a:lnTo>
                    <a:pt x="68805" y="6388"/>
                  </a:lnTo>
                  <a:lnTo>
                    <a:pt x="74445" y="4126"/>
                  </a:lnTo>
                  <a:lnTo>
                    <a:pt x="80110" y="2619"/>
                  </a:lnTo>
                  <a:lnTo>
                    <a:pt x="85791" y="1614"/>
                  </a:lnTo>
                  <a:lnTo>
                    <a:pt x="91485" y="943"/>
                  </a:lnTo>
                  <a:lnTo>
                    <a:pt x="96232" y="497"/>
                  </a:lnTo>
                  <a:lnTo>
                    <a:pt x="104047" y="0"/>
                  </a:lnTo>
                  <a:lnTo>
                    <a:pt x="108417" y="821"/>
                  </a:lnTo>
                  <a:lnTo>
                    <a:pt x="113236" y="2320"/>
                  </a:lnTo>
                  <a:lnTo>
                    <a:pt x="118354" y="4272"/>
                  </a:lnTo>
                  <a:lnTo>
                    <a:pt x="123670" y="5573"/>
                  </a:lnTo>
                  <a:lnTo>
                    <a:pt x="129119" y="6440"/>
                  </a:lnTo>
                  <a:lnTo>
                    <a:pt x="134657" y="7019"/>
                  </a:lnTo>
                  <a:lnTo>
                    <a:pt x="138348" y="8357"/>
                  </a:lnTo>
                  <a:lnTo>
                    <a:pt x="140810" y="10201"/>
                  </a:lnTo>
                  <a:lnTo>
                    <a:pt x="142451" y="12384"/>
                  </a:lnTo>
                  <a:lnTo>
                    <a:pt x="144274" y="19888"/>
                  </a:lnTo>
                  <a:lnTo>
                    <a:pt x="144760" y="24557"/>
                  </a:lnTo>
                  <a:lnTo>
                    <a:pt x="145084" y="29574"/>
                  </a:lnTo>
                  <a:lnTo>
                    <a:pt x="145300" y="34824"/>
                  </a:lnTo>
                  <a:lnTo>
                    <a:pt x="145540" y="45737"/>
                  </a:lnTo>
                  <a:lnTo>
                    <a:pt x="145708" y="73953"/>
                  </a:lnTo>
                  <a:lnTo>
                    <a:pt x="144764" y="79650"/>
                  </a:lnTo>
                  <a:lnTo>
                    <a:pt x="143181" y="85352"/>
                  </a:lnTo>
                  <a:lnTo>
                    <a:pt x="141174" y="91060"/>
                  </a:lnTo>
                  <a:lnTo>
                    <a:pt x="137931" y="96769"/>
                  </a:lnTo>
                  <a:lnTo>
                    <a:pt x="133864" y="102480"/>
                  </a:lnTo>
                  <a:lnTo>
                    <a:pt x="129247" y="108193"/>
                  </a:lnTo>
                  <a:lnTo>
                    <a:pt x="125218" y="112954"/>
                  </a:lnTo>
                  <a:lnTo>
                    <a:pt x="118200" y="120784"/>
                  </a:lnTo>
                  <a:lnTo>
                    <a:pt x="114995" y="125158"/>
                  </a:lnTo>
                  <a:lnTo>
                    <a:pt x="111906" y="129979"/>
                  </a:lnTo>
                  <a:lnTo>
                    <a:pt x="108894" y="135098"/>
                  </a:lnTo>
                  <a:lnTo>
                    <a:pt x="105547" y="143325"/>
                  </a:lnTo>
                  <a:lnTo>
                    <a:pt x="104655" y="146853"/>
                  </a:lnTo>
                  <a:lnTo>
                    <a:pt x="103107" y="149205"/>
                  </a:lnTo>
                  <a:lnTo>
                    <a:pt x="101124" y="150772"/>
                  </a:lnTo>
                  <a:lnTo>
                    <a:pt x="95646" y="153288"/>
                  </a:lnTo>
                  <a:lnTo>
                    <a:pt x="87690" y="153826"/>
                  </a:lnTo>
                  <a:lnTo>
                    <a:pt x="86113" y="153892"/>
                  </a:lnTo>
                  <a:lnTo>
                    <a:pt x="85840" y="149352"/>
                  </a:lnTo>
                  <a:lnTo>
                    <a:pt x="86754" y="147061"/>
                  </a:lnTo>
                  <a:lnTo>
                    <a:pt x="92592" y="139285"/>
                  </a:lnTo>
                  <a:lnTo>
                    <a:pt x="97667" y="133757"/>
                  </a:lnTo>
                  <a:lnTo>
                    <a:pt x="103098" y="125584"/>
                  </a:lnTo>
                  <a:lnTo>
                    <a:pt x="105879" y="120738"/>
                  </a:lnTo>
                  <a:lnTo>
                    <a:pt x="109639" y="116555"/>
                  </a:lnTo>
                  <a:lnTo>
                    <a:pt x="114050" y="112813"/>
                  </a:lnTo>
                  <a:lnTo>
                    <a:pt x="118896" y="109367"/>
                  </a:lnTo>
                  <a:lnTo>
                    <a:pt x="124031" y="106116"/>
                  </a:lnTo>
                  <a:lnTo>
                    <a:pt x="129361" y="102997"/>
                  </a:lnTo>
                  <a:lnTo>
                    <a:pt x="134818" y="99965"/>
                  </a:lnTo>
                  <a:lnTo>
                    <a:pt x="145962" y="94056"/>
                  </a:lnTo>
                  <a:lnTo>
                    <a:pt x="151600" y="91147"/>
                  </a:lnTo>
                  <a:lnTo>
                    <a:pt x="157264" y="89207"/>
                  </a:lnTo>
                  <a:lnTo>
                    <a:pt x="162945" y="87915"/>
                  </a:lnTo>
                  <a:lnTo>
                    <a:pt x="168637" y="87052"/>
                  </a:lnTo>
                  <a:lnTo>
                    <a:pt x="173385" y="86478"/>
                  </a:lnTo>
                  <a:lnTo>
                    <a:pt x="181200" y="85839"/>
                  </a:lnTo>
                  <a:lnTo>
                    <a:pt x="185570" y="85669"/>
                  </a:lnTo>
                  <a:lnTo>
                    <a:pt x="200822" y="85429"/>
                  </a:lnTo>
                  <a:lnTo>
                    <a:pt x="211809" y="85373"/>
                  </a:lnTo>
                  <a:lnTo>
                    <a:pt x="216454" y="86311"/>
                  </a:lnTo>
                  <a:lnTo>
                    <a:pt x="224154" y="89892"/>
                  </a:lnTo>
                  <a:lnTo>
                    <a:pt x="230751" y="94659"/>
                  </a:lnTo>
                  <a:lnTo>
                    <a:pt x="236859" y="99953"/>
                  </a:lnTo>
                  <a:lnTo>
                    <a:pt x="242748" y="105480"/>
                  </a:lnTo>
                  <a:lnTo>
                    <a:pt x="251418" y="113947"/>
                  </a:lnTo>
                  <a:lnTo>
                    <a:pt x="253337" y="117743"/>
                  </a:lnTo>
                  <a:lnTo>
                    <a:pt x="254617" y="122178"/>
                  </a:lnTo>
                  <a:lnTo>
                    <a:pt x="255470" y="127040"/>
                  </a:lnTo>
                  <a:lnTo>
                    <a:pt x="256038" y="132186"/>
                  </a:lnTo>
                  <a:lnTo>
                    <a:pt x="256417" y="137522"/>
                  </a:lnTo>
                  <a:lnTo>
                    <a:pt x="256670" y="142984"/>
                  </a:lnTo>
                  <a:lnTo>
                    <a:pt x="255885" y="148531"/>
                  </a:lnTo>
                  <a:lnTo>
                    <a:pt x="254410" y="154133"/>
                  </a:lnTo>
                  <a:lnTo>
                    <a:pt x="252474" y="159773"/>
                  </a:lnTo>
                  <a:lnTo>
                    <a:pt x="250232" y="165438"/>
                  </a:lnTo>
                  <a:lnTo>
                    <a:pt x="247784" y="171120"/>
                  </a:lnTo>
                  <a:lnTo>
                    <a:pt x="242523" y="182513"/>
                  </a:lnTo>
                  <a:lnTo>
                    <a:pt x="237011" y="193926"/>
                  </a:lnTo>
                  <a:lnTo>
                    <a:pt x="234207" y="198684"/>
                  </a:lnTo>
                  <a:lnTo>
                    <a:pt x="228552" y="206511"/>
                  </a:lnTo>
                  <a:lnTo>
                    <a:pt x="224758" y="210884"/>
                  </a:lnTo>
                  <a:lnTo>
                    <a:pt x="220324" y="215705"/>
                  </a:lnTo>
                  <a:lnTo>
                    <a:pt x="207522" y="229051"/>
                  </a:lnTo>
                  <a:lnTo>
                    <a:pt x="199864" y="235883"/>
                  </a:lnTo>
                  <a:lnTo>
                    <a:pt x="195155" y="239038"/>
                  </a:lnTo>
                  <a:lnTo>
                    <a:pt x="190111" y="242094"/>
                  </a:lnTo>
                  <a:lnTo>
                    <a:pt x="185796" y="245084"/>
                  </a:lnTo>
                  <a:lnTo>
                    <a:pt x="178462" y="250946"/>
                  </a:lnTo>
                  <a:lnTo>
                    <a:pt x="174219" y="253842"/>
                  </a:lnTo>
                  <a:lnTo>
                    <a:pt x="169486" y="256726"/>
                  </a:lnTo>
                  <a:lnTo>
                    <a:pt x="164426" y="259601"/>
                  </a:lnTo>
                  <a:lnTo>
                    <a:pt x="160100" y="262470"/>
                  </a:lnTo>
                  <a:lnTo>
                    <a:pt x="152753" y="268198"/>
                  </a:lnTo>
                  <a:lnTo>
                    <a:pt x="148508" y="270106"/>
                  </a:lnTo>
                  <a:lnTo>
                    <a:pt x="143773" y="271379"/>
                  </a:lnTo>
                  <a:lnTo>
                    <a:pt x="138711" y="272227"/>
                  </a:lnTo>
                  <a:lnTo>
                    <a:pt x="134384" y="272792"/>
                  </a:lnTo>
                  <a:lnTo>
                    <a:pt x="130547" y="273169"/>
                  </a:lnTo>
                  <a:lnTo>
                    <a:pt x="120015" y="27392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204"/>
            <p:cNvSpPr/>
            <p:nvPr/>
          </p:nvSpPr>
          <p:spPr>
            <a:xfrm>
              <a:off x="6140767" y="4375951"/>
              <a:ext cx="668656" cy="218910"/>
            </a:xfrm>
            <a:custGeom>
              <a:avLst/>
              <a:gdLst/>
              <a:ahLst/>
              <a:cxnLst/>
              <a:rect l="0" t="0" r="0" b="0"/>
              <a:pathLst>
                <a:path w="668656" h="218910">
                  <a:moveTo>
                    <a:pt x="0" y="218909"/>
                  </a:moveTo>
                  <a:lnTo>
                    <a:pt x="0" y="198435"/>
                  </a:lnTo>
                  <a:lnTo>
                    <a:pt x="953" y="195735"/>
                  </a:lnTo>
                  <a:lnTo>
                    <a:pt x="4551" y="190194"/>
                  </a:lnTo>
                  <a:lnTo>
                    <a:pt x="9325" y="184557"/>
                  </a:lnTo>
                  <a:lnTo>
                    <a:pt x="11932" y="181720"/>
                  </a:lnTo>
                  <a:lnTo>
                    <a:pt x="19908" y="176028"/>
                  </a:lnTo>
                  <a:lnTo>
                    <a:pt x="24702" y="173177"/>
                  </a:lnTo>
                  <a:lnTo>
                    <a:pt x="28850" y="169371"/>
                  </a:lnTo>
                  <a:lnTo>
                    <a:pt x="32568" y="164928"/>
                  </a:lnTo>
                  <a:lnTo>
                    <a:pt x="36000" y="160062"/>
                  </a:lnTo>
                  <a:lnTo>
                    <a:pt x="40192" y="155865"/>
                  </a:lnTo>
                  <a:lnTo>
                    <a:pt x="44893" y="152114"/>
                  </a:lnTo>
                  <a:lnTo>
                    <a:pt x="49931" y="148661"/>
                  </a:lnTo>
                  <a:lnTo>
                    <a:pt x="54242" y="144455"/>
                  </a:lnTo>
                  <a:lnTo>
                    <a:pt x="58069" y="139745"/>
                  </a:lnTo>
                  <a:lnTo>
                    <a:pt x="61573" y="134701"/>
                  </a:lnTo>
                  <a:lnTo>
                    <a:pt x="65814" y="129432"/>
                  </a:lnTo>
                  <a:lnTo>
                    <a:pt x="70546" y="124016"/>
                  </a:lnTo>
                  <a:lnTo>
                    <a:pt x="75605" y="118499"/>
                  </a:lnTo>
                  <a:lnTo>
                    <a:pt x="86307" y="107290"/>
                  </a:lnTo>
                  <a:lnTo>
                    <a:pt x="108700" y="84571"/>
                  </a:lnTo>
                  <a:lnTo>
                    <a:pt x="115329" y="79820"/>
                  </a:lnTo>
                  <a:lnTo>
                    <a:pt x="122606" y="75701"/>
                  </a:lnTo>
                  <a:lnTo>
                    <a:pt x="159368" y="57694"/>
                  </a:lnTo>
                  <a:lnTo>
                    <a:pt x="169110" y="52377"/>
                  </a:lnTo>
                  <a:lnTo>
                    <a:pt x="178463" y="46927"/>
                  </a:lnTo>
                  <a:lnTo>
                    <a:pt x="187556" y="41390"/>
                  </a:lnTo>
                  <a:lnTo>
                    <a:pt x="196474" y="36745"/>
                  </a:lnTo>
                  <a:lnTo>
                    <a:pt x="205278" y="32696"/>
                  </a:lnTo>
                  <a:lnTo>
                    <a:pt x="214004" y="29045"/>
                  </a:lnTo>
                  <a:lnTo>
                    <a:pt x="233861" y="22447"/>
                  </a:lnTo>
                  <a:lnTo>
                    <a:pt x="255385" y="16340"/>
                  </a:lnTo>
                  <a:lnTo>
                    <a:pt x="277652" y="10451"/>
                  </a:lnTo>
                  <a:lnTo>
                    <a:pt x="288924" y="8499"/>
                  </a:lnTo>
                  <a:lnTo>
                    <a:pt x="300248" y="7198"/>
                  </a:lnTo>
                  <a:lnTo>
                    <a:pt x="311608" y="6331"/>
                  </a:lnTo>
                  <a:lnTo>
                    <a:pt x="322991" y="4800"/>
                  </a:lnTo>
                  <a:lnTo>
                    <a:pt x="334390" y="2827"/>
                  </a:lnTo>
                  <a:lnTo>
                    <a:pt x="345799" y="559"/>
                  </a:lnTo>
                  <a:lnTo>
                    <a:pt x="357215" y="0"/>
                  </a:lnTo>
                  <a:lnTo>
                    <a:pt x="368637" y="579"/>
                  </a:lnTo>
                  <a:lnTo>
                    <a:pt x="380060" y="1918"/>
                  </a:lnTo>
                  <a:lnTo>
                    <a:pt x="391486" y="2811"/>
                  </a:lnTo>
                  <a:lnTo>
                    <a:pt x="402913" y="3406"/>
                  </a:lnTo>
                  <a:lnTo>
                    <a:pt x="424818" y="4067"/>
                  </a:lnTo>
                  <a:lnTo>
                    <a:pt x="444078" y="4361"/>
                  </a:lnTo>
                  <a:lnTo>
                    <a:pt x="464703" y="7032"/>
                  </a:lnTo>
                  <a:lnTo>
                    <a:pt x="475536" y="9077"/>
                  </a:lnTo>
                  <a:lnTo>
                    <a:pt x="497735" y="13890"/>
                  </a:lnTo>
                  <a:lnTo>
                    <a:pt x="518396" y="19205"/>
                  </a:lnTo>
                  <a:lnTo>
                    <a:pt x="533928" y="24741"/>
                  </a:lnTo>
                  <a:lnTo>
                    <a:pt x="549722" y="30377"/>
                  </a:lnTo>
                  <a:lnTo>
                    <a:pt x="565313" y="36056"/>
                  </a:lnTo>
                  <a:lnTo>
                    <a:pt x="578593" y="41756"/>
                  </a:lnTo>
                  <a:lnTo>
                    <a:pt x="593385" y="44924"/>
                  </a:lnTo>
                  <a:lnTo>
                    <a:pt x="601330" y="45769"/>
                  </a:lnTo>
                  <a:lnTo>
                    <a:pt x="607579" y="48237"/>
                  </a:lnTo>
                  <a:lnTo>
                    <a:pt x="612698" y="51788"/>
                  </a:lnTo>
                  <a:lnTo>
                    <a:pt x="617063" y="56060"/>
                  </a:lnTo>
                  <a:lnTo>
                    <a:pt x="621878" y="59860"/>
                  </a:lnTo>
                  <a:lnTo>
                    <a:pt x="636804" y="69760"/>
                  </a:lnTo>
                  <a:lnTo>
                    <a:pt x="644339" y="75785"/>
                  </a:lnTo>
                  <a:lnTo>
                    <a:pt x="650863" y="79098"/>
                  </a:lnTo>
                  <a:lnTo>
                    <a:pt x="653936" y="79982"/>
                  </a:lnTo>
                  <a:lnTo>
                    <a:pt x="655985" y="81523"/>
                  </a:lnTo>
                  <a:lnTo>
                    <a:pt x="657351" y="83503"/>
                  </a:lnTo>
                  <a:lnTo>
                    <a:pt x="658262" y="85776"/>
                  </a:lnTo>
                  <a:lnTo>
                    <a:pt x="659821" y="87291"/>
                  </a:lnTo>
                  <a:lnTo>
                    <a:pt x="661813" y="88301"/>
                  </a:lnTo>
                  <a:lnTo>
                    <a:pt x="664094" y="88974"/>
                  </a:lnTo>
                  <a:lnTo>
                    <a:pt x="665614" y="90376"/>
                  </a:lnTo>
                  <a:lnTo>
                    <a:pt x="666628" y="92263"/>
                  </a:lnTo>
                  <a:lnTo>
                    <a:pt x="668655" y="9889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Adjacent Arcs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Adjacent arcs of a circle are arcs that have exactly one point in common. </a:t>
            </a: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Arc AB </a:t>
            </a:r>
            <a:r>
              <a:rPr lang="en-US" sz="2800" dirty="0"/>
              <a:t>and arc </a:t>
            </a:r>
            <a:r>
              <a:rPr lang="en-US" sz="2800" dirty="0" smtClean="0"/>
              <a:t>BC </a:t>
            </a:r>
            <a:r>
              <a:rPr lang="en-US" sz="2800" dirty="0"/>
              <a:t>are adjacent arcs since they share only </a:t>
            </a:r>
            <a:r>
              <a:rPr lang="en-US" dirty="0" smtClean="0"/>
              <a:t>point B.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19791"/>
            <a:ext cx="4038600" cy="377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1</a:t>
            </a:r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295400"/>
            <a:ext cx="8229600" cy="889000"/>
          </a:xfrm>
          <a:noFill/>
          <a:ln/>
        </p:spPr>
      </p:pic>
      <p:sp>
        <p:nvSpPr>
          <p:cNvPr id="4" name="SMARTPenAnnotation624"/>
          <p:cNvSpPr/>
          <p:nvPr/>
        </p:nvSpPr>
        <p:spPr>
          <a:xfrm>
            <a:off x="4006218" y="2751820"/>
            <a:ext cx="2280236" cy="1950771"/>
          </a:xfrm>
          <a:custGeom>
            <a:avLst/>
            <a:gdLst/>
            <a:ahLst/>
            <a:cxnLst/>
            <a:rect l="0" t="0" r="0" b="0"/>
            <a:pathLst>
              <a:path w="2280236" h="1950771">
                <a:moveTo>
                  <a:pt x="1474466" y="128540"/>
                </a:moveTo>
                <a:lnTo>
                  <a:pt x="1469916" y="123989"/>
                </a:lnTo>
                <a:lnTo>
                  <a:pt x="1468575" y="121696"/>
                </a:lnTo>
                <a:lnTo>
                  <a:pt x="1466247" y="112939"/>
                </a:lnTo>
                <a:lnTo>
                  <a:pt x="1457184" y="102754"/>
                </a:lnTo>
                <a:lnTo>
                  <a:pt x="1453133" y="98664"/>
                </a:lnTo>
                <a:lnTo>
                  <a:pt x="1450719" y="97193"/>
                </a:lnTo>
                <a:lnTo>
                  <a:pt x="1442771" y="94169"/>
                </a:lnTo>
                <a:lnTo>
                  <a:pt x="1431552" y="85097"/>
                </a:lnTo>
                <a:lnTo>
                  <a:pt x="1428712" y="82433"/>
                </a:lnTo>
                <a:lnTo>
                  <a:pt x="1425866" y="80657"/>
                </a:lnTo>
                <a:lnTo>
                  <a:pt x="1417309" y="77204"/>
                </a:lnTo>
                <a:lnTo>
                  <a:pt x="1405885" y="67987"/>
                </a:lnTo>
                <a:lnTo>
                  <a:pt x="1403028" y="65312"/>
                </a:lnTo>
                <a:lnTo>
                  <a:pt x="1400171" y="63527"/>
                </a:lnTo>
                <a:lnTo>
                  <a:pt x="1391599" y="60064"/>
                </a:lnTo>
                <a:lnTo>
                  <a:pt x="1385884" y="55879"/>
                </a:lnTo>
                <a:lnTo>
                  <a:pt x="1382074" y="54381"/>
                </a:lnTo>
                <a:lnTo>
                  <a:pt x="1362272" y="49439"/>
                </a:lnTo>
                <a:lnTo>
                  <a:pt x="1352212" y="44806"/>
                </a:lnTo>
                <a:lnTo>
                  <a:pt x="1344566" y="39572"/>
                </a:lnTo>
                <a:lnTo>
                  <a:pt x="1335453" y="36611"/>
                </a:lnTo>
                <a:lnTo>
                  <a:pt x="1325053" y="34343"/>
                </a:lnTo>
                <a:lnTo>
                  <a:pt x="1308487" y="28663"/>
                </a:lnTo>
                <a:lnTo>
                  <a:pt x="1285823" y="23721"/>
                </a:lnTo>
                <a:lnTo>
                  <a:pt x="1274420" y="20041"/>
                </a:lnTo>
                <a:lnTo>
                  <a:pt x="1206708" y="9105"/>
                </a:lnTo>
                <a:lnTo>
                  <a:pt x="1191633" y="7830"/>
                </a:lnTo>
                <a:lnTo>
                  <a:pt x="1163893" y="1790"/>
                </a:lnTo>
                <a:lnTo>
                  <a:pt x="1096696" y="0"/>
                </a:lnTo>
                <a:lnTo>
                  <a:pt x="1028674" y="906"/>
                </a:lnTo>
                <a:lnTo>
                  <a:pt x="961903" y="10535"/>
                </a:lnTo>
                <a:lnTo>
                  <a:pt x="934928" y="15153"/>
                </a:lnTo>
                <a:lnTo>
                  <a:pt x="908838" y="19061"/>
                </a:lnTo>
                <a:lnTo>
                  <a:pt x="890654" y="22732"/>
                </a:lnTo>
                <a:lnTo>
                  <a:pt x="841302" y="29834"/>
                </a:lnTo>
                <a:lnTo>
                  <a:pt x="758429" y="54279"/>
                </a:lnTo>
                <a:lnTo>
                  <a:pt x="688715" y="80141"/>
                </a:lnTo>
                <a:lnTo>
                  <a:pt x="652083" y="96260"/>
                </a:lnTo>
                <a:lnTo>
                  <a:pt x="581997" y="133222"/>
                </a:lnTo>
                <a:lnTo>
                  <a:pt x="519122" y="179496"/>
                </a:lnTo>
                <a:lnTo>
                  <a:pt x="472113" y="209439"/>
                </a:lnTo>
                <a:lnTo>
                  <a:pt x="394348" y="274211"/>
                </a:lnTo>
                <a:lnTo>
                  <a:pt x="325752" y="334667"/>
                </a:lnTo>
                <a:lnTo>
                  <a:pt x="281698" y="390299"/>
                </a:lnTo>
                <a:lnTo>
                  <a:pt x="231542" y="455014"/>
                </a:lnTo>
                <a:lnTo>
                  <a:pt x="188674" y="520331"/>
                </a:lnTo>
                <a:lnTo>
                  <a:pt x="152995" y="577208"/>
                </a:lnTo>
                <a:lnTo>
                  <a:pt x="124837" y="634322"/>
                </a:lnTo>
                <a:lnTo>
                  <a:pt x="87133" y="692420"/>
                </a:lnTo>
                <a:lnTo>
                  <a:pt x="67444" y="743972"/>
                </a:lnTo>
                <a:lnTo>
                  <a:pt x="53636" y="782060"/>
                </a:lnTo>
                <a:lnTo>
                  <a:pt x="40437" y="833046"/>
                </a:lnTo>
                <a:lnTo>
                  <a:pt x="27705" y="885697"/>
                </a:lnTo>
                <a:lnTo>
                  <a:pt x="15086" y="922054"/>
                </a:lnTo>
                <a:lnTo>
                  <a:pt x="4876" y="984511"/>
                </a:lnTo>
                <a:lnTo>
                  <a:pt x="639" y="1045252"/>
                </a:lnTo>
                <a:lnTo>
                  <a:pt x="81" y="1103828"/>
                </a:lnTo>
                <a:lnTo>
                  <a:pt x="0" y="1202604"/>
                </a:lnTo>
                <a:lnTo>
                  <a:pt x="6782" y="1260063"/>
                </a:lnTo>
                <a:lnTo>
                  <a:pt x="15178" y="1318206"/>
                </a:lnTo>
                <a:lnTo>
                  <a:pt x="25891" y="1369764"/>
                </a:lnTo>
                <a:lnTo>
                  <a:pt x="36879" y="1405312"/>
                </a:lnTo>
                <a:lnTo>
                  <a:pt x="57311" y="1457031"/>
                </a:lnTo>
                <a:lnTo>
                  <a:pt x="83263" y="1511913"/>
                </a:lnTo>
                <a:lnTo>
                  <a:pt x="104706" y="1566225"/>
                </a:lnTo>
                <a:lnTo>
                  <a:pt x="132636" y="1617145"/>
                </a:lnTo>
                <a:lnTo>
                  <a:pt x="174483" y="1677217"/>
                </a:lnTo>
                <a:lnTo>
                  <a:pt x="223148" y="1731339"/>
                </a:lnTo>
                <a:lnTo>
                  <a:pt x="285444" y="1791589"/>
                </a:lnTo>
                <a:lnTo>
                  <a:pt x="334484" y="1827621"/>
                </a:lnTo>
                <a:lnTo>
                  <a:pt x="375243" y="1853929"/>
                </a:lnTo>
                <a:lnTo>
                  <a:pt x="404868" y="1875476"/>
                </a:lnTo>
                <a:lnTo>
                  <a:pt x="460313" y="1904708"/>
                </a:lnTo>
                <a:lnTo>
                  <a:pt x="517238" y="1922516"/>
                </a:lnTo>
                <a:lnTo>
                  <a:pt x="529609" y="1922694"/>
                </a:lnTo>
                <a:lnTo>
                  <a:pt x="568822" y="1916700"/>
                </a:lnTo>
                <a:lnTo>
                  <a:pt x="604994" y="1919687"/>
                </a:lnTo>
                <a:lnTo>
                  <a:pt x="667383" y="1931932"/>
                </a:lnTo>
                <a:lnTo>
                  <a:pt x="737441" y="1939165"/>
                </a:lnTo>
                <a:lnTo>
                  <a:pt x="802805" y="1945021"/>
                </a:lnTo>
                <a:lnTo>
                  <a:pt x="886059" y="1950770"/>
                </a:lnTo>
                <a:lnTo>
                  <a:pt x="957291" y="1946738"/>
                </a:lnTo>
                <a:lnTo>
                  <a:pt x="1021916" y="1946018"/>
                </a:lnTo>
                <a:lnTo>
                  <a:pt x="1163030" y="1945912"/>
                </a:lnTo>
                <a:lnTo>
                  <a:pt x="1220155" y="1939066"/>
                </a:lnTo>
                <a:lnTo>
                  <a:pt x="1287036" y="1925759"/>
                </a:lnTo>
                <a:lnTo>
                  <a:pt x="1354981" y="1911600"/>
                </a:lnTo>
                <a:lnTo>
                  <a:pt x="1454495" y="1891616"/>
                </a:lnTo>
                <a:lnTo>
                  <a:pt x="1535641" y="1867091"/>
                </a:lnTo>
                <a:lnTo>
                  <a:pt x="1603584" y="1842444"/>
                </a:lnTo>
                <a:lnTo>
                  <a:pt x="1668670" y="1820278"/>
                </a:lnTo>
                <a:lnTo>
                  <a:pt x="1733168" y="1794099"/>
                </a:lnTo>
                <a:lnTo>
                  <a:pt x="1798412" y="1752760"/>
                </a:lnTo>
                <a:lnTo>
                  <a:pt x="1863429" y="1717411"/>
                </a:lnTo>
                <a:lnTo>
                  <a:pt x="1929447" y="1668580"/>
                </a:lnTo>
                <a:lnTo>
                  <a:pt x="1996841" y="1620731"/>
                </a:lnTo>
                <a:lnTo>
                  <a:pt x="2039227" y="1590703"/>
                </a:lnTo>
                <a:lnTo>
                  <a:pt x="2096059" y="1533092"/>
                </a:lnTo>
                <a:lnTo>
                  <a:pt x="2143069" y="1476380"/>
                </a:lnTo>
                <a:lnTo>
                  <a:pt x="2183123" y="1429981"/>
                </a:lnTo>
                <a:lnTo>
                  <a:pt x="2218264" y="1369703"/>
                </a:lnTo>
                <a:lnTo>
                  <a:pt x="2243056" y="1308791"/>
                </a:lnTo>
                <a:lnTo>
                  <a:pt x="2263132" y="1251376"/>
                </a:lnTo>
                <a:lnTo>
                  <a:pt x="2269168" y="1228312"/>
                </a:lnTo>
                <a:lnTo>
                  <a:pt x="2272562" y="1165575"/>
                </a:lnTo>
                <a:lnTo>
                  <a:pt x="2279478" y="1120248"/>
                </a:lnTo>
                <a:lnTo>
                  <a:pt x="2280235" y="1065324"/>
                </a:lnTo>
                <a:lnTo>
                  <a:pt x="2279308" y="1051618"/>
                </a:lnTo>
                <a:lnTo>
                  <a:pt x="2269697" y="996741"/>
                </a:lnTo>
                <a:lnTo>
                  <a:pt x="2258109" y="960209"/>
                </a:lnTo>
                <a:lnTo>
                  <a:pt x="2250480" y="924483"/>
                </a:lnTo>
                <a:lnTo>
                  <a:pt x="2228799" y="867734"/>
                </a:lnTo>
                <a:lnTo>
                  <a:pt x="2200270" y="801278"/>
                </a:lnTo>
                <a:lnTo>
                  <a:pt x="2187889" y="771543"/>
                </a:lnTo>
                <a:lnTo>
                  <a:pt x="2163918" y="733633"/>
                </a:lnTo>
                <a:lnTo>
                  <a:pt x="2153835" y="711369"/>
                </a:lnTo>
                <a:lnTo>
                  <a:pt x="2133843" y="686297"/>
                </a:lnTo>
                <a:lnTo>
                  <a:pt x="2111550" y="658449"/>
                </a:lnTo>
                <a:lnTo>
                  <a:pt x="2076547" y="601976"/>
                </a:lnTo>
                <a:lnTo>
                  <a:pt x="2068765" y="589463"/>
                </a:lnTo>
                <a:lnTo>
                  <a:pt x="2014484" y="528922"/>
                </a:lnTo>
                <a:lnTo>
                  <a:pt x="1963098" y="471597"/>
                </a:lnTo>
                <a:lnTo>
                  <a:pt x="1854514" y="362855"/>
                </a:lnTo>
                <a:lnTo>
                  <a:pt x="1813557" y="331580"/>
                </a:lnTo>
                <a:lnTo>
                  <a:pt x="1784864" y="315190"/>
                </a:lnTo>
                <a:lnTo>
                  <a:pt x="1742158" y="285214"/>
                </a:lnTo>
                <a:lnTo>
                  <a:pt x="1729648" y="277230"/>
                </a:lnTo>
                <a:lnTo>
                  <a:pt x="1665929" y="229860"/>
                </a:lnTo>
                <a:lnTo>
                  <a:pt x="1620200" y="203203"/>
                </a:lnTo>
                <a:lnTo>
                  <a:pt x="1603054" y="190350"/>
                </a:lnTo>
                <a:lnTo>
                  <a:pt x="1573009" y="171560"/>
                </a:lnTo>
                <a:lnTo>
                  <a:pt x="1560173" y="165757"/>
                </a:lnTo>
                <a:lnTo>
                  <a:pt x="1551293" y="160003"/>
                </a:lnTo>
                <a:lnTo>
                  <a:pt x="1541632" y="156811"/>
                </a:lnTo>
                <a:lnTo>
                  <a:pt x="1530988" y="154440"/>
                </a:lnTo>
                <a:lnTo>
                  <a:pt x="1515237" y="147749"/>
                </a:lnTo>
                <a:lnTo>
                  <a:pt x="1507510" y="142475"/>
                </a:lnTo>
                <a:lnTo>
                  <a:pt x="1498360" y="139496"/>
                </a:lnTo>
                <a:lnTo>
                  <a:pt x="1487943" y="137219"/>
                </a:lnTo>
                <a:lnTo>
                  <a:pt x="1468274" y="130536"/>
                </a:lnTo>
                <a:lnTo>
                  <a:pt x="1464623" y="129871"/>
                </a:lnTo>
                <a:lnTo>
                  <a:pt x="1458027" y="126591"/>
                </a:lnTo>
                <a:lnTo>
                  <a:pt x="1454934" y="124383"/>
                </a:lnTo>
                <a:lnTo>
                  <a:pt x="1446418" y="121930"/>
                </a:lnTo>
                <a:lnTo>
                  <a:pt x="1429980" y="120355"/>
                </a:lnTo>
                <a:lnTo>
                  <a:pt x="1426711" y="119273"/>
                </a:lnTo>
                <a:lnTo>
                  <a:pt x="1420539" y="115531"/>
                </a:lnTo>
                <a:lnTo>
                  <a:pt x="1412081" y="113233"/>
                </a:lnTo>
                <a:lnTo>
                  <a:pt x="1380169" y="1113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5"/>
          <p:cNvSpPr/>
          <p:nvPr/>
        </p:nvSpPr>
        <p:spPr>
          <a:xfrm>
            <a:off x="5017770" y="3771900"/>
            <a:ext cx="59890" cy="51319"/>
          </a:xfrm>
          <a:custGeom>
            <a:avLst/>
            <a:gdLst/>
            <a:ahLst/>
            <a:cxnLst/>
            <a:rect l="0" t="0" r="0" b="0"/>
            <a:pathLst>
              <a:path w="59890" h="51319">
                <a:moveTo>
                  <a:pt x="0" y="25717"/>
                </a:moveTo>
                <a:lnTo>
                  <a:pt x="15849" y="9868"/>
                </a:lnTo>
                <a:lnTo>
                  <a:pt x="17233" y="9436"/>
                </a:lnTo>
                <a:lnTo>
                  <a:pt x="19108" y="9148"/>
                </a:lnTo>
                <a:lnTo>
                  <a:pt x="21311" y="8956"/>
                </a:lnTo>
                <a:lnTo>
                  <a:pt x="23732" y="8828"/>
                </a:lnTo>
                <a:lnTo>
                  <a:pt x="28963" y="8686"/>
                </a:lnTo>
                <a:lnTo>
                  <a:pt x="45754" y="8582"/>
                </a:lnTo>
                <a:lnTo>
                  <a:pt x="47647" y="9531"/>
                </a:lnTo>
                <a:lnTo>
                  <a:pt x="48910" y="11117"/>
                </a:lnTo>
                <a:lnTo>
                  <a:pt x="49751" y="13126"/>
                </a:lnTo>
                <a:lnTo>
                  <a:pt x="51265" y="14465"/>
                </a:lnTo>
                <a:lnTo>
                  <a:pt x="53227" y="15359"/>
                </a:lnTo>
                <a:lnTo>
                  <a:pt x="55487" y="15954"/>
                </a:lnTo>
                <a:lnTo>
                  <a:pt x="56993" y="17303"/>
                </a:lnTo>
                <a:lnTo>
                  <a:pt x="57998" y="19156"/>
                </a:lnTo>
                <a:lnTo>
                  <a:pt x="59610" y="24421"/>
                </a:lnTo>
                <a:lnTo>
                  <a:pt x="59742" y="25806"/>
                </a:lnTo>
                <a:lnTo>
                  <a:pt x="59831" y="27681"/>
                </a:lnTo>
                <a:lnTo>
                  <a:pt x="59889" y="29884"/>
                </a:lnTo>
                <a:lnTo>
                  <a:pt x="58976" y="32305"/>
                </a:lnTo>
                <a:lnTo>
                  <a:pt x="57415" y="34872"/>
                </a:lnTo>
                <a:lnTo>
                  <a:pt x="55421" y="37535"/>
                </a:lnTo>
                <a:lnTo>
                  <a:pt x="53140" y="39311"/>
                </a:lnTo>
                <a:lnTo>
                  <a:pt x="50666" y="40494"/>
                </a:lnTo>
                <a:lnTo>
                  <a:pt x="48065" y="41284"/>
                </a:lnTo>
                <a:lnTo>
                  <a:pt x="46331" y="42762"/>
                </a:lnTo>
                <a:lnTo>
                  <a:pt x="45175" y="44701"/>
                </a:lnTo>
                <a:lnTo>
                  <a:pt x="44403" y="46945"/>
                </a:lnTo>
                <a:lnTo>
                  <a:pt x="42937" y="48442"/>
                </a:lnTo>
                <a:lnTo>
                  <a:pt x="41007" y="49439"/>
                </a:lnTo>
                <a:lnTo>
                  <a:pt x="35616" y="51041"/>
                </a:lnTo>
                <a:lnTo>
                  <a:pt x="34222" y="51172"/>
                </a:lnTo>
                <a:lnTo>
                  <a:pt x="32339" y="51260"/>
                </a:lnTo>
                <a:lnTo>
                  <a:pt x="30132" y="51318"/>
                </a:lnTo>
                <a:lnTo>
                  <a:pt x="28660" y="50404"/>
                </a:lnTo>
                <a:lnTo>
                  <a:pt x="27679" y="48843"/>
                </a:lnTo>
                <a:lnTo>
                  <a:pt x="26105" y="44043"/>
                </a:lnTo>
                <a:lnTo>
                  <a:pt x="25976" y="42697"/>
                </a:lnTo>
                <a:lnTo>
                  <a:pt x="25889" y="40847"/>
                </a:lnTo>
                <a:lnTo>
                  <a:pt x="25793" y="36252"/>
                </a:lnTo>
                <a:lnTo>
                  <a:pt x="25718" y="10255"/>
                </a:lnTo>
                <a:lnTo>
                  <a:pt x="26670" y="8742"/>
                </a:lnTo>
                <a:lnTo>
                  <a:pt x="28257" y="6780"/>
                </a:lnTo>
                <a:lnTo>
                  <a:pt x="30268" y="4520"/>
                </a:lnTo>
                <a:lnTo>
                  <a:pt x="32561" y="3013"/>
                </a:lnTo>
                <a:lnTo>
                  <a:pt x="35042" y="2009"/>
                </a:lnTo>
                <a:lnTo>
                  <a:pt x="37648" y="1339"/>
                </a:lnTo>
                <a:lnTo>
                  <a:pt x="40339" y="892"/>
                </a:lnTo>
                <a:lnTo>
                  <a:pt x="43085" y="595"/>
                </a:lnTo>
                <a:lnTo>
                  <a:pt x="5143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6"/>
          <p:cNvSpPr/>
          <p:nvPr/>
        </p:nvSpPr>
        <p:spPr>
          <a:xfrm>
            <a:off x="5043487" y="3034664"/>
            <a:ext cx="642939" cy="754382"/>
          </a:xfrm>
          <a:custGeom>
            <a:avLst/>
            <a:gdLst/>
            <a:ahLst/>
            <a:cxnLst/>
            <a:rect l="0" t="0" r="0" b="0"/>
            <a:pathLst>
              <a:path w="642939" h="754382">
                <a:moveTo>
                  <a:pt x="0" y="754381"/>
                </a:moveTo>
                <a:lnTo>
                  <a:pt x="0" y="747000"/>
                </a:lnTo>
                <a:lnTo>
                  <a:pt x="953" y="746603"/>
                </a:lnTo>
                <a:lnTo>
                  <a:pt x="4551" y="746161"/>
                </a:lnTo>
                <a:lnTo>
                  <a:pt x="5892" y="745091"/>
                </a:lnTo>
                <a:lnTo>
                  <a:pt x="6785" y="743425"/>
                </a:lnTo>
                <a:lnTo>
                  <a:pt x="7381" y="741362"/>
                </a:lnTo>
                <a:lnTo>
                  <a:pt x="10583" y="736529"/>
                </a:lnTo>
                <a:lnTo>
                  <a:pt x="28693" y="717192"/>
                </a:lnTo>
                <a:lnTo>
                  <a:pt x="37182" y="708648"/>
                </a:lnTo>
                <a:lnTo>
                  <a:pt x="39076" y="705795"/>
                </a:lnTo>
                <a:lnTo>
                  <a:pt x="42693" y="697228"/>
                </a:lnTo>
                <a:lnTo>
                  <a:pt x="51966" y="685800"/>
                </a:lnTo>
                <a:lnTo>
                  <a:pt x="54647" y="682943"/>
                </a:lnTo>
                <a:lnTo>
                  <a:pt x="57386" y="681038"/>
                </a:lnTo>
                <a:lnTo>
                  <a:pt x="62970" y="678921"/>
                </a:lnTo>
                <a:lnTo>
                  <a:pt x="65792" y="676452"/>
                </a:lnTo>
                <a:lnTo>
                  <a:pt x="82874" y="654927"/>
                </a:lnTo>
                <a:lnTo>
                  <a:pt x="102870" y="634398"/>
                </a:lnTo>
                <a:lnTo>
                  <a:pt x="108585" y="627713"/>
                </a:lnTo>
                <a:lnTo>
                  <a:pt x="114300" y="618391"/>
                </a:lnTo>
                <a:lnTo>
                  <a:pt x="117158" y="615144"/>
                </a:lnTo>
                <a:lnTo>
                  <a:pt x="120015" y="612978"/>
                </a:lnTo>
                <a:lnTo>
                  <a:pt x="122872" y="611535"/>
                </a:lnTo>
                <a:lnTo>
                  <a:pt x="128588" y="604851"/>
                </a:lnTo>
                <a:lnTo>
                  <a:pt x="142875" y="585465"/>
                </a:lnTo>
                <a:lnTo>
                  <a:pt x="157163" y="564203"/>
                </a:lnTo>
                <a:lnTo>
                  <a:pt x="168593" y="550797"/>
                </a:lnTo>
                <a:lnTo>
                  <a:pt x="182880" y="529863"/>
                </a:lnTo>
                <a:lnTo>
                  <a:pt x="191135" y="523468"/>
                </a:lnTo>
                <a:lnTo>
                  <a:pt x="196003" y="520429"/>
                </a:lnTo>
                <a:lnTo>
                  <a:pt x="203953" y="511972"/>
                </a:lnTo>
                <a:lnTo>
                  <a:pt x="220745" y="491354"/>
                </a:lnTo>
                <a:lnTo>
                  <a:pt x="238196" y="473436"/>
                </a:lnTo>
                <a:lnTo>
                  <a:pt x="244930" y="465687"/>
                </a:lnTo>
                <a:lnTo>
                  <a:pt x="262818" y="439973"/>
                </a:lnTo>
                <a:lnTo>
                  <a:pt x="268574" y="430177"/>
                </a:lnTo>
                <a:lnTo>
                  <a:pt x="276846" y="422012"/>
                </a:lnTo>
                <a:lnTo>
                  <a:pt x="281719" y="418502"/>
                </a:lnTo>
                <a:lnTo>
                  <a:pt x="289673" y="409521"/>
                </a:lnTo>
                <a:lnTo>
                  <a:pt x="305517" y="388539"/>
                </a:lnTo>
                <a:lnTo>
                  <a:pt x="319676" y="368037"/>
                </a:lnTo>
                <a:lnTo>
                  <a:pt x="332527" y="351301"/>
                </a:lnTo>
                <a:lnTo>
                  <a:pt x="345402" y="333130"/>
                </a:lnTo>
                <a:lnTo>
                  <a:pt x="363008" y="314477"/>
                </a:lnTo>
                <a:lnTo>
                  <a:pt x="373518" y="302835"/>
                </a:lnTo>
                <a:lnTo>
                  <a:pt x="379685" y="293026"/>
                </a:lnTo>
                <a:lnTo>
                  <a:pt x="388141" y="284857"/>
                </a:lnTo>
                <a:lnTo>
                  <a:pt x="393064" y="281345"/>
                </a:lnTo>
                <a:lnTo>
                  <a:pt x="401072" y="272362"/>
                </a:lnTo>
                <a:lnTo>
                  <a:pt x="416954" y="251379"/>
                </a:lnTo>
                <a:lnTo>
                  <a:pt x="422802" y="241582"/>
                </a:lnTo>
                <a:lnTo>
                  <a:pt x="431117" y="233417"/>
                </a:lnTo>
                <a:lnTo>
                  <a:pt x="436001" y="229907"/>
                </a:lnTo>
                <a:lnTo>
                  <a:pt x="443969" y="220926"/>
                </a:lnTo>
                <a:lnTo>
                  <a:pt x="447427" y="215864"/>
                </a:lnTo>
                <a:lnTo>
                  <a:pt x="456349" y="207700"/>
                </a:lnTo>
                <a:lnTo>
                  <a:pt x="473048" y="194698"/>
                </a:lnTo>
                <a:lnTo>
                  <a:pt x="491376" y="169819"/>
                </a:lnTo>
                <a:lnTo>
                  <a:pt x="508625" y="151556"/>
                </a:lnTo>
                <a:lnTo>
                  <a:pt x="525779" y="134313"/>
                </a:lnTo>
                <a:lnTo>
                  <a:pt x="546853" y="120017"/>
                </a:lnTo>
                <a:lnTo>
                  <a:pt x="550306" y="117159"/>
                </a:lnTo>
                <a:lnTo>
                  <a:pt x="552608" y="114301"/>
                </a:lnTo>
                <a:lnTo>
                  <a:pt x="554143" y="111443"/>
                </a:lnTo>
                <a:lnTo>
                  <a:pt x="555166" y="108586"/>
                </a:lnTo>
                <a:lnTo>
                  <a:pt x="558843" y="102871"/>
                </a:lnTo>
                <a:lnTo>
                  <a:pt x="578435" y="81677"/>
                </a:lnTo>
                <a:lnTo>
                  <a:pt x="580886" y="80169"/>
                </a:lnTo>
                <a:lnTo>
                  <a:pt x="586149" y="78493"/>
                </a:lnTo>
                <a:lnTo>
                  <a:pt x="587933" y="77094"/>
                </a:lnTo>
                <a:lnTo>
                  <a:pt x="589123" y="75209"/>
                </a:lnTo>
                <a:lnTo>
                  <a:pt x="589916" y="72999"/>
                </a:lnTo>
                <a:lnTo>
                  <a:pt x="593337" y="68004"/>
                </a:lnTo>
                <a:lnTo>
                  <a:pt x="598744" y="61588"/>
                </a:lnTo>
                <a:lnTo>
                  <a:pt x="599484" y="58170"/>
                </a:lnTo>
                <a:lnTo>
                  <a:pt x="599680" y="55925"/>
                </a:lnTo>
                <a:lnTo>
                  <a:pt x="600764" y="54429"/>
                </a:lnTo>
                <a:lnTo>
                  <a:pt x="602440" y="53431"/>
                </a:lnTo>
                <a:lnTo>
                  <a:pt x="604509" y="52766"/>
                </a:lnTo>
                <a:lnTo>
                  <a:pt x="605889" y="51370"/>
                </a:lnTo>
                <a:lnTo>
                  <a:pt x="606808" y="49487"/>
                </a:lnTo>
                <a:lnTo>
                  <a:pt x="607421" y="47279"/>
                </a:lnTo>
                <a:lnTo>
                  <a:pt x="608783" y="45807"/>
                </a:lnTo>
                <a:lnTo>
                  <a:pt x="610643" y="44826"/>
                </a:lnTo>
                <a:lnTo>
                  <a:pt x="612835" y="44172"/>
                </a:lnTo>
                <a:lnTo>
                  <a:pt x="614297" y="42783"/>
                </a:lnTo>
                <a:lnTo>
                  <a:pt x="615271" y="40905"/>
                </a:lnTo>
                <a:lnTo>
                  <a:pt x="615921" y="38700"/>
                </a:lnTo>
                <a:lnTo>
                  <a:pt x="617307" y="37230"/>
                </a:lnTo>
                <a:lnTo>
                  <a:pt x="619183" y="36250"/>
                </a:lnTo>
                <a:lnTo>
                  <a:pt x="625406" y="34405"/>
                </a:lnTo>
                <a:lnTo>
                  <a:pt x="634002" y="26074"/>
                </a:lnTo>
                <a:lnTo>
                  <a:pt x="634362" y="17253"/>
                </a:lnTo>
                <a:lnTo>
                  <a:pt x="641746" y="17155"/>
                </a:lnTo>
                <a:lnTo>
                  <a:pt x="642143" y="16199"/>
                </a:lnTo>
                <a:lnTo>
                  <a:pt x="642936" y="8587"/>
                </a:lnTo>
                <a:lnTo>
                  <a:pt x="6429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7"/>
          <p:cNvSpPr/>
          <p:nvPr/>
        </p:nvSpPr>
        <p:spPr>
          <a:xfrm>
            <a:off x="5018964" y="3188970"/>
            <a:ext cx="178680" cy="240031"/>
          </a:xfrm>
          <a:custGeom>
            <a:avLst/>
            <a:gdLst/>
            <a:ahLst/>
            <a:cxnLst/>
            <a:rect l="0" t="0" r="0" b="0"/>
            <a:pathLst>
              <a:path w="178680" h="240031">
                <a:moveTo>
                  <a:pt x="101676" y="0"/>
                </a:moveTo>
                <a:lnTo>
                  <a:pt x="88905" y="12770"/>
                </a:lnTo>
                <a:lnTo>
                  <a:pt x="86495" y="14228"/>
                </a:lnTo>
                <a:lnTo>
                  <a:pt x="81276" y="15848"/>
                </a:lnTo>
                <a:lnTo>
                  <a:pt x="79503" y="17233"/>
                </a:lnTo>
                <a:lnTo>
                  <a:pt x="78321" y="19108"/>
                </a:lnTo>
                <a:lnTo>
                  <a:pt x="77534" y="21311"/>
                </a:lnTo>
                <a:lnTo>
                  <a:pt x="76056" y="22780"/>
                </a:lnTo>
                <a:lnTo>
                  <a:pt x="74118" y="23759"/>
                </a:lnTo>
                <a:lnTo>
                  <a:pt x="68716" y="25330"/>
                </a:lnTo>
                <a:lnTo>
                  <a:pt x="63229" y="30154"/>
                </a:lnTo>
                <a:lnTo>
                  <a:pt x="60122" y="33064"/>
                </a:lnTo>
                <a:lnTo>
                  <a:pt x="56855" y="33745"/>
                </a:lnTo>
                <a:lnTo>
                  <a:pt x="54650" y="33926"/>
                </a:lnTo>
                <a:lnTo>
                  <a:pt x="52228" y="35000"/>
                </a:lnTo>
                <a:lnTo>
                  <a:pt x="46996" y="38733"/>
                </a:lnTo>
                <a:lnTo>
                  <a:pt x="44268" y="40109"/>
                </a:lnTo>
                <a:lnTo>
                  <a:pt x="38695" y="41639"/>
                </a:lnTo>
                <a:lnTo>
                  <a:pt x="35877" y="42999"/>
                </a:lnTo>
                <a:lnTo>
                  <a:pt x="33045" y="44858"/>
                </a:lnTo>
                <a:lnTo>
                  <a:pt x="26206" y="50136"/>
                </a:lnTo>
                <a:lnTo>
                  <a:pt x="22732" y="50857"/>
                </a:lnTo>
                <a:lnTo>
                  <a:pt x="20471" y="51050"/>
                </a:lnTo>
                <a:lnTo>
                  <a:pt x="18964" y="52131"/>
                </a:lnTo>
                <a:lnTo>
                  <a:pt x="17960" y="53803"/>
                </a:lnTo>
                <a:lnTo>
                  <a:pt x="17290" y="55871"/>
                </a:lnTo>
                <a:lnTo>
                  <a:pt x="15891" y="57250"/>
                </a:lnTo>
                <a:lnTo>
                  <a:pt x="14006" y="58169"/>
                </a:lnTo>
                <a:lnTo>
                  <a:pt x="8688" y="59644"/>
                </a:lnTo>
                <a:lnTo>
                  <a:pt x="8251" y="60718"/>
                </a:lnTo>
                <a:lnTo>
                  <a:pt x="7493" y="67356"/>
                </a:lnTo>
                <a:lnTo>
                  <a:pt x="7412" y="72768"/>
                </a:lnTo>
                <a:lnTo>
                  <a:pt x="6448" y="74229"/>
                </a:lnTo>
                <a:lnTo>
                  <a:pt x="4853" y="75204"/>
                </a:lnTo>
                <a:lnTo>
                  <a:pt x="2838" y="75853"/>
                </a:lnTo>
                <a:lnTo>
                  <a:pt x="1493" y="77239"/>
                </a:lnTo>
                <a:lnTo>
                  <a:pt x="597" y="79115"/>
                </a:lnTo>
                <a:lnTo>
                  <a:pt x="0" y="81318"/>
                </a:lnTo>
                <a:lnTo>
                  <a:pt x="555" y="82787"/>
                </a:lnTo>
                <a:lnTo>
                  <a:pt x="1876" y="83766"/>
                </a:lnTo>
                <a:lnTo>
                  <a:pt x="3710" y="84419"/>
                </a:lnTo>
                <a:lnTo>
                  <a:pt x="4933" y="85807"/>
                </a:lnTo>
                <a:lnTo>
                  <a:pt x="5748" y="87684"/>
                </a:lnTo>
                <a:lnTo>
                  <a:pt x="6653" y="92311"/>
                </a:lnTo>
                <a:lnTo>
                  <a:pt x="7164" y="99318"/>
                </a:lnTo>
                <a:lnTo>
                  <a:pt x="7283" y="101291"/>
                </a:lnTo>
                <a:lnTo>
                  <a:pt x="11901" y="106953"/>
                </a:lnTo>
                <a:lnTo>
                  <a:pt x="13251" y="109402"/>
                </a:lnTo>
                <a:lnTo>
                  <a:pt x="14751" y="114663"/>
                </a:lnTo>
                <a:lnTo>
                  <a:pt x="15417" y="120176"/>
                </a:lnTo>
                <a:lnTo>
                  <a:pt x="15713" y="125802"/>
                </a:lnTo>
                <a:lnTo>
                  <a:pt x="15845" y="131476"/>
                </a:lnTo>
                <a:lnTo>
                  <a:pt x="15949" y="153803"/>
                </a:lnTo>
                <a:lnTo>
                  <a:pt x="20502" y="154156"/>
                </a:lnTo>
                <a:lnTo>
                  <a:pt x="25474" y="154305"/>
                </a:lnTo>
                <a:lnTo>
                  <a:pt x="29073" y="154305"/>
                </a:lnTo>
                <a:lnTo>
                  <a:pt x="30414" y="153352"/>
                </a:lnTo>
                <a:lnTo>
                  <a:pt x="31307" y="151765"/>
                </a:lnTo>
                <a:lnTo>
                  <a:pt x="31904" y="149754"/>
                </a:lnTo>
                <a:lnTo>
                  <a:pt x="33253" y="148413"/>
                </a:lnTo>
                <a:lnTo>
                  <a:pt x="35106" y="147519"/>
                </a:lnTo>
                <a:lnTo>
                  <a:pt x="37293" y="146924"/>
                </a:lnTo>
                <a:lnTo>
                  <a:pt x="42263" y="143721"/>
                </a:lnTo>
                <a:lnTo>
                  <a:pt x="44923" y="141534"/>
                </a:lnTo>
                <a:lnTo>
                  <a:pt x="47648" y="140076"/>
                </a:lnTo>
                <a:lnTo>
                  <a:pt x="53216" y="138456"/>
                </a:lnTo>
                <a:lnTo>
                  <a:pt x="56034" y="137071"/>
                </a:lnTo>
                <a:lnTo>
                  <a:pt x="58865" y="135196"/>
                </a:lnTo>
                <a:lnTo>
                  <a:pt x="61705" y="132993"/>
                </a:lnTo>
                <a:lnTo>
                  <a:pt x="65504" y="131524"/>
                </a:lnTo>
                <a:lnTo>
                  <a:pt x="69941" y="130545"/>
                </a:lnTo>
                <a:lnTo>
                  <a:pt x="74804" y="129892"/>
                </a:lnTo>
                <a:lnTo>
                  <a:pt x="78999" y="129458"/>
                </a:lnTo>
                <a:lnTo>
                  <a:pt x="82748" y="129167"/>
                </a:lnTo>
                <a:lnTo>
                  <a:pt x="86199" y="128974"/>
                </a:lnTo>
                <a:lnTo>
                  <a:pt x="92575" y="128759"/>
                </a:lnTo>
                <a:lnTo>
                  <a:pt x="104429" y="128621"/>
                </a:lnTo>
                <a:lnTo>
                  <a:pt x="129050" y="128590"/>
                </a:lnTo>
                <a:lnTo>
                  <a:pt x="132308" y="129541"/>
                </a:lnTo>
                <a:lnTo>
                  <a:pt x="135432" y="131128"/>
                </a:lnTo>
                <a:lnTo>
                  <a:pt x="138468" y="133139"/>
                </a:lnTo>
                <a:lnTo>
                  <a:pt x="141444" y="134479"/>
                </a:lnTo>
                <a:lnTo>
                  <a:pt x="144380" y="135372"/>
                </a:lnTo>
                <a:lnTo>
                  <a:pt x="147290" y="135968"/>
                </a:lnTo>
                <a:lnTo>
                  <a:pt x="150182" y="137318"/>
                </a:lnTo>
                <a:lnTo>
                  <a:pt x="153064" y="139170"/>
                </a:lnTo>
                <a:lnTo>
                  <a:pt x="155937" y="141357"/>
                </a:lnTo>
                <a:lnTo>
                  <a:pt x="158805" y="143768"/>
                </a:lnTo>
                <a:lnTo>
                  <a:pt x="161669" y="146328"/>
                </a:lnTo>
                <a:lnTo>
                  <a:pt x="164532" y="148987"/>
                </a:lnTo>
                <a:lnTo>
                  <a:pt x="167392" y="150759"/>
                </a:lnTo>
                <a:lnTo>
                  <a:pt x="170251" y="151941"/>
                </a:lnTo>
                <a:lnTo>
                  <a:pt x="173110" y="152729"/>
                </a:lnTo>
                <a:lnTo>
                  <a:pt x="175016" y="154207"/>
                </a:lnTo>
                <a:lnTo>
                  <a:pt x="176287" y="156144"/>
                </a:lnTo>
                <a:lnTo>
                  <a:pt x="177699" y="160837"/>
                </a:lnTo>
                <a:lnTo>
                  <a:pt x="178326" y="166098"/>
                </a:lnTo>
                <a:lnTo>
                  <a:pt x="178605" y="171611"/>
                </a:lnTo>
                <a:lnTo>
                  <a:pt x="178679" y="174415"/>
                </a:lnTo>
                <a:lnTo>
                  <a:pt x="177776" y="177236"/>
                </a:lnTo>
                <a:lnTo>
                  <a:pt x="174233" y="182912"/>
                </a:lnTo>
                <a:lnTo>
                  <a:pt x="172023" y="188609"/>
                </a:lnTo>
                <a:lnTo>
                  <a:pt x="171434" y="191462"/>
                </a:lnTo>
                <a:lnTo>
                  <a:pt x="168239" y="197171"/>
                </a:lnTo>
                <a:lnTo>
                  <a:pt x="163645" y="202884"/>
                </a:lnTo>
                <a:lnTo>
                  <a:pt x="158428" y="208598"/>
                </a:lnTo>
                <a:lnTo>
                  <a:pt x="150135" y="217170"/>
                </a:lnTo>
                <a:lnTo>
                  <a:pt x="147317" y="219075"/>
                </a:lnTo>
                <a:lnTo>
                  <a:pt x="144486" y="220345"/>
                </a:lnTo>
                <a:lnTo>
                  <a:pt x="141646" y="221192"/>
                </a:lnTo>
                <a:lnTo>
                  <a:pt x="138800" y="222708"/>
                </a:lnTo>
                <a:lnTo>
                  <a:pt x="135950" y="224672"/>
                </a:lnTo>
                <a:lnTo>
                  <a:pt x="133098" y="226934"/>
                </a:lnTo>
                <a:lnTo>
                  <a:pt x="130244" y="229394"/>
                </a:lnTo>
                <a:lnTo>
                  <a:pt x="127388" y="231987"/>
                </a:lnTo>
                <a:lnTo>
                  <a:pt x="124532" y="234668"/>
                </a:lnTo>
                <a:lnTo>
                  <a:pt x="121676" y="236455"/>
                </a:lnTo>
                <a:lnTo>
                  <a:pt x="118820" y="237647"/>
                </a:lnTo>
                <a:lnTo>
                  <a:pt x="115962" y="238441"/>
                </a:lnTo>
                <a:lnTo>
                  <a:pt x="113105" y="238971"/>
                </a:lnTo>
                <a:lnTo>
                  <a:pt x="110248" y="239323"/>
                </a:lnTo>
                <a:lnTo>
                  <a:pt x="107390" y="239559"/>
                </a:lnTo>
                <a:lnTo>
                  <a:pt x="104533" y="239716"/>
                </a:lnTo>
                <a:lnTo>
                  <a:pt x="98818" y="239890"/>
                </a:lnTo>
                <a:lnTo>
                  <a:pt x="4166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8"/>
          <p:cNvSpPr/>
          <p:nvPr/>
        </p:nvSpPr>
        <p:spPr>
          <a:xfrm>
            <a:off x="5686425" y="3043237"/>
            <a:ext cx="1954531" cy="1594486"/>
          </a:xfrm>
          <a:custGeom>
            <a:avLst/>
            <a:gdLst/>
            <a:ahLst/>
            <a:cxnLst/>
            <a:rect l="0" t="0" r="0" b="0"/>
            <a:pathLst>
              <a:path w="1954531" h="1594486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7380" y="24164"/>
                </a:lnTo>
                <a:lnTo>
                  <a:pt x="21311" y="38448"/>
                </a:lnTo>
                <a:lnTo>
                  <a:pt x="23733" y="39919"/>
                </a:lnTo>
                <a:lnTo>
                  <a:pt x="31691" y="42943"/>
                </a:lnTo>
                <a:lnTo>
                  <a:pt x="37262" y="47026"/>
                </a:lnTo>
                <a:lnTo>
                  <a:pt x="39129" y="49448"/>
                </a:lnTo>
                <a:lnTo>
                  <a:pt x="40373" y="52016"/>
                </a:lnTo>
                <a:lnTo>
                  <a:pt x="41203" y="54680"/>
                </a:lnTo>
                <a:lnTo>
                  <a:pt x="42709" y="56456"/>
                </a:lnTo>
                <a:lnTo>
                  <a:pt x="44665" y="57640"/>
                </a:lnTo>
                <a:lnTo>
                  <a:pt x="46921" y="58429"/>
                </a:lnTo>
                <a:lnTo>
                  <a:pt x="51969" y="61846"/>
                </a:lnTo>
                <a:lnTo>
                  <a:pt x="54648" y="64091"/>
                </a:lnTo>
                <a:lnTo>
                  <a:pt x="57387" y="65587"/>
                </a:lnTo>
                <a:lnTo>
                  <a:pt x="65792" y="68646"/>
                </a:lnTo>
                <a:lnTo>
                  <a:pt x="77166" y="77730"/>
                </a:lnTo>
                <a:lnTo>
                  <a:pt x="80019" y="80395"/>
                </a:lnTo>
                <a:lnTo>
                  <a:pt x="82874" y="82172"/>
                </a:lnTo>
                <a:lnTo>
                  <a:pt x="91441" y="85625"/>
                </a:lnTo>
                <a:lnTo>
                  <a:pt x="100013" y="91305"/>
                </a:lnTo>
                <a:lnTo>
                  <a:pt x="108585" y="94363"/>
                </a:lnTo>
                <a:lnTo>
                  <a:pt x="117157" y="100879"/>
                </a:lnTo>
                <a:lnTo>
                  <a:pt x="131444" y="114414"/>
                </a:lnTo>
                <a:lnTo>
                  <a:pt x="134302" y="116281"/>
                </a:lnTo>
                <a:lnTo>
                  <a:pt x="142875" y="119861"/>
                </a:lnTo>
                <a:lnTo>
                  <a:pt x="179492" y="145780"/>
                </a:lnTo>
                <a:lnTo>
                  <a:pt x="195192" y="160026"/>
                </a:lnTo>
                <a:lnTo>
                  <a:pt x="255263" y="197214"/>
                </a:lnTo>
                <a:lnTo>
                  <a:pt x="285382" y="222886"/>
                </a:lnTo>
                <a:lnTo>
                  <a:pt x="298235" y="231458"/>
                </a:lnTo>
                <a:lnTo>
                  <a:pt x="328248" y="257175"/>
                </a:lnTo>
                <a:lnTo>
                  <a:pt x="341098" y="265748"/>
                </a:lnTo>
                <a:lnTo>
                  <a:pt x="353479" y="274320"/>
                </a:lnTo>
                <a:lnTo>
                  <a:pt x="383398" y="291465"/>
                </a:lnTo>
                <a:lnTo>
                  <a:pt x="396174" y="300038"/>
                </a:lnTo>
                <a:lnTo>
                  <a:pt x="409485" y="308610"/>
                </a:lnTo>
                <a:lnTo>
                  <a:pt x="430989" y="325755"/>
                </a:lnTo>
                <a:lnTo>
                  <a:pt x="443931" y="334328"/>
                </a:lnTo>
                <a:lnTo>
                  <a:pt x="456337" y="342900"/>
                </a:lnTo>
                <a:lnTo>
                  <a:pt x="469539" y="351473"/>
                </a:lnTo>
                <a:lnTo>
                  <a:pt x="525714" y="399815"/>
                </a:lnTo>
                <a:lnTo>
                  <a:pt x="558764" y="422901"/>
                </a:lnTo>
                <a:lnTo>
                  <a:pt x="565204" y="431161"/>
                </a:lnTo>
                <a:lnTo>
                  <a:pt x="577100" y="447435"/>
                </a:lnTo>
                <a:lnTo>
                  <a:pt x="594513" y="460775"/>
                </a:lnTo>
                <a:lnTo>
                  <a:pt x="605941" y="474452"/>
                </a:lnTo>
                <a:lnTo>
                  <a:pt x="658451" y="521374"/>
                </a:lnTo>
                <a:lnTo>
                  <a:pt x="673483" y="537292"/>
                </a:lnTo>
                <a:lnTo>
                  <a:pt x="679690" y="547089"/>
                </a:lnTo>
                <a:lnTo>
                  <a:pt x="688164" y="555253"/>
                </a:lnTo>
                <a:lnTo>
                  <a:pt x="717758" y="580971"/>
                </a:lnTo>
                <a:lnTo>
                  <a:pt x="749703" y="611605"/>
                </a:lnTo>
                <a:lnTo>
                  <a:pt x="765165" y="623070"/>
                </a:lnTo>
                <a:lnTo>
                  <a:pt x="807764" y="670494"/>
                </a:lnTo>
                <a:lnTo>
                  <a:pt x="818112" y="679950"/>
                </a:lnTo>
                <a:lnTo>
                  <a:pt x="858448" y="713067"/>
                </a:lnTo>
                <a:lnTo>
                  <a:pt x="878054" y="731438"/>
                </a:lnTo>
                <a:lnTo>
                  <a:pt x="905933" y="752829"/>
                </a:lnTo>
                <a:lnTo>
                  <a:pt x="927631" y="777730"/>
                </a:lnTo>
                <a:lnTo>
                  <a:pt x="983011" y="821402"/>
                </a:lnTo>
                <a:lnTo>
                  <a:pt x="1040131" y="867985"/>
                </a:lnTo>
                <a:lnTo>
                  <a:pt x="1080134" y="900657"/>
                </a:lnTo>
                <a:lnTo>
                  <a:pt x="1114425" y="931911"/>
                </a:lnTo>
                <a:lnTo>
                  <a:pt x="1131569" y="944777"/>
                </a:lnTo>
                <a:lnTo>
                  <a:pt x="1142047" y="955206"/>
                </a:lnTo>
                <a:lnTo>
                  <a:pt x="1164194" y="983085"/>
                </a:lnTo>
                <a:lnTo>
                  <a:pt x="1177502" y="991917"/>
                </a:lnTo>
                <a:lnTo>
                  <a:pt x="1191989" y="999969"/>
                </a:lnTo>
                <a:lnTo>
                  <a:pt x="1245806" y="1048773"/>
                </a:lnTo>
                <a:lnTo>
                  <a:pt x="1262995" y="1064916"/>
                </a:lnTo>
                <a:lnTo>
                  <a:pt x="1319388" y="1108946"/>
                </a:lnTo>
                <a:lnTo>
                  <a:pt x="1328710" y="1120245"/>
                </a:lnTo>
                <a:lnTo>
                  <a:pt x="1341108" y="1129077"/>
                </a:lnTo>
                <a:lnTo>
                  <a:pt x="1355190" y="1137129"/>
                </a:lnTo>
                <a:lnTo>
                  <a:pt x="1414426" y="1183582"/>
                </a:lnTo>
                <a:lnTo>
                  <a:pt x="1448749" y="1214806"/>
                </a:lnTo>
                <a:lnTo>
                  <a:pt x="1465897" y="1227670"/>
                </a:lnTo>
                <a:lnTo>
                  <a:pt x="1495425" y="1253727"/>
                </a:lnTo>
                <a:lnTo>
                  <a:pt x="1524117" y="1270564"/>
                </a:lnTo>
                <a:lnTo>
                  <a:pt x="1580286" y="1314522"/>
                </a:lnTo>
                <a:lnTo>
                  <a:pt x="1638654" y="1360173"/>
                </a:lnTo>
                <a:lnTo>
                  <a:pt x="1695395" y="1397848"/>
                </a:lnTo>
                <a:lnTo>
                  <a:pt x="1749176" y="1437354"/>
                </a:lnTo>
                <a:lnTo>
                  <a:pt x="1802557" y="1483044"/>
                </a:lnTo>
                <a:lnTo>
                  <a:pt x="1860070" y="1523895"/>
                </a:lnTo>
                <a:lnTo>
                  <a:pt x="1877329" y="1536422"/>
                </a:lnTo>
                <a:lnTo>
                  <a:pt x="1894508" y="1549659"/>
                </a:lnTo>
                <a:lnTo>
                  <a:pt x="1938901" y="1580163"/>
                </a:lnTo>
                <a:lnTo>
                  <a:pt x="1954530" y="15944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29"/>
          <p:cNvSpPr/>
          <p:nvPr/>
        </p:nvSpPr>
        <p:spPr>
          <a:xfrm>
            <a:off x="5712142" y="3086100"/>
            <a:ext cx="170218" cy="111442"/>
          </a:xfrm>
          <a:custGeom>
            <a:avLst/>
            <a:gdLst/>
            <a:ahLst/>
            <a:cxnLst/>
            <a:rect l="0" t="0" r="0" b="0"/>
            <a:pathLst>
              <a:path w="170218" h="111442">
                <a:moveTo>
                  <a:pt x="0" y="0"/>
                </a:moveTo>
                <a:lnTo>
                  <a:pt x="0" y="4551"/>
                </a:lnTo>
                <a:lnTo>
                  <a:pt x="1905" y="6844"/>
                </a:lnTo>
                <a:lnTo>
                  <a:pt x="5080" y="9325"/>
                </a:lnTo>
                <a:lnTo>
                  <a:pt x="14762" y="15600"/>
                </a:lnTo>
                <a:lnTo>
                  <a:pt x="15556" y="17067"/>
                </a:lnTo>
                <a:lnTo>
                  <a:pt x="16086" y="18998"/>
                </a:lnTo>
                <a:lnTo>
                  <a:pt x="16439" y="21238"/>
                </a:lnTo>
                <a:lnTo>
                  <a:pt x="17627" y="23683"/>
                </a:lnTo>
                <a:lnTo>
                  <a:pt x="19371" y="26267"/>
                </a:lnTo>
                <a:lnTo>
                  <a:pt x="21487" y="28941"/>
                </a:lnTo>
                <a:lnTo>
                  <a:pt x="23850" y="31676"/>
                </a:lnTo>
                <a:lnTo>
                  <a:pt x="26377" y="34452"/>
                </a:lnTo>
                <a:lnTo>
                  <a:pt x="29015" y="37256"/>
                </a:lnTo>
                <a:lnTo>
                  <a:pt x="32678" y="40077"/>
                </a:lnTo>
                <a:lnTo>
                  <a:pt x="37026" y="42910"/>
                </a:lnTo>
                <a:lnTo>
                  <a:pt x="41829" y="45752"/>
                </a:lnTo>
                <a:lnTo>
                  <a:pt x="45984" y="48599"/>
                </a:lnTo>
                <a:lnTo>
                  <a:pt x="49706" y="51449"/>
                </a:lnTo>
                <a:lnTo>
                  <a:pt x="53140" y="54302"/>
                </a:lnTo>
                <a:lnTo>
                  <a:pt x="56381" y="57156"/>
                </a:lnTo>
                <a:lnTo>
                  <a:pt x="62523" y="62867"/>
                </a:lnTo>
                <a:lnTo>
                  <a:pt x="66447" y="65724"/>
                </a:lnTo>
                <a:lnTo>
                  <a:pt x="70968" y="68581"/>
                </a:lnTo>
                <a:lnTo>
                  <a:pt x="75887" y="71438"/>
                </a:lnTo>
                <a:lnTo>
                  <a:pt x="80119" y="74295"/>
                </a:lnTo>
                <a:lnTo>
                  <a:pt x="83892" y="77152"/>
                </a:lnTo>
                <a:lnTo>
                  <a:pt x="87361" y="80010"/>
                </a:lnTo>
                <a:lnTo>
                  <a:pt x="90625" y="81915"/>
                </a:lnTo>
                <a:lnTo>
                  <a:pt x="93754" y="83185"/>
                </a:lnTo>
                <a:lnTo>
                  <a:pt x="96793" y="84031"/>
                </a:lnTo>
                <a:lnTo>
                  <a:pt x="100724" y="85548"/>
                </a:lnTo>
                <a:lnTo>
                  <a:pt x="105249" y="87512"/>
                </a:lnTo>
                <a:lnTo>
                  <a:pt x="110171" y="89774"/>
                </a:lnTo>
                <a:lnTo>
                  <a:pt x="114405" y="92234"/>
                </a:lnTo>
                <a:lnTo>
                  <a:pt x="118180" y="94827"/>
                </a:lnTo>
                <a:lnTo>
                  <a:pt x="121649" y="97508"/>
                </a:lnTo>
                <a:lnTo>
                  <a:pt x="124914" y="99295"/>
                </a:lnTo>
                <a:lnTo>
                  <a:pt x="128044" y="100487"/>
                </a:lnTo>
                <a:lnTo>
                  <a:pt x="131083" y="101281"/>
                </a:lnTo>
                <a:lnTo>
                  <a:pt x="134061" y="102763"/>
                </a:lnTo>
                <a:lnTo>
                  <a:pt x="136999" y="104703"/>
                </a:lnTo>
                <a:lnTo>
                  <a:pt x="144007" y="110111"/>
                </a:lnTo>
                <a:lnTo>
                  <a:pt x="147506" y="110850"/>
                </a:lnTo>
                <a:lnTo>
                  <a:pt x="152236" y="111179"/>
                </a:lnTo>
                <a:lnTo>
                  <a:pt x="162407" y="111432"/>
                </a:lnTo>
                <a:lnTo>
                  <a:pt x="170217" y="111441"/>
                </a:lnTo>
                <a:lnTo>
                  <a:pt x="169676" y="110489"/>
                </a:lnTo>
                <a:lnTo>
                  <a:pt x="168362" y="108902"/>
                </a:lnTo>
                <a:lnTo>
                  <a:pt x="163961" y="104061"/>
                </a:lnTo>
                <a:lnTo>
                  <a:pt x="151041" y="91043"/>
                </a:lnTo>
                <a:lnTo>
                  <a:pt x="148319" y="87365"/>
                </a:lnTo>
                <a:lnTo>
                  <a:pt x="145552" y="83008"/>
                </a:lnTo>
                <a:lnTo>
                  <a:pt x="142755" y="78199"/>
                </a:lnTo>
                <a:lnTo>
                  <a:pt x="139937" y="74040"/>
                </a:lnTo>
                <a:lnTo>
                  <a:pt x="137107" y="70315"/>
                </a:lnTo>
                <a:lnTo>
                  <a:pt x="134267" y="66879"/>
                </a:lnTo>
                <a:lnTo>
                  <a:pt x="131421" y="63636"/>
                </a:lnTo>
                <a:lnTo>
                  <a:pt x="128572" y="60521"/>
                </a:lnTo>
                <a:lnTo>
                  <a:pt x="122866" y="54521"/>
                </a:lnTo>
                <a:lnTo>
                  <a:pt x="111442" y="4286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30"/>
          <p:cNvSpPr/>
          <p:nvPr/>
        </p:nvSpPr>
        <p:spPr>
          <a:xfrm>
            <a:off x="5712142" y="302609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31"/>
          <p:cNvSpPr/>
          <p:nvPr/>
        </p:nvSpPr>
        <p:spPr>
          <a:xfrm>
            <a:off x="5720715" y="3034664"/>
            <a:ext cx="152965" cy="145690"/>
          </a:xfrm>
          <a:custGeom>
            <a:avLst/>
            <a:gdLst/>
            <a:ahLst/>
            <a:cxnLst/>
            <a:rect l="0" t="0" r="0" b="0"/>
            <a:pathLst>
              <a:path w="152965" h="145690">
                <a:moveTo>
                  <a:pt x="0" y="0"/>
                </a:moveTo>
                <a:lnTo>
                  <a:pt x="12770" y="12771"/>
                </a:lnTo>
                <a:lnTo>
                  <a:pt x="15181" y="16134"/>
                </a:lnTo>
                <a:lnTo>
                  <a:pt x="17740" y="20281"/>
                </a:lnTo>
                <a:lnTo>
                  <a:pt x="20400" y="24951"/>
                </a:lnTo>
                <a:lnTo>
                  <a:pt x="24077" y="29969"/>
                </a:lnTo>
                <a:lnTo>
                  <a:pt x="28434" y="35220"/>
                </a:lnTo>
                <a:lnTo>
                  <a:pt x="37402" y="45181"/>
                </a:lnTo>
                <a:lnTo>
                  <a:pt x="44562" y="52783"/>
                </a:lnTo>
                <a:lnTo>
                  <a:pt x="47806" y="57097"/>
                </a:lnTo>
                <a:lnTo>
                  <a:pt x="50921" y="61877"/>
                </a:lnTo>
                <a:lnTo>
                  <a:pt x="53949" y="66969"/>
                </a:lnTo>
                <a:lnTo>
                  <a:pt x="57874" y="71316"/>
                </a:lnTo>
                <a:lnTo>
                  <a:pt x="62395" y="75167"/>
                </a:lnTo>
                <a:lnTo>
                  <a:pt x="67314" y="78686"/>
                </a:lnTo>
                <a:lnTo>
                  <a:pt x="72498" y="82938"/>
                </a:lnTo>
                <a:lnTo>
                  <a:pt x="77859" y="87677"/>
                </a:lnTo>
                <a:lnTo>
                  <a:pt x="87944" y="97070"/>
                </a:lnTo>
                <a:lnTo>
                  <a:pt x="98976" y="107714"/>
                </a:lnTo>
                <a:lnTo>
                  <a:pt x="131433" y="140008"/>
                </a:lnTo>
                <a:lnTo>
                  <a:pt x="134294" y="141916"/>
                </a:lnTo>
                <a:lnTo>
                  <a:pt x="137154" y="143189"/>
                </a:lnTo>
                <a:lnTo>
                  <a:pt x="144038" y="145231"/>
                </a:lnTo>
                <a:lnTo>
                  <a:pt x="147519" y="145510"/>
                </a:lnTo>
                <a:lnTo>
                  <a:pt x="152964" y="145689"/>
                </a:lnTo>
                <a:lnTo>
                  <a:pt x="152459" y="144751"/>
                </a:lnTo>
                <a:lnTo>
                  <a:pt x="149357" y="141169"/>
                </a:lnTo>
                <a:lnTo>
                  <a:pt x="144803" y="136402"/>
                </a:lnTo>
                <a:lnTo>
                  <a:pt x="128587" y="1200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32"/>
          <p:cNvSpPr/>
          <p:nvPr/>
        </p:nvSpPr>
        <p:spPr>
          <a:xfrm>
            <a:off x="5737892" y="3068955"/>
            <a:ext cx="85681" cy="111036"/>
          </a:xfrm>
          <a:custGeom>
            <a:avLst/>
            <a:gdLst/>
            <a:ahLst/>
            <a:cxnLst/>
            <a:rect l="0" t="0" r="0" b="0"/>
            <a:pathLst>
              <a:path w="85681" h="111036">
                <a:moveTo>
                  <a:pt x="17112" y="8572"/>
                </a:moveTo>
                <a:lnTo>
                  <a:pt x="17112" y="4021"/>
                </a:lnTo>
                <a:lnTo>
                  <a:pt x="16160" y="2680"/>
                </a:lnTo>
                <a:lnTo>
                  <a:pt x="14573" y="1787"/>
                </a:lnTo>
                <a:lnTo>
                  <a:pt x="8893" y="104"/>
                </a:lnTo>
                <a:lnTo>
                  <a:pt x="7823" y="69"/>
                </a:lnTo>
                <a:lnTo>
                  <a:pt x="0" y="0"/>
                </a:lnTo>
                <a:lnTo>
                  <a:pt x="4528" y="4551"/>
                </a:lnTo>
                <a:lnTo>
                  <a:pt x="6818" y="7796"/>
                </a:lnTo>
                <a:lnTo>
                  <a:pt x="9297" y="11865"/>
                </a:lnTo>
                <a:lnTo>
                  <a:pt x="11902" y="16482"/>
                </a:lnTo>
                <a:lnTo>
                  <a:pt x="14592" y="20513"/>
                </a:lnTo>
                <a:lnTo>
                  <a:pt x="17337" y="24153"/>
                </a:lnTo>
                <a:lnTo>
                  <a:pt x="20120" y="27532"/>
                </a:lnTo>
                <a:lnTo>
                  <a:pt x="22927" y="31689"/>
                </a:lnTo>
                <a:lnTo>
                  <a:pt x="25751" y="36366"/>
                </a:lnTo>
                <a:lnTo>
                  <a:pt x="28587" y="41389"/>
                </a:lnTo>
                <a:lnTo>
                  <a:pt x="34277" y="52050"/>
                </a:lnTo>
                <a:lnTo>
                  <a:pt x="37128" y="57560"/>
                </a:lnTo>
                <a:lnTo>
                  <a:pt x="40934" y="62186"/>
                </a:lnTo>
                <a:lnTo>
                  <a:pt x="45376" y="66222"/>
                </a:lnTo>
                <a:lnTo>
                  <a:pt x="50243" y="69865"/>
                </a:lnTo>
                <a:lnTo>
                  <a:pt x="54439" y="74199"/>
                </a:lnTo>
                <a:lnTo>
                  <a:pt x="58189" y="78994"/>
                </a:lnTo>
                <a:lnTo>
                  <a:pt x="61642" y="84095"/>
                </a:lnTo>
                <a:lnTo>
                  <a:pt x="64896" y="88448"/>
                </a:lnTo>
                <a:lnTo>
                  <a:pt x="68019" y="92303"/>
                </a:lnTo>
                <a:lnTo>
                  <a:pt x="71053" y="95825"/>
                </a:lnTo>
                <a:lnTo>
                  <a:pt x="74028" y="98173"/>
                </a:lnTo>
                <a:lnTo>
                  <a:pt x="76963" y="99738"/>
                </a:lnTo>
                <a:lnTo>
                  <a:pt x="79873" y="100782"/>
                </a:lnTo>
                <a:lnTo>
                  <a:pt x="81813" y="102431"/>
                </a:lnTo>
                <a:lnTo>
                  <a:pt x="83106" y="104482"/>
                </a:lnTo>
                <a:lnTo>
                  <a:pt x="85541" y="111035"/>
                </a:lnTo>
                <a:lnTo>
                  <a:pt x="85626" y="108721"/>
                </a:lnTo>
                <a:lnTo>
                  <a:pt x="85680" y="104025"/>
                </a:lnTo>
                <a:lnTo>
                  <a:pt x="83146" y="100843"/>
                </a:lnTo>
                <a:lnTo>
                  <a:pt x="78311" y="95590"/>
                </a:lnTo>
                <a:lnTo>
                  <a:pt x="68548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33"/>
          <p:cNvSpPr/>
          <p:nvPr/>
        </p:nvSpPr>
        <p:spPr>
          <a:xfrm>
            <a:off x="5755109" y="3120389"/>
            <a:ext cx="188492" cy="154307"/>
          </a:xfrm>
          <a:custGeom>
            <a:avLst/>
            <a:gdLst/>
            <a:ahLst/>
            <a:cxnLst/>
            <a:rect l="0" t="0" r="0" b="0"/>
            <a:pathLst>
              <a:path w="188492" h="154307">
                <a:moveTo>
                  <a:pt x="8468" y="0"/>
                </a:moveTo>
                <a:lnTo>
                  <a:pt x="0" y="0"/>
                </a:lnTo>
                <a:lnTo>
                  <a:pt x="7286" y="0"/>
                </a:lnTo>
                <a:lnTo>
                  <a:pt x="12669" y="4552"/>
                </a:lnTo>
                <a:lnTo>
                  <a:pt x="17129" y="8731"/>
                </a:lnTo>
                <a:lnTo>
                  <a:pt x="21208" y="12771"/>
                </a:lnTo>
                <a:lnTo>
                  <a:pt x="24581" y="15182"/>
                </a:lnTo>
                <a:lnTo>
                  <a:pt x="28735" y="17741"/>
                </a:lnTo>
                <a:lnTo>
                  <a:pt x="33410" y="20400"/>
                </a:lnTo>
                <a:lnTo>
                  <a:pt x="37478" y="23125"/>
                </a:lnTo>
                <a:lnTo>
                  <a:pt x="41143" y="25895"/>
                </a:lnTo>
                <a:lnTo>
                  <a:pt x="44539" y="28693"/>
                </a:lnTo>
                <a:lnTo>
                  <a:pt x="47755" y="31512"/>
                </a:lnTo>
                <a:lnTo>
                  <a:pt x="50852" y="34343"/>
                </a:lnTo>
                <a:lnTo>
                  <a:pt x="56833" y="40029"/>
                </a:lnTo>
                <a:lnTo>
                  <a:pt x="62666" y="45731"/>
                </a:lnTo>
                <a:lnTo>
                  <a:pt x="66508" y="48585"/>
                </a:lnTo>
                <a:lnTo>
                  <a:pt x="70973" y="51440"/>
                </a:lnTo>
                <a:lnTo>
                  <a:pt x="75856" y="54296"/>
                </a:lnTo>
                <a:lnTo>
                  <a:pt x="81016" y="57153"/>
                </a:lnTo>
                <a:lnTo>
                  <a:pt x="91829" y="62866"/>
                </a:lnTo>
                <a:lnTo>
                  <a:pt x="96427" y="65724"/>
                </a:lnTo>
                <a:lnTo>
                  <a:pt x="100445" y="68581"/>
                </a:lnTo>
                <a:lnTo>
                  <a:pt x="104075" y="71438"/>
                </a:lnTo>
                <a:lnTo>
                  <a:pt x="108402" y="75248"/>
                </a:lnTo>
                <a:lnTo>
                  <a:pt x="113190" y="79693"/>
                </a:lnTo>
                <a:lnTo>
                  <a:pt x="130013" y="95964"/>
                </a:lnTo>
                <a:lnTo>
                  <a:pt x="144071" y="109926"/>
                </a:lnTo>
                <a:lnTo>
                  <a:pt x="149352" y="114242"/>
                </a:lnTo>
                <a:lnTo>
                  <a:pt x="154779" y="118071"/>
                </a:lnTo>
                <a:lnTo>
                  <a:pt x="160301" y="121577"/>
                </a:lnTo>
                <a:lnTo>
                  <a:pt x="165887" y="126771"/>
                </a:lnTo>
                <a:lnTo>
                  <a:pt x="171517" y="133092"/>
                </a:lnTo>
                <a:lnTo>
                  <a:pt x="188491" y="15430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4"/>
          <p:cNvSpPr/>
          <p:nvPr/>
        </p:nvSpPr>
        <p:spPr>
          <a:xfrm>
            <a:off x="7512765" y="4551997"/>
            <a:ext cx="102354" cy="145615"/>
          </a:xfrm>
          <a:custGeom>
            <a:avLst/>
            <a:gdLst/>
            <a:ahLst/>
            <a:cxnLst/>
            <a:rect l="0" t="0" r="0" b="0"/>
            <a:pathLst>
              <a:path w="102354" h="145615">
                <a:moveTo>
                  <a:pt x="25319" y="42863"/>
                </a:moveTo>
                <a:lnTo>
                  <a:pt x="25319" y="34643"/>
                </a:lnTo>
                <a:lnTo>
                  <a:pt x="27860" y="34447"/>
                </a:lnTo>
                <a:lnTo>
                  <a:pt x="32164" y="34360"/>
                </a:lnTo>
                <a:lnTo>
                  <a:pt x="46558" y="34293"/>
                </a:lnTo>
                <a:lnTo>
                  <a:pt x="49004" y="35245"/>
                </a:lnTo>
                <a:lnTo>
                  <a:pt x="51587" y="36831"/>
                </a:lnTo>
                <a:lnTo>
                  <a:pt x="54261" y="38842"/>
                </a:lnTo>
                <a:lnTo>
                  <a:pt x="56044" y="41135"/>
                </a:lnTo>
                <a:lnTo>
                  <a:pt x="57233" y="43615"/>
                </a:lnTo>
                <a:lnTo>
                  <a:pt x="58025" y="46222"/>
                </a:lnTo>
                <a:lnTo>
                  <a:pt x="58553" y="48912"/>
                </a:lnTo>
                <a:lnTo>
                  <a:pt x="58905" y="51658"/>
                </a:lnTo>
                <a:lnTo>
                  <a:pt x="59141" y="54441"/>
                </a:lnTo>
                <a:lnTo>
                  <a:pt x="60249" y="57249"/>
                </a:lnTo>
                <a:lnTo>
                  <a:pt x="61941" y="60074"/>
                </a:lnTo>
                <a:lnTo>
                  <a:pt x="64022" y="62910"/>
                </a:lnTo>
                <a:lnTo>
                  <a:pt x="65408" y="65752"/>
                </a:lnTo>
                <a:lnTo>
                  <a:pt x="66333" y="68600"/>
                </a:lnTo>
                <a:lnTo>
                  <a:pt x="66949" y="71451"/>
                </a:lnTo>
                <a:lnTo>
                  <a:pt x="67360" y="74303"/>
                </a:lnTo>
                <a:lnTo>
                  <a:pt x="67635" y="77158"/>
                </a:lnTo>
                <a:lnTo>
                  <a:pt x="67817" y="80014"/>
                </a:lnTo>
                <a:lnTo>
                  <a:pt x="67938" y="82870"/>
                </a:lnTo>
                <a:lnTo>
                  <a:pt x="68074" y="88584"/>
                </a:lnTo>
                <a:lnTo>
                  <a:pt x="68151" y="97156"/>
                </a:lnTo>
                <a:lnTo>
                  <a:pt x="67208" y="100013"/>
                </a:lnTo>
                <a:lnTo>
                  <a:pt x="65629" y="102870"/>
                </a:lnTo>
                <a:lnTo>
                  <a:pt x="63622" y="105728"/>
                </a:lnTo>
                <a:lnTo>
                  <a:pt x="62285" y="108585"/>
                </a:lnTo>
                <a:lnTo>
                  <a:pt x="61392" y="111443"/>
                </a:lnTo>
                <a:lnTo>
                  <a:pt x="59961" y="118322"/>
                </a:lnTo>
                <a:lnTo>
                  <a:pt x="58892" y="118886"/>
                </a:lnTo>
                <a:lnTo>
                  <a:pt x="57226" y="119263"/>
                </a:lnTo>
                <a:lnTo>
                  <a:pt x="55163" y="119513"/>
                </a:lnTo>
                <a:lnTo>
                  <a:pt x="52835" y="119681"/>
                </a:lnTo>
                <a:lnTo>
                  <a:pt x="50331" y="119792"/>
                </a:lnTo>
                <a:lnTo>
                  <a:pt x="45008" y="119916"/>
                </a:lnTo>
                <a:lnTo>
                  <a:pt x="39467" y="119971"/>
                </a:lnTo>
                <a:lnTo>
                  <a:pt x="37609" y="119034"/>
                </a:lnTo>
                <a:lnTo>
                  <a:pt x="36370" y="117455"/>
                </a:lnTo>
                <a:lnTo>
                  <a:pt x="35544" y="115452"/>
                </a:lnTo>
                <a:lnTo>
                  <a:pt x="34041" y="114115"/>
                </a:lnTo>
                <a:lnTo>
                  <a:pt x="32086" y="113224"/>
                </a:lnTo>
                <a:lnTo>
                  <a:pt x="29831" y="112630"/>
                </a:lnTo>
                <a:lnTo>
                  <a:pt x="27375" y="111282"/>
                </a:lnTo>
                <a:lnTo>
                  <a:pt x="24784" y="109431"/>
                </a:lnTo>
                <a:lnTo>
                  <a:pt x="22106" y="107244"/>
                </a:lnTo>
                <a:lnTo>
                  <a:pt x="20320" y="104833"/>
                </a:lnTo>
                <a:lnTo>
                  <a:pt x="19129" y="102274"/>
                </a:lnTo>
                <a:lnTo>
                  <a:pt x="18335" y="99615"/>
                </a:lnTo>
                <a:lnTo>
                  <a:pt x="17806" y="96890"/>
                </a:lnTo>
                <a:lnTo>
                  <a:pt x="17453" y="94121"/>
                </a:lnTo>
                <a:lnTo>
                  <a:pt x="17218" y="91323"/>
                </a:lnTo>
                <a:lnTo>
                  <a:pt x="17061" y="88504"/>
                </a:lnTo>
                <a:lnTo>
                  <a:pt x="16887" y="82833"/>
                </a:lnTo>
                <a:lnTo>
                  <a:pt x="16789" y="74285"/>
                </a:lnTo>
                <a:lnTo>
                  <a:pt x="17728" y="71431"/>
                </a:lnTo>
                <a:lnTo>
                  <a:pt x="19306" y="68576"/>
                </a:lnTo>
                <a:lnTo>
                  <a:pt x="21310" y="65719"/>
                </a:lnTo>
                <a:lnTo>
                  <a:pt x="22647" y="62863"/>
                </a:lnTo>
                <a:lnTo>
                  <a:pt x="23538" y="60006"/>
                </a:lnTo>
                <a:lnTo>
                  <a:pt x="24132" y="57149"/>
                </a:lnTo>
                <a:lnTo>
                  <a:pt x="25480" y="55245"/>
                </a:lnTo>
                <a:lnTo>
                  <a:pt x="27332" y="53975"/>
                </a:lnTo>
                <a:lnTo>
                  <a:pt x="29518" y="53128"/>
                </a:lnTo>
                <a:lnTo>
                  <a:pt x="31929" y="52564"/>
                </a:lnTo>
                <a:lnTo>
                  <a:pt x="34489" y="52187"/>
                </a:lnTo>
                <a:lnTo>
                  <a:pt x="37147" y="51937"/>
                </a:lnTo>
                <a:lnTo>
                  <a:pt x="39872" y="51770"/>
                </a:lnTo>
                <a:lnTo>
                  <a:pt x="45440" y="51584"/>
                </a:lnTo>
                <a:lnTo>
                  <a:pt x="56776" y="51465"/>
                </a:lnTo>
                <a:lnTo>
                  <a:pt x="62478" y="51448"/>
                </a:lnTo>
                <a:lnTo>
                  <a:pt x="66284" y="52396"/>
                </a:lnTo>
                <a:lnTo>
                  <a:pt x="70727" y="53981"/>
                </a:lnTo>
                <a:lnTo>
                  <a:pt x="75594" y="55990"/>
                </a:lnTo>
                <a:lnTo>
                  <a:pt x="78838" y="58282"/>
                </a:lnTo>
                <a:lnTo>
                  <a:pt x="81001" y="60762"/>
                </a:lnTo>
                <a:lnTo>
                  <a:pt x="82443" y="63368"/>
                </a:lnTo>
                <a:lnTo>
                  <a:pt x="84357" y="66058"/>
                </a:lnTo>
                <a:lnTo>
                  <a:pt x="86585" y="68803"/>
                </a:lnTo>
                <a:lnTo>
                  <a:pt x="89024" y="71587"/>
                </a:lnTo>
                <a:lnTo>
                  <a:pt x="91601" y="74395"/>
                </a:lnTo>
                <a:lnTo>
                  <a:pt x="97006" y="80054"/>
                </a:lnTo>
                <a:lnTo>
                  <a:pt x="98828" y="82897"/>
                </a:lnTo>
                <a:lnTo>
                  <a:pt x="100043" y="85745"/>
                </a:lnTo>
                <a:lnTo>
                  <a:pt x="100852" y="88596"/>
                </a:lnTo>
                <a:lnTo>
                  <a:pt x="101392" y="91449"/>
                </a:lnTo>
                <a:lnTo>
                  <a:pt x="101752" y="94303"/>
                </a:lnTo>
                <a:lnTo>
                  <a:pt x="101992" y="97159"/>
                </a:lnTo>
                <a:lnTo>
                  <a:pt x="101199" y="100968"/>
                </a:lnTo>
                <a:lnTo>
                  <a:pt x="99719" y="105412"/>
                </a:lnTo>
                <a:lnTo>
                  <a:pt x="97779" y="110280"/>
                </a:lnTo>
                <a:lnTo>
                  <a:pt x="96486" y="114477"/>
                </a:lnTo>
                <a:lnTo>
                  <a:pt x="95624" y="118228"/>
                </a:lnTo>
                <a:lnTo>
                  <a:pt x="95049" y="121682"/>
                </a:lnTo>
                <a:lnTo>
                  <a:pt x="93714" y="124936"/>
                </a:lnTo>
                <a:lnTo>
                  <a:pt x="91870" y="128058"/>
                </a:lnTo>
                <a:lnTo>
                  <a:pt x="89690" y="131092"/>
                </a:lnTo>
                <a:lnTo>
                  <a:pt x="87283" y="133115"/>
                </a:lnTo>
                <a:lnTo>
                  <a:pt x="84726" y="134463"/>
                </a:lnTo>
                <a:lnTo>
                  <a:pt x="82069" y="135362"/>
                </a:lnTo>
                <a:lnTo>
                  <a:pt x="79345" y="136914"/>
                </a:lnTo>
                <a:lnTo>
                  <a:pt x="76577" y="138901"/>
                </a:lnTo>
                <a:lnTo>
                  <a:pt x="73778" y="141178"/>
                </a:lnTo>
                <a:lnTo>
                  <a:pt x="70961" y="142696"/>
                </a:lnTo>
                <a:lnTo>
                  <a:pt x="68130" y="143708"/>
                </a:lnTo>
                <a:lnTo>
                  <a:pt x="65289" y="144383"/>
                </a:lnTo>
                <a:lnTo>
                  <a:pt x="62443" y="144833"/>
                </a:lnTo>
                <a:lnTo>
                  <a:pt x="59594" y="145133"/>
                </a:lnTo>
                <a:lnTo>
                  <a:pt x="56741" y="145333"/>
                </a:lnTo>
                <a:lnTo>
                  <a:pt x="53887" y="145466"/>
                </a:lnTo>
                <a:lnTo>
                  <a:pt x="48177" y="145614"/>
                </a:lnTo>
                <a:lnTo>
                  <a:pt x="45320" y="144701"/>
                </a:lnTo>
                <a:lnTo>
                  <a:pt x="42463" y="143140"/>
                </a:lnTo>
                <a:lnTo>
                  <a:pt x="39607" y="141147"/>
                </a:lnTo>
                <a:lnTo>
                  <a:pt x="36750" y="138865"/>
                </a:lnTo>
                <a:lnTo>
                  <a:pt x="33892" y="136392"/>
                </a:lnTo>
                <a:lnTo>
                  <a:pt x="31035" y="133791"/>
                </a:lnTo>
                <a:lnTo>
                  <a:pt x="25319" y="128360"/>
                </a:lnTo>
                <a:lnTo>
                  <a:pt x="13890" y="117113"/>
                </a:lnTo>
                <a:lnTo>
                  <a:pt x="11985" y="113318"/>
                </a:lnTo>
                <a:lnTo>
                  <a:pt x="10715" y="108882"/>
                </a:lnTo>
                <a:lnTo>
                  <a:pt x="9868" y="104021"/>
                </a:lnTo>
                <a:lnTo>
                  <a:pt x="8351" y="99827"/>
                </a:lnTo>
                <a:lnTo>
                  <a:pt x="6387" y="96079"/>
                </a:lnTo>
                <a:lnTo>
                  <a:pt x="4126" y="92628"/>
                </a:lnTo>
                <a:lnTo>
                  <a:pt x="2618" y="89375"/>
                </a:lnTo>
                <a:lnTo>
                  <a:pt x="1613" y="86253"/>
                </a:lnTo>
                <a:lnTo>
                  <a:pt x="943" y="83219"/>
                </a:lnTo>
                <a:lnTo>
                  <a:pt x="496" y="80245"/>
                </a:lnTo>
                <a:lnTo>
                  <a:pt x="198" y="77309"/>
                </a:lnTo>
                <a:lnTo>
                  <a:pt x="0" y="74400"/>
                </a:lnTo>
                <a:lnTo>
                  <a:pt x="819" y="71507"/>
                </a:lnTo>
                <a:lnTo>
                  <a:pt x="2318" y="68627"/>
                </a:lnTo>
                <a:lnTo>
                  <a:pt x="4271" y="65754"/>
                </a:lnTo>
                <a:lnTo>
                  <a:pt x="6525" y="62886"/>
                </a:lnTo>
                <a:lnTo>
                  <a:pt x="8980" y="60021"/>
                </a:lnTo>
                <a:lnTo>
                  <a:pt x="11569" y="57160"/>
                </a:lnTo>
                <a:lnTo>
                  <a:pt x="16986" y="51439"/>
                </a:lnTo>
                <a:lnTo>
                  <a:pt x="19764" y="48580"/>
                </a:lnTo>
                <a:lnTo>
                  <a:pt x="22568" y="46674"/>
                </a:lnTo>
                <a:lnTo>
                  <a:pt x="25391" y="45404"/>
                </a:lnTo>
                <a:lnTo>
                  <a:pt x="28225" y="44557"/>
                </a:lnTo>
                <a:lnTo>
                  <a:pt x="32018" y="43992"/>
                </a:lnTo>
                <a:lnTo>
                  <a:pt x="36454" y="43615"/>
                </a:lnTo>
                <a:lnTo>
                  <a:pt x="45507" y="43198"/>
                </a:lnTo>
                <a:lnTo>
                  <a:pt x="52707" y="43012"/>
                </a:lnTo>
                <a:lnTo>
                  <a:pt x="56913" y="43914"/>
                </a:lnTo>
                <a:lnTo>
                  <a:pt x="61622" y="45469"/>
                </a:lnTo>
                <a:lnTo>
                  <a:pt x="66666" y="47457"/>
                </a:lnTo>
                <a:lnTo>
                  <a:pt x="70981" y="49736"/>
                </a:lnTo>
                <a:lnTo>
                  <a:pt x="74811" y="52208"/>
                </a:lnTo>
                <a:lnTo>
                  <a:pt x="78316" y="54808"/>
                </a:lnTo>
                <a:lnTo>
                  <a:pt x="81605" y="57494"/>
                </a:lnTo>
                <a:lnTo>
                  <a:pt x="84751" y="60237"/>
                </a:lnTo>
                <a:lnTo>
                  <a:pt x="87801" y="63018"/>
                </a:lnTo>
                <a:lnTo>
                  <a:pt x="89833" y="66777"/>
                </a:lnTo>
                <a:lnTo>
                  <a:pt x="91189" y="71188"/>
                </a:lnTo>
                <a:lnTo>
                  <a:pt x="92092" y="76034"/>
                </a:lnTo>
                <a:lnTo>
                  <a:pt x="93647" y="80217"/>
                </a:lnTo>
                <a:lnTo>
                  <a:pt x="95637" y="83958"/>
                </a:lnTo>
                <a:lnTo>
                  <a:pt x="97915" y="87405"/>
                </a:lnTo>
                <a:lnTo>
                  <a:pt x="99434" y="90654"/>
                </a:lnTo>
                <a:lnTo>
                  <a:pt x="100447" y="93774"/>
                </a:lnTo>
                <a:lnTo>
                  <a:pt x="101122" y="96806"/>
                </a:lnTo>
                <a:lnTo>
                  <a:pt x="101572" y="99780"/>
                </a:lnTo>
                <a:lnTo>
                  <a:pt x="101872" y="102715"/>
                </a:lnTo>
                <a:lnTo>
                  <a:pt x="102072" y="105624"/>
                </a:lnTo>
                <a:lnTo>
                  <a:pt x="102205" y="108516"/>
                </a:lnTo>
                <a:lnTo>
                  <a:pt x="102353" y="114270"/>
                </a:lnTo>
                <a:lnTo>
                  <a:pt x="101441" y="117137"/>
                </a:lnTo>
                <a:lnTo>
                  <a:pt x="99879" y="120001"/>
                </a:lnTo>
                <a:lnTo>
                  <a:pt x="95081" y="126892"/>
                </a:lnTo>
                <a:lnTo>
                  <a:pt x="92782" y="128410"/>
                </a:lnTo>
                <a:lnTo>
                  <a:pt x="89345" y="130374"/>
                </a:lnTo>
                <a:lnTo>
                  <a:pt x="79242" y="135819"/>
                </a:lnTo>
                <a:lnTo>
                  <a:pt x="77460" y="135314"/>
                </a:lnTo>
                <a:lnTo>
                  <a:pt x="75320" y="134024"/>
                </a:lnTo>
                <a:lnTo>
                  <a:pt x="72940" y="132212"/>
                </a:lnTo>
                <a:lnTo>
                  <a:pt x="70402" y="131004"/>
                </a:lnTo>
                <a:lnTo>
                  <a:pt x="67757" y="130198"/>
                </a:lnTo>
                <a:lnTo>
                  <a:pt x="65041" y="129662"/>
                </a:lnTo>
                <a:lnTo>
                  <a:pt x="62278" y="128351"/>
                </a:lnTo>
                <a:lnTo>
                  <a:pt x="59484" y="126525"/>
                </a:lnTo>
                <a:lnTo>
                  <a:pt x="56669" y="124355"/>
                </a:lnTo>
                <a:lnTo>
                  <a:pt x="53839" y="121956"/>
                </a:lnTo>
                <a:lnTo>
                  <a:pt x="51000" y="119404"/>
                </a:lnTo>
                <a:lnTo>
                  <a:pt x="48154" y="116750"/>
                </a:lnTo>
                <a:lnTo>
                  <a:pt x="45306" y="113076"/>
                </a:lnTo>
                <a:lnTo>
                  <a:pt x="42453" y="108722"/>
                </a:lnTo>
                <a:lnTo>
                  <a:pt x="39600" y="103913"/>
                </a:lnTo>
                <a:lnTo>
                  <a:pt x="36745" y="99756"/>
                </a:lnTo>
                <a:lnTo>
                  <a:pt x="33889" y="96032"/>
                </a:lnTo>
                <a:lnTo>
                  <a:pt x="31033" y="92596"/>
                </a:lnTo>
                <a:lnTo>
                  <a:pt x="29128" y="88401"/>
                </a:lnTo>
                <a:lnTo>
                  <a:pt x="27859" y="83699"/>
                </a:lnTo>
                <a:lnTo>
                  <a:pt x="27013" y="78659"/>
                </a:lnTo>
                <a:lnTo>
                  <a:pt x="26448" y="73394"/>
                </a:lnTo>
                <a:lnTo>
                  <a:pt x="26072" y="67980"/>
                </a:lnTo>
                <a:lnTo>
                  <a:pt x="25654" y="57836"/>
                </a:lnTo>
                <a:lnTo>
                  <a:pt x="25469" y="50153"/>
                </a:lnTo>
                <a:lnTo>
                  <a:pt x="26371" y="46770"/>
                </a:lnTo>
                <a:lnTo>
                  <a:pt x="27925" y="43563"/>
                </a:lnTo>
                <a:lnTo>
                  <a:pt x="29914" y="40472"/>
                </a:lnTo>
                <a:lnTo>
                  <a:pt x="32193" y="36507"/>
                </a:lnTo>
                <a:lnTo>
                  <a:pt x="40924" y="20071"/>
                </a:lnTo>
                <a:lnTo>
                  <a:pt x="42390" y="18143"/>
                </a:lnTo>
                <a:lnTo>
                  <a:pt x="44320" y="15905"/>
                </a:lnTo>
                <a:lnTo>
                  <a:pt x="46559" y="13461"/>
                </a:lnTo>
                <a:lnTo>
                  <a:pt x="49004" y="11832"/>
                </a:lnTo>
                <a:lnTo>
                  <a:pt x="51587" y="10746"/>
                </a:lnTo>
                <a:lnTo>
                  <a:pt x="54261" y="10021"/>
                </a:lnTo>
                <a:lnTo>
                  <a:pt x="57949" y="8586"/>
                </a:lnTo>
                <a:lnTo>
                  <a:pt x="62312" y="6677"/>
                </a:lnTo>
                <a:lnTo>
                  <a:pt x="7675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5"/>
          <p:cNvSpPr/>
          <p:nvPr/>
        </p:nvSpPr>
        <p:spPr>
          <a:xfrm>
            <a:off x="5094922" y="3814762"/>
            <a:ext cx="162879" cy="60009"/>
          </a:xfrm>
          <a:custGeom>
            <a:avLst/>
            <a:gdLst/>
            <a:ahLst/>
            <a:cxnLst/>
            <a:rect l="0" t="0" r="0" b="0"/>
            <a:pathLst>
              <a:path w="162879" h="60009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8219" y="7381"/>
                </a:lnTo>
                <a:lnTo>
                  <a:pt x="9290" y="7778"/>
                </a:lnTo>
                <a:lnTo>
                  <a:pt x="13019" y="8220"/>
                </a:lnTo>
                <a:lnTo>
                  <a:pt x="17851" y="8416"/>
                </a:lnTo>
                <a:lnTo>
                  <a:pt x="20473" y="8468"/>
                </a:lnTo>
                <a:lnTo>
                  <a:pt x="22221" y="9455"/>
                </a:lnTo>
                <a:lnTo>
                  <a:pt x="23386" y="11066"/>
                </a:lnTo>
                <a:lnTo>
                  <a:pt x="24164" y="13093"/>
                </a:lnTo>
                <a:lnTo>
                  <a:pt x="25634" y="14443"/>
                </a:lnTo>
                <a:lnTo>
                  <a:pt x="27567" y="15344"/>
                </a:lnTo>
                <a:lnTo>
                  <a:pt x="32962" y="16789"/>
                </a:lnTo>
                <a:lnTo>
                  <a:pt x="34357" y="17860"/>
                </a:lnTo>
                <a:lnTo>
                  <a:pt x="36240" y="19527"/>
                </a:lnTo>
                <a:lnTo>
                  <a:pt x="38447" y="21591"/>
                </a:lnTo>
                <a:lnTo>
                  <a:pt x="40872" y="22966"/>
                </a:lnTo>
                <a:lnTo>
                  <a:pt x="43440" y="23883"/>
                </a:lnTo>
                <a:lnTo>
                  <a:pt x="46105" y="24495"/>
                </a:lnTo>
                <a:lnTo>
                  <a:pt x="48834" y="24902"/>
                </a:lnTo>
                <a:lnTo>
                  <a:pt x="51606" y="25174"/>
                </a:lnTo>
                <a:lnTo>
                  <a:pt x="54406" y="25355"/>
                </a:lnTo>
                <a:lnTo>
                  <a:pt x="57226" y="26429"/>
                </a:lnTo>
                <a:lnTo>
                  <a:pt x="60058" y="28097"/>
                </a:lnTo>
                <a:lnTo>
                  <a:pt x="62899" y="30161"/>
                </a:lnTo>
                <a:lnTo>
                  <a:pt x="65745" y="31537"/>
                </a:lnTo>
                <a:lnTo>
                  <a:pt x="68595" y="32455"/>
                </a:lnTo>
                <a:lnTo>
                  <a:pt x="71447" y="33067"/>
                </a:lnTo>
                <a:lnTo>
                  <a:pt x="74302" y="34427"/>
                </a:lnTo>
                <a:lnTo>
                  <a:pt x="77157" y="36287"/>
                </a:lnTo>
                <a:lnTo>
                  <a:pt x="80013" y="38479"/>
                </a:lnTo>
                <a:lnTo>
                  <a:pt x="82870" y="39940"/>
                </a:lnTo>
                <a:lnTo>
                  <a:pt x="85726" y="40914"/>
                </a:lnTo>
                <a:lnTo>
                  <a:pt x="88583" y="41564"/>
                </a:lnTo>
                <a:lnTo>
                  <a:pt x="92393" y="41997"/>
                </a:lnTo>
                <a:lnTo>
                  <a:pt x="96838" y="42285"/>
                </a:lnTo>
                <a:lnTo>
                  <a:pt x="105904" y="42606"/>
                </a:lnTo>
                <a:lnTo>
                  <a:pt x="113108" y="42749"/>
                </a:lnTo>
                <a:lnTo>
                  <a:pt x="116363" y="43739"/>
                </a:lnTo>
                <a:lnTo>
                  <a:pt x="119486" y="45352"/>
                </a:lnTo>
                <a:lnTo>
                  <a:pt x="122519" y="47380"/>
                </a:lnTo>
                <a:lnTo>
                  <a:pt x="126447" y="49684"/>
                </a:lnTo>
                <a:lnTo>
                  <a:pt x="130971" y="52173"/>
                </a:lnTo>
                <a:lnTo>
                  <a:pt x="135891" y="54784"/>
                </a:lnTo>
                <a:lnTo>
                  <a:pt x="140124" y="56526"/>
                </a:lnTo>
                <a:lnTo>
                  <a:pt x="143898" y="57686"/>
                </a:lnTo>
                <a:lnTo>
                  <a:pt x="147368" y="58460"/>
                </a:lnTo>
                <a:lnTo>
                  <a:pt x="150633" y="58976"/>
                </a:lnTo>
                <a:lnTo>
                  <a:pt x="153762" y="59320"/>
                </a:lnTo>
                <a:lnTo>
                  <a:pt x="162878" y="600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6"/>
          <p:cNvSpPr/>
          <p:nvPr/>
        </p:nvSpPr>
        <p:spPr>
          <a:xfrm>
            <a:off x="5463540" y="3951922"/>
            <a:ext cx="214313" cy="94299"/>
          </a:xfrm>
          <a:custGeom>
            <a:avLst/>
            <a:gdLst/>
            <a:ahLst/>
            <a:cxnLst/>
            <a:rect l="0" t="0" r="0" b="0"/>
            <a:pathLst>
              <a:path w="214313" h="9429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10583" y="10956"/>
                </a:lnTo>
                <a:lnTo>
                  <a:pt x="15848" y="15923"/>
                </a:lnTo>
                <a:lnTo>
                  <a:pt x="19109" y="16602"/>
                </a:lnTo>
                <a:lnTo>
                  <a:pt x="21312" y="16783"/>
                </a:lnTo>
                <a:lnTo>
                  <a:pt x="23732" y="17856"/>
                </a:lnTo>
                <a:lnTo>
                  <a:pt x="26299" y="19524"/>
                </a:lnTo>
                <a:lnTo>
                  <a:pt x="28963" y="21588"/>
                </a:lnTo>
                <a:lnTo>
                  <a:pt x="31691" y="23917"/>
                </a:lnTo>
                <a:lnTo>
                  <a:pt x="34462" y="26423"/>
                </a:lnTo>
                <a:lnTo>
                  <a:pt x="37262" y="29045"/>
                </a:lnTo>
                <a:lnTo>
                  <a:pt x="40081" y="30793"/>
                </a:lnTo>
                <a:lnTo>
                  <a:pt x="45754" y="32736"/>
                </a:lnTo>
                <a:lnTo>
                  <a:pt x="49552" y="33254"/>
                </a:lnTo>
                <a:lnTo>
                  <a:pt x="53990" y="33599"/>
                </a:lnTo>
                <a:lnTo>
                  <a:pt x="58853" y="33830"/>
                </a:lnTo>
                <a:lnTo>
                  <a:pt x="63047" y="34936"/>
                </a:lnTo>
                <a:lnTo>
                  <a:pt x="66797" y="36626"/>
                </a:lnTo>
                <a:lnTo>
                  <a:pt x="70248" y="38704"/>
                </a:lnTo>
                <a:lnTo>
                  <a:pt x="74455" y="40090"/>
                </a:lnTo>
                <a:lnTo>
                  <a:pt x="79164" y="41014"/>
                </a:lnTo>
                <a:lnTo>
                  <a:pt x="84208" y="41630"/>
                </a:lnTo>
                <a:lnTo>
                  <a:pt x="88524" y="42994"/>
                </a:lnTo>
                <a:lnTo>
                  <a:pt x="92353" y="44855"/>
                </a:lnTo>
                <a:lnTo>
                  <a:pt x="95859" y="47049"/>
                </a:lnTo>
                <a:lnTo>
                  <a:pt x="100101" y="49463"/>
                </a:lnTo>
                <a:lnTo>
                  <a:pt x="109894" y="54686"/>
                </a:lnTo>
                <a:lnTo>
                  <a:pt x="114220" y="56460"/>
                </a:lnTo>
                <a:lnTo>
                  <a:pt x="118056" y="57642"/>
                </a:lnTo>
                <a:lnTo>
                  <a:pt x="121567" y="58431"/>
                </a:lnTo>
                <a:lnTo>
                  <a:pt x="124859" y="59909"/>
                </a:lnTo>
                <a:lnTo>
                  <a:pt x="128007" y="61847"/>
                </a:lnTo>
                <a:lnTo>
                  <a:pt x="131058" y="64091"/>
                </a:lnTo>
                <a:lnTo>
                  <a:pt x="134997" y="65587"/>
                </a:lnTo>
                <a:lnTo>
                  <a:pt x="139528" y="66585"/>
                </a:lnTo>
                <a:lnTo>
                  <a:pt x="144453" y="67250"/>
                </a:lnTo>
                <a:lnTo>
                  <a:pt x="149642" y="68646"/>
                </a:lnTo>
                <a:lnTo>
                  <a:pt x="155006" y="70529"/>
                </a:lnTo>
                <a:lnTo>
                  <a:pt x="160488" y="72737"/>
                </a:lnTo>
                <a:lnTo>
                  <a:pt x="165094" y="75162"/>
                </a:lnTo>
                <a:lnTo>
                  <a:pt x="169118" y="77730"/>
                </a:lnTo>
                <a:lnTo>
                  <a:pt x="172752" y="80395"/>
                </a:lnTo>
                <a:lnTo>
                  <a:pt x="177080" y="83124"/>
                </a:lnTo>
                <a:lnTo>
                  <a:pt x="181871" y="85896"/>
                </a:lnTo>
                <a:lnTo>
                  <a:pt x="186970" y="88697"/>
                </a:lnTo>
                <a:lnTo>
                  <a:pt x="191322" y="90564"/>
                </a:lnTo>
                <a:lnTo>
                  <a:pt x="195175" y="91808"/>
                </a:lnTo>
                <a:lnTo>
                  <a:pt x="198696" y="92638"/>
                </a:lnTo>
                <a:lnTo>
                  <a:pt x="205149" y="93560"/>
                </a:lnTo>
                <a:lnTo>
                  <a:pt x="214312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37"/>
          <p:cNvSpPr/>
          <p:nvPr/>
        </p:nvSpPr>
        <p:spPr>
          <a:xfrm>
            <a:off x="6063615" y="4166235"/>
            <a:ext cx="214313" cy="85726"/>
          </a:xfrm>
          <a:custGeom>
            <a:avLst/>
            <a:gdLst/>
            <a:ahLst/>
            <a:cxnLst/>
            <a:rect l="0" t="0" r="0" b="0"/>
            <a:pathLst>
              <a:path w="214313" h="85726">
                <a:moveTo>
                  <a:pt x="0" y="0"/>
                </a:moveTo>
                <a:lnTo>
                  <a:pt x="4551" y="4550"/>
                </a:lnTo>
                <a:lnTo>
                  <a:pt x="6843" y="5891"/>
                </a:lnTo>
                <a:lnTo>
                  <a:pt x="11931" y="7380"/>
                </a:lnTo>
                <a:lnTo>
                  <a:pt x="13669" y="8730"/>
                </a:lnTo>
                <a:lnTo>
                  <a:pt x="14828" y="10582"/>
                </a:lnTo>
                <a:lnTo>
                  <a:pt x="15600" y="12770"/>
                </a:lnTo>
                <a:lnTo>
                  <a:pt x="17067" y="15181"/>
                </a:lnTo>
                <a:lnTo>
                  <a:pt x="18998" y="17740"/>
                </a:lnTo>
                <a:lnTo>
                  <a:pt x="21238" y="20399"/>
                </a:lnTo>
                <a:lnTo>
                  <a:pt x="24636" y="22172"/>
                </a:lnTo>
                <a:lnTo>
                  <a:pt x="28806" y="23354"/>
                </a:lnTo>
                <a:lnTo>
                  <a:pt x="33491" y="24141"/>
                </a:lnTo>
                <a:lnTo>
                  <a:pt x="37568" y="25619"/>
                </a:lnTo>
                <a:lnTo>
                  <a:pt x="41237" y="27557"/>
                </a:lnTo>
                <a:lnTo>
                  <a:pt x="44637" y="29801"/>
                </a:lnTo>
                <a:lnTo>
                  <a:pt x="47855" y="32250"/>
                </a:lnTo>
                <a:lnTo>
                  <a:pt x="50953" y="34835"/>
                </a:lnTo>
                <a:lnTo>
                  <a:pt x="53971" y="37511"/>
                </a:lnTo>
                <a:lnTo>
                  <a:pt x="57888" y="39295"/>
                </a:lnTo>
                <a:lnTo>
                  <a:pt x="62404" y="40484"/>
                </a:lnTo>
                <a:lnTo>
                  <a:pt x="67321" y="41276"/>
                </a:lnTo>
                <a:lnTo>
                  <a:pt x="71550" y="42758"/>
                </a:lnTo>
                <a:lnTo>
                  <a:pt x="75322" y="44697"/>
                </a:lnTo>
                <a:lnTo>
                  <a:pt x="78790" y="46943"/>
                </a:lnTo>
                <a:lnTo>
                  <a:pt x="82054" y="49393"/>
                </a:lnTo>
                <a:lnTo>
                  <a:pt x="85182" y="51978"/>
                </a:lnTo>
                <a:lnTo>
                  <a:pt x="88220" y="54655"/>
                </a:lnTo>
                <a:lnTo>
                  <a:pt x="92151" y="56439"/>
                </a:lnTo>
                <a:lnTo>
                  <a:pt x="96677" y="57628"/>
                </a:lnTo>
                <a:lnTo>
                  <a:pt x="101598" y="58421"/>
                </a:lnTo>
                <a:lnTo>
                  <a:pt x="106785" y="59902"/>
                </a:lnTo>
                <a:lnTo>
                  <a:pt x="112147" y="61842"/>
                </a:lnTo>
                <a:lnTo>
                  <a:pt x="117627" y="64088"/>
                </a:lnTo>
                <a:lnTo>
                  <a:pt x="122233" y="65585"/>
                </a:lnTo>
                <a:lnTo>
                  <a:pt x="126256" y="66584"/>
                </a:lnTo>
                <a:lnTo>
                  <a:pt x="129890" y="67249"/>
                </a:lnTo>
                <a:lnTo>
                  <a:pt x="134219" y="67692"/>
                </a:lnTo>
                <a:lnTo>
                  <a:pt x="139009" y="67988"/>
                </a:lnTo>
                <a:lnTo>
                  <a:pt x="144108" y="68185"/>
                </a:lnTo>
                <a:lnTo>
                  <a:pt x="149411" y="69269"/>
                </a:lnTo>
                <a:lnTo>
                  <a:pt x="154852" y="70944"/>
                </a:lnTo>
                <a:lnTo>
                  <a:pt x="160385" y="73013"/>
                </a:lnTo>
                <a:lnTo>
                  <a:pt x="165025" y="74393"/>
                </a:lnTo>
                <a:lnTo>
                  <a:pt x="169072" y="75313"/>
                </a:lnTo>
                <a:lnTo>
                  <a:pt x="172722" y="75926"/>
                </a:lnTo>
                <a:lnTo>
                  <a:pt x="179318" y="76607"/>
                </a:lnTo>
                <a:lnTo>
                  <a:pt x="185424" y="76910"/>
                </a:lnTo>
                <a:lnTo>
                  <a:pt x="191313" y="77045"/>
                </a:lnTo>
                <a:lnTo>
                  <a:pt x="195170" y="78033"/>
                </a:lnTo>
                <a:lnTo>
                  <a:pt x="199645" y="79644"/>
                </a:lnTo>
                <a:lnTo>
                  <a:pt x="214312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8"/>
          <p:cNvSpPr/>
          <p:nvPr/>
        </p:nvSpPr>
        <p:spPr>
          <a:xfrm>
            <a:off x="6397942" y="4277677"/>
            <a:ext cx="231459" cy="111444"/>
          </a:xfrm>
          <a:custGeom>
            <a:avLst/>
            <a:gdLst/>
            <a:ahLst/>
            <a:cxnLst/>
            <a:rect l="0" t="0" r="0" b="0"/>
            <a:pathLst>
              <a:path w="231459" h="111444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3670" y="7778"/>
                </a:lnTo>
                <a:lnTo>
                  <a:pt x="15601" y="8219"/>
                </a:lnTo>
                <a:lnTo>
                  <a:pt x="21539" y="8416"/>
                </a:lnTo>
                <a:lnTo>
                  <a:pt x="25789" y="8468"/>
                </a:lnTo>
                <a:lnTo>
                  <a:pt x="29575" y="9455"/>
                </a:lnTo>
                <a:lnTo>
                  <a:pt x="33052" y="11066"/>
                </a:lnTo>
                <a:lnTo>
                  <a:pt x="36322" y="13093"/>
                </a:lnTo>
                <a:lnTo>
                  <a:pt x="39455" y="15396"/>
                </a:lnTo>
                <a:lnTo>
                  <a:pt x="42496" y="17884"/>
                </a:lnTo>
                <a:lnTo>
                  <a:pt x="45475" y="20495"/>
                </a:lnTo>
                <a:lnTo>
                  <a:pt x="49367" y="22236"/>
                </a:lnTo>
                <a:lnTo>
                  <a:pt x="53866" y="23396"/>
                </a:lnTo>
                <a:lnTo>
                  <a:pt x="58771" y="24170"/>
                </a:lnTo>
                <a:lnTo>
                  <a:pt x="62993" y="25639"/>
                </a:lnTo>
                <a:lnTo>
                  <a:pt x="66761" y="27570"/>
                </a:lnTo>
                <a:lnTo>
                  <a:pt x="70224" y="29810"/>
                </a:lnTo>
                <a:lnTo>
                  <a:pt x="73486" y="32256"/>
                </a:lnTo>
                <a:lnTo>
                  <a:pt x="76613" y="34839"/>
                </a:lnTo>
                <a:lnTo>
                  <a:pt x="79651" y="37513"/>
                </a:lnTo>
                <a:lnTo>
                  <a:pt x="85565" y="43025"/>
                </a:lnTo>
                <a:lnTo>
                  <a:pt x="97123" y="54325"/>
                </a:lnTo>
                <a:lnTo>
                  <a:pt x="105719" y="62875"/>
                </a:lnTo>
                <a:lnTo>
                  <a:pt x="109531" y="64776"/>
                </a:lnTo>
                <a:lnTo>
                  <a:pt x="113979" y="66045"/>
                </a:lnTo>
                <a:lnTo>
                  <a:pt x="118848" y="66889"/>
                </a:lnTo>
                <a:lnTo>
                  <a:pt x="123047" y="68406"/>
                </a:lnTo>
                <a:lnTo>
                  <a:pt x="126799" y="70369"/>
                </a:lnTo>
                <a:lnTo>
                  <a:pt x="130252" y="72630"/>
                </a:lnTo>
                <a:lnTo>
                  <a:pt x="134460" y="74137"/>
                </a:lnTo>
                <a:lnTo>
                  <a:pt x="139170" y="75142"/>
                </a:lnTo>
                <a:lnTo>
                  <a:pt x="144216" y="75813"/>
                </a:lnTo>
                <a:lnTo>
                  <a:pt x="148531" y="77212"/>
                </a:lnTo>
                <a:lnTo>
                  <a:pt x="152361" y="79097"/>
                </a:lnTo>
                <a:lnTo>
                  <a:pt x="155866" y="81306"/>
                </a:lnTo>
                <a:lnTo>
                  <a:pt x="160108" y="83732"/>
                </a:lnTo>
                <a:lnTo>
                  <a:pt x="169902" y="88967"/>
                </a:lnTo>
                <a:lnTo>
                  <a:pt x="186125" y="97269"/>
                </a:lnTo>
                <a:lnTo>
                  <a:pt x="190758" y="99136"/>
                </a:lnTo>
                <a:lnTo>
                  <a:pt x="194800" y="100381"/>
                </a:lnTo>
                <a:lnTo>
                  <a:pt x="198447" y="101210"/>
                </a:lnTo>
                <a:lnTo>
                  <a:pt x="202783" y="102716"/>
                </a:lnTo>
                <a:lnTo>
                  <a:pt x="207578" y="104672"/>
                </a:lnTo>
                <a:lnTo>
                  <a:pt x="212680" y="106929"/>
                </a:lnTo>
                <a:lnTo>
                  <a:pt x="217035" y="108433"/>
                </a:lnTo>
                <a:lnTo>
                  <a:pt x="220890" y="109436"/>
                </a:lnTo>
                <a:lnTo>
                  <a:pt x="231458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39"/>
          <p:cNvSpPr/>
          <p:nvPr/>
        </p:nvSpPr>
        <p:spPr>
          <a:xfrm>
            <a:off x="6715125" y="4414837"/>
            <a:ext cx="154306" cy="68581"/>
          </a:xfrm>
          <a:custGeom>
            <a:avLst/>
            <a:gdLst/>
            <a:ahLst/>
            <a:cxnLst/>
            <a:rect l="0" t="0" r="0" b="0"/>
            <a:pathLst>
              <a:path w="154306" h="68581">
                <a:moveTo>
                  <a:pt x="0" y="0"/>
                </a:moveTo>
                <a:lnTo>
                  <a:pt x="16482" y="0"/>
                </a:lnTo>
                <a:lnTo>
                  <a:pt x="19561" y="953"/>
                </a:lnTo>
                <a:lnTo>
                  <a:pt x="21613" y="2540"/>
                </a:lnTo>
                <a:lnTo>
                  <a:pt x="22980" y="4551"/>
                </a:lnTo>
                <a:lnTo>
                  <a:pt x="24845" y="5892"/>
                </a:lnTo>
                <a:lnTo>
                  <a:pt x="29457" y="7381"/>
                </a:lnTo>
                <a:lnTo>
                  <a:pt x="32021" y="8730"/>
                </a:lnTo>
                <a:lnTo>
                  <a:pt x="34682" y="10583"/>
                </a:lnTo>
                <a:lnTo>
                  <a:pt x="37409" y="12771"/>
                </a:lnTo>
                <a:lnTo>
                  <a:pt x="41132" y="15181"/>
                </a:lnTo>
                <a:lnTo>
                  <a:pt x="45518" y="17741"/>
                </a:lnTo>
                <a:lnTo>
                  <a:pt x="50348" y="20400"/>
                </a:lnTo>
                <a:lnTo>
                  <a:pt x="54520" y="22172"/>
                </a:lnTo>
                <a:lnTo>
                  <a:pt x="58254" y="23354"/>
                </a:lnTo>
                <a:lnTo>
                  <a:pt x="61696" y="24142"/>
                </a:lnTo>
                <a:lnTo>
                  <a:pt x="65895" y="25620"/>
                </a:lnTo>
                <a:lnTo>
                  <a:pt x="70600" y="27557"/>
                </a:lnTo>
                <a:lnTo>
                  <a:pt x="75642" y="29802"/>
                </a:lnTo>
                <a:lnTo>
                  <a:pt x="79955" y="32251"/>
                </a:lnTo>
                <a:lnTo>
                  <a:pt x="83784" y="34835"/>
                </a:lnTo>
                <a:lnTo>
                  <a:pt x="87288" y="37511"/>
                </a:lnTo>
                <a:lnTo>
                  <a:pt x="90577" y="40248"/>
                </a:lnTo>
                <a:lnTo>
                  <a:pt x="93722" y="43024"/>
                </a:lnTo>
                <a:lnTo>
                  <a:pt x="96771" y="45828"/>
                </a:lnTo>
                <a:lnTo>
                  <a:pt x="99756" y="47697"/>
                </a:lnTo>
                <a:lnTo>
                  <a:pt x="102699" y="48943"/>
                </a:lnTo>
                <a:lnTo>
                  <a:pt x="105614" y="49774"/>
                </a:lnTo>
                <a:lnTo>
                  <a:pt x="109462" y="51280"/>
                </a:lnTo>
                <a:lnTo>
                  <a:pt x="113931" y="53237"/>
                </a:lnTo>
                <a:lnTo>
                  <a:pt x="118817" y="55494"/>
                </a:lnTo>
                <a:lnTo>
                  <a:pt x="123026" y="56998"/>
                </a:lnTo>
                <a:lnTo>
                  <a:pt x="126785" y="58001"/>
                </a:lnTo>
                <a:lnTo>
                  <a:pt x="130243" y="58670"/>
                </a:lnTo>
                <a:lnTo>
                  <a:pt x="133501" y="60069"/>
                </a:lnTo>
                <a:lnTo>
                  <a:pt x="136626" y="61954"/>
                </a:lnTo>
                <a:lnTo>
                  <a:pt x="139661" y="64162"/>
                </a:lnTo>
                <a:lnTo>
                  <a:pt x="142637" y="65635"/>
                </a:lnTo>
                <a:lnTo>
                  <a:pt x="145574" y="66616"/>
                </a:lnTo>
                <a:lnTo>
                  <a:pt x="154305" y="685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40"/>
          <p:cNvSpPr/>
          <p:nvPr/>
        </p:nvSpPr>
        <p:spPr>
          <a:xfrm>
            <a:off x="7049452" y="4517707"/>
            <a:ext cx="420054" cy="162879"/>
          </a:xfrm>
          <a:custGeom>
            <a:avLst/>
            <a:gdLst/>
            <a:ahLst/>
            <a:cxnLst/>
            <a:rect l="0" t="0" r="0" b="0"/>
            <a:pathLst>
              <a:path w="420054" h="162879">
                <a:moveTo>
                  <a:pt x="0" y="0"/>
                </a:moveTo>
                <a:lnTo>
                  <a:pt x="7381" y="7381"/>
                </a:lnTo>
                <a:lnTo>
                  <a:pt x="13123" y="10583"/>
                </a:lnTo>
                <a:lnTo>
                  <a:pt x="21073" y="15181"/>
                </a:lnTo>
                <a:lnTo>
                  <a:pt x="24526" y="17741"/>
                </a:lnTo>
                <a:lnTo>
                  <a:pt x="27781" y="20400"/>
                </a:lnTo>
                <a:lnTo>
                  <a:pt x="33937" y="23354"/>
                </a:lnTo>
                <a:lnTo>
                  <a:pt x="36913" y="24142"/>
                </a:lnTo>
                <a:lnTo>
                  <a:pt x="42758" y="27557"/>
                </a:lnTo>
                <a:lnTo>
                  <a:pt x="48531" y="32250"/>
                </a:lnTo>
                <a:lnTo>
                  <a:pt x="51404" y="34835"/>
                </a:lnTo>
                <a:lnTo>
                  <a:pt x="54272" y="37511"/>
                </a:lnTo>
                <a:lnTo>
                  <a:pt x="58089" y="39295"/>
                </a:lnTo>
                <a:lnTo>
                  <a:pt x="67410" y="41277"/>
                </a:lnTo>
                <a:lnTo>
                  <a:pt x="78817" y="42393"/>
                </a:lnTo>
                <a:lnTo>
                  <a:pt x="87734" y="42654"/>
                </a:lnTo>
                <a:lnTo>
                  <a:pt x="92781" y="42723"/>
                </a:lnTo>
                <a:lnTo>
                  <a:pt x="103466" y="45341"/>
                </a:lnTo>
                <a:lnTo>
                  <a:pt x="114564" y="48726"/>
                </a:lnTo>
                <a:lnTo>
                  <a:pt x="125848" y="50231"/>
                </a:lnTo>
                <a:lnTo>
                  <a:pt x="137213" y="50900"/>
                </a:lnTo>
                <a:lnTo>
                  <a:pt x="148614" y="51198"/>
                </a:lnTo>
                <a:lnTo>
                  <a:pt x="160031" y="51330"/>
                </a:lnTo>
                <a:lnTo>
                  <a:pt x="171455" y="53928"/>
                </a:lnTo>
                <a:lnTo>
                  <a:pt x="181929" y="58258"/>
                </a:lnTo>
                <a:lnTo>
                  <a:pt x="186056" y="60746"/>
                </a:lnTo>
                <a:lnTo>
                  <a:pt x="189760" y="63357"/>
                </a:lnTo>
                <a:lnTo>
                  <a:pt x="198955" y="66259"/>
                </a:lnTo>
                <a:lnTo>
                  <a:pt x="209392" y="68501"/>
                </a:lnTo>
                <a:lnTo>
                  <a:pt x="220381" y="72673"/>
                </a:lnTo>
                <a:lnTo>
                  <a:pt x="231615" y="75162"/>
                </a:lnTo>
                <a:lnTo>
                  <a:pt x="242957" y="77220"/>
                </a:lnTo>
                <a:lnTo>
                  <a:pt x="254348" y="81310"/>
                </a:lnTo>
                <a:lnTo>
                  <a:pt x="271292" y="85806"/>
                </a:lnTo>
                <a:lnTo>
                  <a:pt x="281230" y="89888"/>
                </a:lnTo>
                <a:lnTo>
                  <a:pt x="291996" y="92338"/>
                </a:lnTo>
                <a:lnTo>
                  <a:pt x="297535" y="92991"/>
                </a:lnTo>
                <a:lnTo>
                  <a:pt x="306227" y="96257"/>
                </a:lnTo>
                <a:lnTo>
                  <a:pt x="313266" y="99931"/>
                </a:lnTo>
                <a:lnTo>
                  <a:pt x="319570" y="101564"/>
                </a:lnTo>
                <a:lnTo>
                  <a:pt x="328086" y="102290"/>
                </a:lnTo>
                <a:lnTo>
                  <a:pt x="333024" y="102483"/>
                </a:lnTo>
                <a:lnTo>
                  <a:pt x="337269" y="103564"/>
                </a:lnTo>
                <a:lnTo>
                  <a:pt x="344525" y="107306"/>
                </a:lnTo>
                <a:lnTo>
                  <a:pt x="350924" y="109605"/>
                </a:lnTo>
                <a:lnTo>
                  <a:pt x="353965" y="110217"/>
                </a:lnTo>
                <a:lnTo>
                  <a:pt x="359883" y="113438"/>
                </a:lnTo>
                <a:lnTo>
                  <a:pt x="362794" y="115631"/>
                </a:lnTo>
                <a:lnTo>
                  <a:pt x="368570" y="118066"/>
                </a:lnTo>
                <a:lnTo>
                  <a:pt x="371443" y="118716"/>
                </a:lnTo>
                <a:lnTo>
                  <a:pt x="377176" y="121978"/>
                </a:lnTo>
                <a:lnTo>
                  <a:pt x="384067" y="127282"/>
                </a:lnTo>
                <a:lnTo>
                  <a:pt x="387549" y="130548"/>
                </a:lnTo>
                <a:lnTo>
                  <a:pt x="392995" y="135853"/>
                </a:lnTo>
                <a:lnTo>
                  <a:pt x="393441" y="137242"/>
                </a:lnTo>
                <a:lnTo>
                  <a:pt x="393937" y="141324"/>
                </a:lnTo>
                <a:lnTo>
                  <a:pt x="395023" y="142794"/>
                </a:lnTo>
                <a:lnTo>
                  <a:pt x="396698" y="143773"/>
                </a:lnTo>
                <a:lnTo>
                  <a:pt x="398768" y="144426"/>
                </a:lnTo>
                <a:lnTo>
                  <a:pt x="400148" y="145814"/>
                </a:lnTo>
                <a:lnTo>
                  <a:pt x="401068" y="147692"/>
                </a:lnTo>
                <a:lnTo>
                  <a:pt x="401681" y="149896"/>
                </a:lnTo>
                <a:lnTo>
                  <a:pt x="403042" y="151366"/>
                </a:lnTo>
                <a:lnTo>
                  <a:pt x="404903" y="152345"/>
                </a:lnTo>
                <a:lnTo>
                  <a:pt x="407095" y="152998"/>
                </a:lnTo>
                <a:lnTo>
                  <a:pt x="412071" y="156265"/>
                </a:lnTo>
                <a:lnTo>
                  <a:pt x="420053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41"/>
          <p:cNvSpPr/>
          <p:nvPr/>
        </p:nvSpPr>
        <p:spPr>
          <a:xfrm>
            <a:off x="7469609" y="4629150"/>
            <a:ext cx="34186" cy="17146"/>
          </a:xfrm>
          <a:custGeom>
            <a:avLst/>
            <a:gdLst/>
            <a:ahLst/>
            <a:cxnLst/>
            <a:rect l="0" t="0" r="0" b="0"/>
            <a:pathLst>
              <a:path w="34186" h="17146">
                <a:moveTo>
                  <a:pt x="8468" y="0"/>
                </a:moveTo>
                <a:lnTo>
                  <a:pt x="0" y="0"/>
                </a:lnTo>
                <a:lnTo>
                  <a:pt x="2482" y="2540"/>
                </a:lnTo>
                <a:lnTo>
                  <a:pt x="12669" y="12770"/>
                </a:lnTo>
                <a:lnTo>
                  <a:pt x="15079" y="14228"/>
                </a:lnTo>
                <a:lnTo>
                  <a:pt x="17637" y="15200"/>
                </a:lnTo>
                <a:lnTo>
                  <a:pt x="20296" y="15849"/>
                </a:lnTo>
                <a:lnTo>
                  <a:pt x="23021" y="16281"/>
                </a:lnTo>
                <a:lnTo>
                  <a:pt x="25790" y="16569"/>
                </a:lnTo>
                <a:lnTo>
                  <a:pt x="34185" y="1714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42"/>
          <p:cNvSpPr/>
          <p:nvPr/>
        </p:nvSpPr>
        <p:spPr>
          <a:xfrm>
            <a:off x="7443905" y="4543468"/>
            <a:ext cx="145615" cy="162686"/>
          </a:xfrm>
          <a:custGeom>
            <a:avLst/>
            <a:gdLst/>
            <a:ahLst/>
            <a:cxnLst/>
            <a:rect l="0" t="0" r="0" b="0"/>
            <a:pathLst>
              <a:path w="145615" h="162686">
                <a:moveTo>
                  <a:pt x="102752" y="51392"/>
                </a:moveTo>
                <a:lnTo>
                  <a:pt x="94534" y="51392"/>
                </a:lnTo>
                <a:lnTo>
                  <a:pt x="91797" y="53932"/>
                </a:lnTo>
                <a:lnTo>
                  <a:pt x="86830" y="58773"/>
                </a:lnTo>
                <a:lnTo>
                  <a:pt x="83610" y="59435"/>
                </a:lnTo>
                <a:lnTo>
                  <a:pt x="81419" y="59611"/>
                </a:lnTo>
                <a:lnTo>
                  <a:pt x="79957" y="60681"/>
                </a:lnTo>
                <a:lnTo>
                  <a:pt x="78983" y="62347"/>
                </a:lnTo>
                <a:lnTo>
                  <a:pt x="77039" y="68522"/>
                </a:lnTo>
                <a:lnTo>
                  <a:pt x="77035" y="68534"/>
                </a:lnTo>
                <a:lnTo>
                  <a:pt x="77035" y="68536"/>
                </a:lnTo>
                <a:lnTo>
                  <a:pt x="84416" y="68536"/>
                </a:lnTo>
                <a:lnTo>
                  <a:pt x="84812" y="67584"/>
                </a:lnTo>
                <a:lnTo>
                  <a:pt x="85254" y="63986"/>
                </a:lnTo>
                <a:lnTo>
                  <a:pt x="86324" y="61693"/>
                </a:lnTo>
                <a:lnTo>
                  <a:pt x="87991" y="59212"/>
                </a:lnTo>
                <a:lnTo>
                  <a:pt x="90053" y="56605"/>
                </a:lnTo>
                <a:lnTo>
                  <a:pt x="92381" y="53914"/>
                </a:lnTo>
                <a:lnTo>
                  <a:pt x="94886" y="51169"/>
                </a:lnTo>
                <a:lnTo>
                  <a:pt x="97508" y="48386"/>
                </a:lnTo>
                <a:lnTo>
                  <a:pt x="99256" y="45577"/>
                </a:lnTo>
                <a:lnTo>
                  <a:pt x="100422" y="42753"/>
                </a:lnTo>
                <a:lnTo>
                  <a:pt x="101198" y="39918"/>
                </a:lnTo>
                <a:lnTo>
                  <a:pt x="102669" y="37075"/>
                </a:lnTo>
                <a:lnTo>
                  <a:pt x="104602" y="34227"/>
                </a:lnTo>
                <a:lnTo>
                  <a:pt x="106843" y="31376"/>
                </a:lnTo>
                <a:lnTo>
                  <a:pt x="109289" y="29475"/>
                </a:lnTo>
                <a:lnTo>
                  <a:pt x="111872" y="28209"/>
                </a:lnTo>
                <a:lnTo>
                  <a:pt x="114548" y="27364"/>
                </a:lnTo>
                <a:lnTo>
                  <a:pt x="116331" y="25848"/>
                </a:lnTo>
                <a:lnTo>
                  <a:pt x="117520" y="23885"/>
                </a:lnTo>
                <a:lnTo>
                  <a:pt x="118841" y="19164"/>
                </a:lnTo>
                <a:lnTo>
                  <a:pt x="119193" y="16571"/>
                </a:lnTo>
                <a:lnTo>
                  <a:pt x="119427" y="13891"/>
                </a:lnTo>
                <a:lnTo>
                  <a:pt x="118632" y="11151"/>
                </a:lnTo>
                <a:lnTo>
                  <a:pt x="117148" y="8372"/>
                </a:lnTo>
                <a:lnTo>
                  <a:pt x="112475" y="1619"/>
                </a:lnTo>
                <a:lnTo>
                  <a:pt x="111139" y="1065"/>
                </a:lnTo>
                <a:lnTo>
                  <a:pt x="107115" y="449"/>
                </a:lnTo>
                <a:lnTo>
                  <a:pt x="104708" y="285"/>
                </a:lnTo>
                <a:lnTo>
                  <a:pt x="102151" y="176"/>
                </a:lnTo>
                <a:lnTo>
                  <a:pt x="96770" y="54"/>
                </a:lnTo>
                <a:lnTo>
                  <a:pt x="91204" y="0"/>
                </a:lnTo>
                <a:lnTo>
                  <a:pt x="88386" y="938"/>
                </a:lnTo>
                <a:lnTo>
                  <a:pt x="85555" y="2516"/>
                </a:lnTo>
                <a:lnTo>
                  <a:pt x="82714" y="4520"/>
                </a:lnTo>
                <a:lnTo>
                  <a:pt x="78916" y="6809"/>
                </a:lnTo>
                <a:lnTo>
                  <a:pt x="74479" y="9287"/>
                </a:lnTo>
                <a:lnTo>
                  <a:pt x="69617" y="11892"/>
                </a:lnTo>
                <a:lnTo>
                  <a:pt x="65421" y="14581"/>
                </a:lnTo>
                <a:lnTo>
                  <a:pt x="61673" y="17327"/>
                </a:lnTo>
                <a:lnTo>
                  <a:pt x="58221" y="20109"/>
                </a:lnTo>
                <a:lnTo>
                  <a:pt x="54967" y="21964"/>
                </a:lnTo>
                <a:lnTo>
                  <a:pt x="51845" y="23201"/>
                </a:lnTo>
                <a:lnTo>
                  <a:pt x="48812" y="24026"/>
                </a:lnTo>
                <a:lnTo>
                  <a:pt x="46789" y="25527"/>
                </a:lnTo>
                <a:lnTo>
                  <a:pt x="45441" y="27481"/>
                </a:lnTo>
                <a:lnTo>
                  <a:pt x="44542" y="29736"/>
                </a:lnTo>
                <a:lnTo>
                  <a:pt x="42038" y="33145"/>
                </a:lnTo>
                <a:lnTo>
                  <a:pt x="38463" y="37322"/>
                </a:lnTo>
                <a:lnTo>
                  <a:pt x="34176" y="42012"/>
                </a:lnTo>
                <a:lnTo>
                  <a:pt x="31317" y="46091"/>
                </a:lnTo>
                <a:lnTo>
                  <a:pt x="29411" y="49763"/>
                </a:lnTo>
                <a:lnTo>
                  <a:pt x="28141" y="53163"/>
                </a:lnTo>
                <a:lnTo>
                  <a:pt x="26342" y="56383"/>
                </a:lnTo>
                <a:lnTo>
                  <a:pt x="24189" y="59482"/>
                </a:lnTo>
                <a:lnTo>
                  <a:pt x="21802" y="62500"/>
                </a:lnTo>
                <a:lnTo>
                  <a:pt x="20210" y="65465"/>
                </a:lnTo>
                <a:lnTo>
                  <a:pt x="19149" y="68394"/>
                </a:lnTo>
                <a:lnTo>
                  <a:pt x="18442" y="71299"/>
                </a:lnTo>
                <a:lnTo>
                  <a:pt x="17970" y="74188"/>
                </a:lnTo>
                <a:lnTo>
                  <a:pt x="17656" y="77067"/>
                </a:lnTo>
                <a:lnTo>
                  <a:pt x="17446" y="79938"/>
                </a:lnTo>
                <a:lnTo>
                  <a:pt x="17307" y="82805"/>
                </a:lnTo>
                <a:lnTo>
                  <a:pt x="17151" y="88531"/>
                </a:lnTo>
                <a:lnTo>
                  <a:pt x="18062" y="90439"/>
                </a:lnTo>
                <a:lnTo>
                  <a:pt x="19622" y="91711"/>
                </a:lnTo>
                <a:lnTo>
                  <a:pt x="24419" y="93752"/>
                </a:lnTo>
                <a:lnTo>
                  <a:pt x="27615" y="96571"/>
                </a:lnTo>
                <a:lnTo>
                  <a:pt x="32877" y="101591"/>
                </a:lnTo>
                <a:lnTo>
                  <a:pt x="36136" y="102278"/>
                </a:lnTo>
                <a:lnTo>
                  <a:pt x="41439" y="102718"/>
                </a:lnTo>
                <a:lnTo>
                  <a:pt x="44705" y="102779"/>
                </a:lnTo>
                <a:lnTo>
                  <a:pt x="46909" y="102794"/>
                </a:lnTo>
                <a:lnTo>
                  <a:pt x="49331" y="101853"/>
                </a:lnTo>
                <a:lnTo>
                  <a:pt x="51897" y="100272"/>
                </a:lnTo>
                <a:lnTo>
                  <a:pt x="54562" y="98266"/>
                </a:lnTo>
                <a:lnTo>
                  <a:pt x="57290" y="96929"/>
                </a:lnTo>
                <a:lnTo>
                  <a:pt x="60062" y="96037"/>
                </a:lnTo>
                <a:lnTo>
                  <a:pt x="66803" y="94606"/>
                </a:lnTo>
                <a:lnTo>
                  <a:pt x="70265" y="91871"/>
                </a:lnTo>
                <a:lnTo>
                  <a:pt x="72521" y="89808"/>
                </a:lnTo>
                <a:lnTo>
                  <a:pt x="74026" y="87480"/>
                </a:lnTo>
                <a:lnTo>
                  <a:pt x="75029" y="84975"/>
                </a:lnTo>
                <a:lnTo>
                  <a:pt x="76639" y="78663"/>
                </a:lnTo>
                <a:lnTo>
                  <a:pt x="76859" y="75260"/>
                </a:lnTo>
                <a:lnTo>
                  <a:pt x="76918" y="73019"/>
                </a:lnTo>
                <a:lnTo>
                  <a:pt x="76004" y="70572"/>
                </a:lnTo>
                <a:lnTo>
                  <a:pt x="74443" y="67989"/>
                </a:lnTo>
                <a:lnTo>
                  <a:pt x="69644" y="61549"/>
                </a:lnTo>
                <a:lnTo>
                  <a:pt x="68297" y="61021"/>
                </a:lnTo>
                <a:lnTo>
                  <a:pt x="64262" y="60434"/>
                </a:lnTo>
                <a:lnTo>
                  <a:pt x="61852" y="60278"/>
                </a:lnTo>
                <a:lnTo>
                  <a:pt x="59292" y="60173"/>
                </a:lnTo>
                <a:lnTo>
                  <a:pt x="53909" y="60057"/>
                </a:lnTo>
                <a:lnTo>
                  <a:pt x="39852" y="59976"/>
                </a:lnTo>
                <a:lnTo>
                  <a:pt x="37006" y="60925"/>
                </a:lnTo>
                <a:lnTo>
                  <a:pt x="34157" y="62510"/>
                </a:lnTo>
                <a:lnTo>
                  <a:pt x="31304" y="64519"/>
                </a:lnTo>
                <a:lnTo>
                  <a:pt x="28450" y="66811"/>
                </a:lnTo>
                <a:lnTo>
                  <a:pt x="25595" y="69291"/>
                </a:lnTo>
                <a:lnTo>
                  <a:pt x="22739" y="71897"/>
                </a:lnTo>
                <a:lnTo>
                  <a:pt x="17026" y="77332"/>
                </a:lnTo>
                <a:lnTo>
                  <a:pt x="14170" y="80116"/>
                </a:lnTo>
                <a:lnTo>
                  <a:pt x="12264" y="82924"/>
                </a:lnTo>
                <a:lnTo>
                  <a:pt x="10995" y="85748"/>
                </a:lnTo>
                <a:lnTo>
                  <a:pt x="10148" y="88583"/>
                </a:lnTo>
                <a:lnTo>
                  <a:pt x="8631" y="91426"/>
                </a:lnTo>
                <a:lnTo>
                  <a:pt x="6667" y="94274"/>
                </a:lnTo>
                <a:lnTo>
                  <a:pt x="4405" y="97125"/>
                </a:lnTo>
                <a:lnTo>
                  <a:pt x="2897" y="99978"/>
                </a:lnTo>
                <a:lnTo>
                  <a:pt x="1892" y="102832"/>
                </a:lnTo>
                <a:lnTo>
                  <a:pt x="1222" y="105688"/>
                </a:lnTo>
                <a:lnTo>
                  <a:pt x="776" y="109497"/>
                </a:lnTo>
                <a:lnTo>
                  <a:pt x="478" y="113941"/>
                </a:lnTo>
                <a:lnTo>
                  <a:pt x="147" y="123006"/>
                </a:lnTo>
                <a:lnTo>
                  <a:pt x="0" y="130211"/>
                </a:lnTo>
                <a:lnTo>
                  <a:pt x="913" y="133465"/>
                </a:lnTo>
                <a:lnTo>
                  <a:pt x="2475" y="136587"/>
                </a:lnTo>
                <a:lnTo>
                  <a:pt x="4468" y="139621"/>
                </a:lnTo>
                <a:lnTo>
                  <a:pt x="6749" y="142596"/>
                </a:lnTo>
                <a:lnTo>
                  <a:pt x="9223" y="145532"/>
                </a:lnTo>
                <a:lnTo>
                  <a:pt x="11824" y="148442"/>
                </a:lnTo>
                <a:lnTo>
                  <a:pt x="17255" y="154215"/>
                </a:lnTo>
                <a:lnTo>
                  <a:pt x="20037" y="157088"/>
                </a:lnTo>
                <a:lnTo>
                  <a:pt x="22843" y="159003"/>
                </a:lnTo>
                <a:lnTo>
                  <a:pt x="25667" y="160280"/>
                </a:lnTo>
                <a:lnTo>
                  <a:pt x="28503" y="161132"/>
                </a:lnTo>
                <a:lnTo>
                  <a:pt x="31344" y="161699"/>
                </a:lnTo>
                <a:lnTo>
                  <a:pt x="34192" y="162078"/>
                </a:lnTo>
                <a:lnTo>
                  <a:pt x="37043" y="162330"/>
                </a:lnTo>
                <a:lnTo>
                  <a:pt x="39896" y="162498"/>
                </a:lnTo>
                <a:lnTo>
                  <a:pt x="45606" y="162685"/>
                </a:lnTo>
                <a:lnTo>
                  <a:pt x="48462" y="161782"/>
                </a:lnTo>
                <a:lnTo>
                  <a:pt x="51319" y="160228"/>
                </a:lnTo>
                <a:lnTo>
                  <a:pt x="54176" y="158239"/>
                </a:lnTo>
                <a:lnTo>
                  <a:pt x="57985" y="155961"/>
                </a:lnTo>
                <a:lnTo>
                  <a:pt x="62430" y="153489"/>
                </a:lnTo>
                <a:lnTo>
                  <a:pt x="67298" y="150890"/>
                </a:lnTo>
                <a:lnTo>
                  <a:pt x="71496" y="148204"/>
                </a:lnTo>
                <a:lnTo>
                  <a:pt x="75247" y="145460"/>
                </a:lnTo>
                <a:lnTo>
                  <a:pt x="78701" y="142679"/>
                </a:lnTo>
                <a:lnTo>
                  <a:pt x="82908" y="138920"/>
                </a:lnTo>
                <a:lnTo>
                  <a:pt x="92662" y="129663"/>
                </a:lnTo>
                <a:lnTo>
                  <a:pt x="97931" y="125480"/>
                </a:lnTo>
                <a:lnTo>
                  <a:pt x="103348" y="121739"/>
                </a:lnTo>
                <a:lnTo>
                  <a:pt x="108864" y="118293"/>
                </a:lnTo>
                <a:lnTo>
                  <a:pt x="113494" y="114089"/>
                </a:lnTo>
                <a:lnTo>
                  <a:pt x="117534" y="109383"/>
                </a:lnTo>
                <a:lnTo>
                  <a:pt x="121179" y="104340"/>
                </a:lnTo>
                <a:lnTo>
                  <a:pt x="124561" y="99073"/>
                </a:lnTo>
                <a:lnTo>
                  <a:pt x="127770" y="93657"/>
                </a:lnTo>
                <a:lnTo>
                  <a:pt x="130860" y="88141"/>
                </a:lnTo>
                <a:lnTo>
                  <a:pt x="133873" y="83511"/>
                </a:lnTo>
                <a:lnTo>
                  <a:pt x="136835" y="79472"/>
                </a:lnTo>
                <a:lnTo>
                  <a:pt x="139761" y="75827"/>
                </a:lnTo>
                <a:lnTo>
                  <a:pt x="141712" y="71492"/>
                </a:lnTo>
                <a:lnTo>
                  <a:pt x="143013" y="66697"/>
                </a:lnTo>
                <a:lnTo>
                  <a:pt x="143880" y="61595"/>
                </a:lnTo>
                <a:lnTo>
                  <a:pt x="144458" y="57241"/>
                </a:lnTo>
                <a:lnTo>
                  <a:pt x="144844" y="53387"/>
                </a:lnTo>
                <a:lnTo>
                  <a:pt x="145101" y="49864"/>
                </a:lnTo>
                <a:lnTo>
                  <a:pt x="145272" y="46563"/>
                </a:lnTo>
                <a:lnTo>
                  <a:pt x="145462" y="40356"/>
                </a:lnTo>
                <a:lnTo>
                  <a:pt x="144560" y="37367"/>
                </a:lnTo>
                <a:lnTo>
                  <a:pt x="143007" y="34422"/>
                </a:lnTo>
                <a:lnTo>
                  <a:pt x="141019" y="31506"/>
                </a:lnTo>
                <a:lnTo>
                  <a:pt x="138741" y="29562"/>
                </a:lnTo>
                <a:lnTo>
                  <a:pt x="136270" y="28266"/>
                </a:lnTo>
                <a:lnTo>
                  <a:pt x="130010" y="26186"/>
                </a:lnTo>
                <a:lnTo>
                  <a:pt x="126615" y="25902"/>
                </a:lnTo>
                <a:lnTo>
                  <a:pt x="124376" y="25826"/>
                </a:lnTo>
                <a:lnTo>
                  <a:pt x="120978" y="26728"/>
                </a:lnTo>
                <a:lnTo>
                  <a:pt x="116807" y="28281"/>
                </a:lnTo>
                <a:lnTo>
                  <a:pt x="112122" y="30269"/>
                </a:lnTo>
                <a:lnTo>
                  <a:pt x="108047" y="31595"/>
                </a:lnTo>
                <a:lnTo>
                  <a:pt x="104376" y="32479"/>
                </a:lnTo>
                <a:lnTo>
                  <a:pt x="100978" y="33068"/>
                </a:lnTo>
                <a:lnTo>
                  <a:pt x="97760" y="34413"/>
                </a:lnTo>
                <a:lnTo>
                  <a:pt x="94661" y="36263"/>
                </a:lnTo>
                <a:lnTo>
                  <a:pt x="91644" y="38448"/>
                </a:lnTo>
                <a:lnTo>
                  <a:pt x="89631" y="40857"/>
                </a:lnTo>
                <a:lnTo>
                  <a:pt x="88290" y="43417"/>
                </a:lnTo>
                <a:lnTo>
                  <a:pt x="87395" y="46075"/>
                </a:lnTo>
                <a:lnTo>
                  <a:pt x="85847" y="48800"/>
                </a:lnTo>
                <a:lnTo>
                  <a:pt x="83862" y="51569"/>
                </a:lnTo>
                <a:lnTo>
                  <a:pt x="81586" y="54367"/>
                </a:lnTo>
                <a:lnTo>
                  <a:pt x="79117" y="57185"/>
                </a:lnTo>
                <a:lnTo>
                  <a:pt x="76518" y="60016"/>
                </a:lnTo>
                <a:lnTo>
                  <a:pt x="73833" y="62857"/>
                </a:lnTo>
                <a:lnTo>
                  <a:pt x="72043" y="65702"/>
                </a:lnTo>
                <a:lnTo>
                  <a:pt x="70849" y="68552"/>
                </a:lnTo>
                <a:lnTo>
                  <a:pt x="70053" y="71405"/>
                </a:lnTo>
                <a:lnTo>
                  <a:pt x="69523" y="74259"/>
                </a:lnTo>
                <a:lnTo>
                  <a:pt x="69169" y="77114"/>
                </a:lnTo>
                <a:lnTo>
                  <a:pt x="68602" y="83989"/>
                </a:lnTo>
                <a:lnTo>
                  <a:pt x="68524" y="87469"/>
                </a:lnTo>
                <a:lnTo>
                  <a:pt x="68475" y="92914"/>
                </a:lnTo>
                <a:lnTo>
                  <a:pt x="69423" y="93361"/>
                </a:lnTo>
                <a:lnTo>
                  <a:pt x="73017" y="93857"/>
                </a:lnTo>
                <a:lnTo>
                  <a:pt x="75308" y="93990"/>
                </a:lnTo>
                <a:lnTo>
                  <a:pt x="84063" y="94220"/>
                </a:lnTo>
                <a:lnTo>
                  <a:pt x="87461" y="91699"/>
                </a:lnTo>
                <a:lnTo>
                  <a:pt x="89701" y="89693"/>
                </a:lnTo>
                <a:lnTo>
                  <a:pt x="92146" y="88356"/>
                </a:lnTo>
                <a:lnTo>
                  <a:pt x="94729" y="87465"/>
                </a:lnTo>
                <a:lnTo>
                  <a:pt x="97404" y="86870"/>
                </a:lnTo>
                <a:lnTo>
                  <a:pt x="100139" y="85521"/>
                </a:lnTo>
                <a:lnTo>
                  <a:pt x="102915" y="83670"/>
                </a:lnTo>
                <a:lnTo>
                  <a:pt x="105718" y="81483"/>
                </a:lnTo>
                <a:lnTo>
                  <a:pt x="108540" y="78120"/>
                </a:lnTo>
                <a:lnTo>
                  <a:pt x="111373" y="73973"/>
                </a:lnTo>
                <a:lnTo>
                  <a:pt x="114215" y="69304"/>
                </a:lnTo>
                <a:lnTo>
                  <a:pt x="118966" y="65238"/>
                </a:lnTo>
                <a:lnTo>
                  <a:pt x="124991" y="61575"/>
                </a:lnTo>
                <a:lnTo>
                  <a:pt x="145614" y="513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3"/>
          <p:cNvSpPr/>
          <p:nvPr/>
        </p:nvSpPr>
        <p:spPr>
          <a:xfrm>
            <a:off x="5557837" y="3188970"/>
            <a:ext cx="291466" cy="85725"/>
          </a:xfrm>
          <a:custGeom>
            <a:avLst/>
            <a:gdLst/>
            <a:ahLst/>
            <a:cxnLst/>
            <a:rect l="0" t="0" r="0" b="0"/>
            <a:pathLst>
              <a:path w="291466" h="85725">
                <a:moveTo>
                  <a:pt x="0" y="0"/>
                </a:moveTo>
                <a:lnTo>
                  <a:pt x="8468" y="0"/>
                </a:lnTo>
                <a:lnTo>
                  <a:pt x="8526" y="2540"/>
                </a:lnTo>
                <a:lnTo>
                  <a:pt x="8542" y="4550"/>
                </a:lnTo>
                <a:lnTo>
                  <a:pt x="9504" y="5891"/>
                </a:lnTo>
                <a:lnTo>
                  <a:pt x="11099" y="6785"/>
                </a:lnTo>
                <a:lnTo>
                  <a:pt x="15951" y="8219"/>
                </a:lnTo>
                <a:lnTo>
                  <a:pt x="16349" y="9289"/>
                </a:lnTo>
                <a:lnTo>
                  <a:pt x="16614" y="10955"/>
                </a:lnTo>
                <a:lnTo>
                  <a:pt x="17040" y="15922"/>
                </a:lnTo>
                <a:lnTo>
                  <a:pt x="18028" y="16330"/>
                </a:lnTo>
                <a:lnTo>
                  <a:pt x="21665" y="16782"/>
                </a:lnTo>
                <a:lnTo>
                  <a:pt x="23016" y="17856"/>
                </a:lnTo>
                <a:lnTo>
                  <a:pt x="23916" y="19524"/>
                </a:lnTo>
                <a:lnTo>
                  <a:pt x="24517" y="21588"/>
                </a:lnTo>
                <a:lnTo>
                  <a:pt x="25869" y="22964"/>
                </a:lnTo>
                <a:lnTo>
                  <a:pt x="27724" y="23882"/>
                </a:lnTo>
                <a:lnTo>
                  <a:pt x="32993" y="25355"/>
                </a:lnTo>
                <a:lnTo>
                  <a:pt x="34378" y="26428"/>
                </a:lnTo>
                <a:lnTo>
                  <a:pt x="36254" y="28096"/>
                </a:lnTo>
                <a:lnTo>
                  <a:pt x="41557" y="33066"/>
                </a:lnTo>
                <a:lnTo>
                  <a:pt x="44822" y="33746"/>
                </a:lnTo>
                <a:lnTo>
                  <a:pt x="47027" y="33927"/>
                </a:lnTo>
                <a:lnTo>
                  <a:pt x="49449" y="35000"/>
                </a:lnTo>
                <a:lnTo>
                  <a:pt x="52016" y="36668"/>
                </a:lnTo>
                <a:lnTo>
                  <a:pt x="58429" y="41639"/>
                </a:lnTo>
                <a:lnTo>
                  <a:pt x="59908" y="42999"/>
                </a:lnTo>
                <a:lnTo>
                  <a:pt x="64091" y="47050"/>
                </a:lnTo>
                <a:lnTo>
                  <a:pt x="66539" y="48512"/>
                </a:lnTo>
                <a:lnTo>
                  <a:pt x="71800" y="50136"/>
                </a:lnTo>
                <a:lnTo>
                  <a:pt x="74537" y="51521"/>
                </a:lnTo>
                <a:lnTo>
                  <a:pt x="77314" y="53397"/>
                </a:lnTo>
                <a:lnTo>
                  <a:pt x="84064" y="58701"/>
                </a:lnTo>
                <a:lnTo>
                  <a:pt x="85570" y="60089"/>
                </a:lnTo>
                <a:lnTo>
                  <a:pt x="89784" y="64171"/>
                </a:lnTo>
                <a:lnTo>
                  <a:pt x="92241" y="65641"/>
                </a:lnTo>
                <a:lnTo>
                  <a:pt x="97511" y="67273"/>
                </a:lnTo>
                <a:lnTo>
                  <a:pt x="105833" y="68193"/>
                </a:lnTo>
                <a:lnTo>
                  <a:pt x="108655" y="69274"/>
                </a:lnTo>
                <a:lnTo>
                  <a:pt x="111490" y="70948"/>
                </a:lnTo>
                <a:lnTo>
                  <a:pt x="118331" y="75927"/>
                </a:lnTo>
                <a:lnTo>
                  <a:pt x="119845" y="77287"/>
                </a:lnTo>
                <a:lnTo>
                  <a:pt x="124067" y="81340"/>
                </a:lnTo>
                <a:lnTo>
                  <a:pt x="126526" y="82802"/>
                </a:lnTo>
                <a:lnTo>
                  <a:pt x="131799" y="84425"/>
                </a:lnTo>
                <a:lnTo>
                  <a:pt x="140122" y="85340"/>
                </a:lnTo>
                <a:lnTo>
                  <a:pt x="148621" y="85611"/>
                </a:lnTo>
                <a:lnTo>
                  <a:pt x="182985" y="85724"/>
                </a:lnTo>
                <a:lnTo>
                  <a:pt x="185807" y="84772"/>
                </a:lnTo>
                <a:lnTo>
                  <a:pt x="188642" y="83184"/>
                </a:lnTo>
                <a:lnTo>
                  <a:pt x="191484" y="81174"/>
                </a:lnTo>
                <a:lnTo>
                  <a:pt x="194330" y="78881"/>
                </a:lnTo>
                <a:lnTo>
                  <a:pt x="197182" y="76400"/>
                </a:lnTo>
                <a:lnTo>
                  <a:pt x="200034" y="73793"/>
                </a:lnTo>
                <a:lnTo>
                  <a:pt x="202889" y="72055"/>
                </a:lnTo>
                <a:lnTo>
                  <a:pt x="208600" y="70124"/>
                </a:lnTo>
                <a:lnTo>
                  <a:pt x="212410" y="68657"/>
                </a:lnTo>
                <a:lnTo>
                  <a:pt x="216854" y="66726"/>
                </a:lnTo>
                <a:lnTo>
                  <a:pt x="221722" y="64486"/>
                </a:lnTo>
                <a:lnTo>
                  <a:pt x="225920" y="62041"/>
                </a:lnTo>
                <a:lnTo>
                  <a:pt x="229671" y="59458"/>
                </a:lnTo>
                <a:lnTo>
                  <a:pt x="233124" y="56784"/>
                </a:lnTo>
                <a:lnTo>
                  <a:pt x="236379" y="54048"/>
                </a:lnTo>
                <a:lnTo>
                  <a:pt x="239500" y="51272"/>
                </a:lnTo>
                <a:lnTo>
                  <a:pt x="245510" y="45647"/>
                </a:lnTo>
                <a:lnTo>
                  <a:pt x="251356" y="39973"/>
                </a:lnTo>
                <a:lnTo>
                  <a:pt x="255200" y="37126"/>
                </a:lnTo>
                <a:lnTo>
                  <a:pt x="259669" y="34275"/>
                </a:lnTo>
                <a:lnTo>
                  <a:pt x="264552" y="31422"/>
                </a:lnTo>
                <a:lnTo>
                  <a:pt x="268761" y="29521"/>
                </a:lnTo>
                <a:lnTo>
                  <a:pt x="275977" y="27408"/>
                </a:lnTo>
                <a:lnTo>
                  <a:pt x="280844" y="26218"/>
                </a:lnTo>
                <a:lnTo>
                  <a:pt x="282479" y="25099"/>
                </a:lnTo>
                <a:lnTo>
                  <a:pt x="284522" y="23400"/>
                </a:lnTo>
                <a:lnTo>
                  <a:pt x="291059" y="17511"/>
                </a:lnTo>
                <a:lnTo>
                  <a:pt x="291285" y="19847"/>
                </a:lnTo>
                <a:lnTo>
                  <a:pt x="291465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44"/>
          <p:cNvSpPr/>
          <p:nvPr/>
        </p:nvSpPr>
        <p:spPr>
          <a:xfrm>
            <a:off x="6037897" y="4517707"/>
            <a:ext cx="120016" cy="162879"/>
          </a:xfrm>
          <a:custGeom>
            <a:avLst/>
            <a:gdLst/>
            <a:ahLst/>
            <a:cxnLst/>
            <a:rect l="0" t="0" r="0" b="0"/>
            <a:pathLst>
              <a:path w="120016" h="162879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10583" y="17741"/>
                </a:lnTo>
                <a:lnTo>
                  <a:pt x="12770" y="20400"/>
                </a:lnTo>
                <a:lnTo>
                  <a:pt x="15181" y="23125"/>
                </a:lnTo>
                <a:lnTo>
                  <a:pt x="20400" y="28693"/>
                </a:lnTo>
                <a:lnTo>
                  <a:pt x="34342" y="42878"/>
                </a:lnTo>
                <a:lnTo>
                  <a:pt x="37182" y="45731"/>
                </a:lnTo>
                <a:lnTo>
                  <a:pt x="40028" y="49537"/>
                </a:lnTo>
                <a:lnTo>
                  <a:pt x="42878" y="53980"/>
                </a:lnTo>
                <a:lnTo>
                  <a:pt x="45731" y="58846"/>
                </a:lnTo>
                <a:lnTo>
                  <a:pt x="48584" y="63996"/>
                </a:lnTo>
                <a:lnTo>
                  <a:pt x="54295" y="74797"/>
                </a:lnTo>
                <a:lnTo>
                  <a:pt x="57152" y="79393"/>
                </a:lnTo>
                <a:lnTo>
                  <a:pt x="60009" y="83409"/>
                </a:lnTo>
                <a:lnTo>
                  <a:pt x="62866" y="87039"/>
                </a:lnTo>
                <a:lnTo>
                  <a:pt x="65723" y="91363"/>
                </a:lnTo>
                <a:lnTo>
                  <a:pt x="68581" y="96151"/>
                </a:lnTo>
                <a:lnTo>
                  <a:pt x="71438" y="101249"/>
                </a:lnTo>
                <a:lnTo>
                  <a:pt x="73343" y="105599"/>
                </a:lnTo>
                <a:lnTo>
                  <a:pt x="74613" y="109452"/>
                </a:lnTo>
                <a:lnTo>
                  <a:pt x="75459" y="112973"/>
                </a:lnTo>
                <a:lnTo>
                  <a:pt x="76976" y="116273"/>
                </a:lnTo>
                <a:lnTo>
                  <a:pt x="78940" y="119425"/>
                </a:lnTo>
                <a:lnTo>
                  <a:pt x="81202" y="122479"/>
                </a:lnTo>
                <a:lnTo>
                  <a:pt x="83662" y="125468"/>
                </a:lnTo>
                <a:lnTo>
                  <a:pt x="86255" y="128413"/>
                </a:lnTo>
                <a:lnTo>
                  <a:pt x="88936" y="131329"/>
                </a:lnTo>
                <a:lnTo>
                  <a:pt x="94455" y="137108"/>
                </a:lnTo>
                <a:lnTo>
                  <a:pt x="120015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5"/>
          <p:cNvSpPr/>
          <p:nvPr/>
        </p:nvSpPr>
        <p:spPr>
          <a:xfrm>
            <a:off x="6140767" y="4397838"/>
            <a:ext cx="227468" cy="205560"/>
          </a:xfrm>
          <a:custGeom>
            <a:avLst/>
            <a:gdLst/>
            <a:ahLst/>
            <a:cxnLst/>
            <a:rect l="0" t="0" r="0" b="0"/>
            <a:pathLst>
              <a:path w="227468" h="205560">
                <a:moveTo>
                  <a:pt x="0" y="51289"/>
                </a:moveTo>
                <a:lnTo>
                  <a:pt x="4551" y="51289"/>
                </a:lnTo>
                <a:lnTo>
                  <a:pt x="5891" y="50337"/>
                </a:lnTo>
                <a:lnTo>
                  <a:pt x="6785" y="48749"/>
                </a:lnTo>
                <a:lnTo>
                  <a:pt x="7778" y="44445"/>
                </a:lnTo>
                <a:lnTo>
                  <a:pt x="8219" y="39357"/>
                </a:lnTo>
                <a:lnTo>
                  <a:pt x="9290" y="36667"/>
                </a:lnTo>
                <a:lnTo>
                  <a:pt x="13019" y="31138"/>
                </a:lnTo>
                <a:lnTo>
                  <a:pt x="16299" y="29283"/>
                </a:lnTo>
                <a:lnTo>
                  <a:pt x="20391" y="28045"/>
                </a:lnTo>
                <a:lnTo>
                  <a:pt x="25024" y="27221"/>
                </a:lnTo>
                <a:lnTo>
                  <a:pt x="29066" y="25719"/>
                </a:lnTo>
                <a:lnTo>
                  <a:pt x="36096" y="21510"/>
                </a:lnTo>
                <a:lnTo>
                  <a:pt x="42395" y="16464"/>
                </a:lnTo>
                <a:lnTo>
                  <a:pt x="49322" y="11046"/>
                </a:lnTo>
                <a:lnTo>
                  <a:pt x="53837" y="8268"/>
                </a:lnTo>
                <a:lnTo>
                  <a:pt x="58751" y="5464"/>
                </a:lnTo>
                <a:lnTo>
                  <a:pt x="62980" y="3594"/>
                </a:lnTo>
                <a:lnTo>
                  <a:pt x="66752" y="2347"/>
                </a:lnTo>
                <a:lnTo>
                  <a:pt x="73483" y="962"/>
                </a:lnTo>
                <a:lnTo>
                  <a:pt x="79649" y="347"/>
                </a:lnTo>
                <a:lnTo>
                  <a:pt x="83579" y="182"/>
                </a:lnTo>
                <a:lnTo>
                  <a:pt x="93026" y="0"/>
                </a:lnTo>
                <a:lnTo>
                  <a:pt x="96308" y="904"/>
                </a:lnTo>
                <a:lnTo>
                  <a:pt x="98495" y="2459"/>
                </a:lnTo>
                <a:lnTo>
                  <a:pt x="101878" y="6727"/>
                </a:lnTo>
                <a:lnTo>
                  <a:pt x="106557" y="11799"/>
                </a:lnTo>
                <a:lnTo>
                  <a:pt x="114546" y="20009"/>
                </a:lnTo>
                <a:lnTo>
                  <a:pt x="116369" y="23769"/>
                </a:lnTo>
                <a:lnTo>
                  <a:pt x="117584" y="28179"/>
                </a:lnTo>
                <a:lnTo>
                  <a:pt x="118395" y="33025"/>
                </a:lnTo>
                <a:lnTo>
                  <a:pt x="118935" y="38161"/>
                </a:lnTo>
                <a:lnTo>
                  <a:pt x="119295" y="43489"/>
                </a:lnTo>
                <a:lnTo>
                  <a:pt x="119535" y="48947"/>
                </a:lnTo>
                <a:lnTo>
                  <a:pt x="118743" y="54490"/>
                </a:lnTo>
                <a:lnTo>
                  <a:pt x="117262" y="60091"/>
                </a:lnTo>
                <a:lnTo>
                  <a:pt x="115322" y="65729"/>
                </a:lnTo>
                <a:lnTo>
                  <a:pt x="113076" y="71393"/>
                </a:lnTo>
                <a:lnTo>
                  <a:pt x="110627" y="77075"/>
                </a:lnTo>
                <a:lnTo>
                  <a:pt x="108041" y="82767"/>
                </a:lnTo>
                <a:lnTo>
                  <a:pt x="106317" y="88467"/>
                </a:lnTo>
                <a:lnTo>
                  <a:pt x="105169" y="94172"/>
                </a:lnTo>
                <a:lnTo>
                  <a:pt x="104402" y="99880"/>
                </a:lnTo>
                <a:lnTo>
                  <a:pt x="102939" y="104638"/>
                </a:lnTo>
                <a:lnTo>
                  <a:pt x="101011" y="108763"/>
                </a:lnTo>
                <a:lnTo>
                  <a:pt x="98773" y="112464"/>
                </a:lnTo>
                <a:lnTo>
                  <a:pt x="96329" y="114933"/>
                </a:lnTo>
                <a:lnTo>
                  <a:pt x="93747" y="116578"/>
                </a:lnTo>
                <a:lnTo>
                  <a:pt x="91073" y="117675"/>
                </a:lnTo>
                <a:lnTo>
                  <a:pt x="89290" y="119359"/>
                </a:lnTo>
                <a:lnTo>
                  <a:pt x="88102" y="121434"/>
                </a:lnTo>
                <a:lnTo>
                  <a:pt x="87310" y="123770"/>
                </a:lnTo>
                <a:lnTo>
                  <a:pt x="85829" y="125327"/>
                </a:lnTo>
                <a:lnTo>
                  <a:pt x="83889" y="126366"/>
                </a:lnTo>
                <a:lnTo>
                  <a:pt x="77270" y="128405"/>
                </a:lnTo>
                <a:lnTo>
                  <a:pt x="85890" y="119709"/>
                </a:lnTo>
                <a:lnTo>
                  <a:pt x="114335" y="91259"/>
                </a:lnTo>
                <a:lnTo>
                  <a:pt x="118133" y="89366"/>
                </a:lnTo>
                <a:lnTo>
                  <a:pt x="122570" y="88104"/>
                </a:lnTo>
                <a:lnTo>
                  <a:pt x="127434" y="87262"/>
                </a:lnTo>
                <a:lnTo>
                  <a:pt x="132581" y="85749"/>
                </a:lnTo>
                <a:lnTo>
                  <a:pt x="137917" y="83787"/>
                </a:lnTo>
                <a:lnTo>
                  <a:pt x="143380" y="81527"/>
                </a:lnTo>
                <a:lnTo>
                  <a:pt x="147974" y="80020"/>
                </a:lnTo>
                <a:lnTo>
                  <a:pt x="151989" y="79016"/>
                </a:lnTo>
                <a:lnTo>
                  <a:pt x="155619" y="78346"/>
                </a:lnTo>
                <a:lnTo>
                  <a:pt x="159943" y="77900"/>
                </a:lnTo>
                <a:lnTo>
                  <a:pt x="164731" y="77602"/>
                </a:lnTo>
                <a:lnTo>
                  <a:pt x="169829" y="77404"/>
                </a:lnTo>
                <a:lnTo>
                  <a:pt x="174179" y="78224"/>
                </a:lnTo>
                <a:lnTo>
                  <a:pt x="178032" y="79723"/>
                </a:lnTo>
                <a:lnTo>
                  <a:pt x="181553" y="81675"/>
                </a:lnTo>
                <a:lnTo>
                  <a:pt x="185805" y="82977"/>
                </a:lnTo>
                <a:lnTo>
                  <a:pt x="190545" y="83844"/>
                </a:lnTo>
                <a:lnTo>
                  <a:pt x="195610" y="84422"/>
                </a:lnTo>
                <a:lnTo>
                  <a:pt x="199939" y="85761"/>
                </a:lnTo>
                <a:lnTo>
                  <a:pt x="203778" y="87605"/>
                </a:lnTo>
                <a:lnTo>
                  <a:pt x="210583" y="92195"/>
                </a:lnTo>
                <a:lnTo>
                  <a:pt x="216783" y="97409"/>
                </a:lnTo>
                <a:lnTo>
                  <a:pt x="218816" y="100133"/>
                </a:lnTo>
                <a:lnTo>
                  <a:pt x="221077" y="105700"/>
                </a:lnTo>
                <a:lnTo>
                  <a:pt x="222632" y="109470"/>
                </a:lnTo>
                <a:lnTo>
                  <a:pt x="224621" y="113890"/>
                </a:lnTo>
                <a:lnTo>
                  <a:pt x="226900" y="118740"/>
                </a:lnTo>
                <a:lnTo>
                  <a:pt x="227467" y="122926"/>
                </a:lnTo>
                <a:lnTo>
                  <a:pt x="226892" y="126670"/>
                </a:lnTo>
                <a:lnTo>
                  <a:pt x="225557" y="130118"/>
                </a:lnTo>
                <a:lnTo>
                  <a:pt x="224666" y="134322"/>
                </a:lnTo>
                <a:lnTo>
                  <a:pt x="224072" y="139029"/>
                </a:lnTo>
                <a:lnTo>
                  <a:pt x="223677" y="144072"/>
                </a:lnTo>
                <a:lnTo>
                  <a:pt x="222460" y="148387"/>
                </a:lnTo>
                <a:lnTo>
                  <a:pt x="220697" y="152216"/>
                </a:lnTo>
                <a:lnTo>
                  <a:pt x="218569" y="155722"/>
                </a:lnTo>
                <a:lnTo>
                  <a:pt x="215245" y="159963"/>
                </a:lnTo>
                <a:lnTo>
                  <a:pt x="211125" y="164696"/>
                </a:lnTo>
                <a:lnTo>
                  <a:pt x="202418" y="174082"/>
                </a:lnTo>
                <a:lnTo>
                  <a:pt x="192161" y="184722"/>
                </a:lnTo>
                <a:lnTo>
                  <a:pt x="186053" y="190920"/>
                </a:lnTo>
                <a:lnTo>
                  <a:pt x="182137" y="192954"/>
                </a:lnTo>
                <a:lnTo>
                  <a:pt x="177622" y="194310"/>
                </a:lnTo>
                <a:lnTo>
                  <a:pt x="172708" y="195214"/>
                </a:lnTo>
                <a:lnTo>
                  <a:pt x="168479" y="196769"/>
                </a:lnTo>
                <a:lnTo>
                  <a:pt x="164707" y="198758"/>
                </a:lnTo>
                <a:lnTo>
                  <a:pt x="161239" y="201037"/>
                </a:lnTo>
                <a:lnTo>
                  <a:pt x="157023" y="202556"/>
                </a:lnTo>
                <a:lnTo>
                  <a:pt x="152307" y="203569"/>
                </a:lnTo>
                <a:lnTo>
                  <a:pt x="147258" y="204244"/>
                </a:lnTo>
                <a:lnTo>
                  <a:pt x="141987" y="204694"/>
                </a:lnTo>
                <a:lnTo>
                  <a:pt x="136568" y="204994"/>
                </a:lnTo>
                <a:lnTo>
                  <a:pt x="125467" y="205327"/>
                </a:lnTo>
                <a:lnTo>
                  <a:pt x="101671" y="205559"/>
                </a:lnTo>
                <a:lnTo>
                  <a:pt x="98261" y="204618"/>
                </a:lnTo>
                <a:lnTo>
                  <a:pt x="91932" y="201033"/>
                </a:lnTo>
                <a:lnTo>
                  <a:pt x="87958" y="199696"/>
                </a:lnTo>
                <a:lnTo>
                  <a:pt x="83403" y="198804"/>
                </a:lnTo>
                <a:lnTo>
                  <a:pt x="68580" y="197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6"/>
          <p:cNvSpPr/>
          <p:nvPr/>
        </p:nvSpPr>
        <p:spPr>
          <a:xfrm>
            <a:off x="6209347" y="45948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6072200" y="2451851"/>
            <a:ext cx="2503049" cy="1774389"/>
            <a:chOff x="6072200" y="2451851"/>
            <a:chExt cx="2503049" cy="1774389"/>
          </a:xfrm>
        </p:grpSpPr>
        <p:sp>
          <p:nvSpPr>
            <p:cNvPr id="27" name="SMARTPenAnnotation647"/>
            <p:cNvSpPr/>
            <p:nvPr/>
          </p:nvSpPr>
          <p:spPr>
            <a:xfrm>
              <a:off x="6072200" y="2546067"/>
              <a:ext cx="222755" cy="368584"/>
            </a:xfrm>
            <a:custGeom>
              <a:avLst/>
              <a:gdLst/>
              <a:ahLst/>
              <a:cxnLst/>
              <a:rect l="0" t="0" r="0" b="0"/>
              <a:pathLst>
                <a:path w="222755" h="368584">
                  <a:moveTo>
                    <a:pt x="68567" y="59972"/>
                  </a:moveTo>
                  <a:lnTo>
                    <a:pt x="73118" y="55422"/>
                  </a:lnTo>
                  <a:lnTo>
                    <a:pt x="74458" y="53128"/>
                  </a:lnTo>
                  <a:lnTo>
                    <a:pt x="77297" y="45350"/>
                  </a:lnTo>
                  <a:lnTo>
                    <a:pt x="83748" y="37013"/>
                  </a:lnTo>
                  <a:lnTo>
                    <a:pt x="88967" y="31353"/>
                  </a:lnTo>
                  <a:lnTo>
                    <a:pt x="97260" y="22812"/>
                  </a:lnTo>
                  <a:lnTo>
                    <a:pt x="101030" y="19959"/>
                  </a:lnTo>
                  <a:lnTo>
                    <a:pt x="105450" y="17104"/>
                  </a:lnTo>
                  <a:lnTo>
                    <a:pt x="110300" y="14249"/>
                  </a:lnTo>
                  <a:lnTo>
                    <a:pt x="114487" y="12345"/>
                  </a:lnTo>
                  <a:lnTo>
                    <a:pt x="118231" y="11076"/>
                  </a:lnTo>
                  <a:lnTo>
                    <a:pt x="121678" y="10230"/>
                  </a:lnTo>
                  <a:lnTo>
                    <a:pt x="128050" y="6750"/>
                  </a:lnTo>
                  <a:lnTo>
                    <a:pt x="131082" y="4488"/>
                  </a:lnTo>
                  <a:lnTo>
                    <a:pt x="135009" y="2980"/>
                  </a:lnTo>
                  <a:lnTo>
                    <a:pt x="139531" y="1975"/>
                  </a:lnTo>
                  <a:lnTo>
                    <a:pt x="144452" y="1305"/>
                  </a:lnTo>
                  <a:lnTo>
                    <a:pt x="148684" y="858"/>
                  </a:lnTo>
                  <a:lnTo>
                    <a:pt x="152459" y="561"/>
                  </a:lnTo>
                  <a:lnTo>
                    <a:pt x="159192" y="230"/>
                  </a:lnTo>
                  <a:lnTo>
                    <a:pt x="165360" y="83"/>
                  </a:lnTo>
                  <a:lnTo>
                    <a:pt x="174187" y="0"/>
                  </a:lnTo>
                  <a:lnTo>
                    <a:pt x="178033" y="941"/>
                  </a:lnTo>
                  <a:lnTo>
                    <a:pt x="182502" y="2521"/>
                  </a:lnTo>
                  <a:lnTo>
                    <a:pt x="187386" y="4526"/>
                  </a:lnTo>
                  <a:lnTo>
                    <a:pt x="191595" y="6816"/>
                  </a:lnTo>
                  <a:lnTo>
                    <a:pt x="195353" y="9295"/>
                  </a:lnTo>
                  <a:lnTo>
                    <a:pt x="202069" y="14589"/>
                  </a:lnTo>
                  <a:lnTo>
                    <a:pt x="208229" y="20117"/>
                  </a:lnTo>
                  <a:lnTo>
                    <a:pt x="210252" y="23877"/>
                  </a:lnTo>
                  <a:lnTo>
                    <a:pt x="214053" y="38271"/>
                  </a:lnTo>
                  <a:lnTo>
                    <a:pt x="218318" y="49057"/>
                  </a:lnTo>
                  <a:lnTo>
                    <a:pt x="220848" y="60202"/>
                  </a:lnTo>
                  <a:lnTo>
                    <a:pt x="221973" y="71504"/>
                  </a:lnTo>
                  <a:lnTo>
                    <a:pt x="222472" y="82878"/>
                  </a:lnTo>
                  <a:lnTo>
                    <a:pt x="222754" y="104542"/>
                  </a:lnTo>
                  <a:lnTo>
                    <a:pt x="221841" y="111593"/>
                  </a:lnTo>
                  <a:lnTo>
                    <a:pt x="220279" y="118199"/>
                  </a:lnTo>
                  <a:lnTo>
                    <a:pt x="210930" y="147039"/>
                  </a:lnTo>
                  <a:lnTo>
                    <a:pt x="208243" y="154212"/>
                  </a:lnTo>
                  <a:lnTo>
                    <a:pt x="205499" y="160899"/>
                  </a:lnTo>
                  <a:lnTo>
                    <a:pt x="202718" y="167262"/>
                  </a:lnTo>
                  <a:lnTo>
                    <a:pt x="197087" y="179412"/>
                  </a:lnTo>
                  <a:lnTo>
                    <a:pt x="194252" y="185319"/>
                  </a:lnTo>
                  <a:lnTo>
                    <a:pt x="191409" y="192114"/>
                  </a:lnTo>
                  <a:lnTo>
                    <a:pt x="188562" y="199502"/>
                  </a:lnTo>
                  <a:lnTo>
                    <a:pt x="185711" y="207285"/>
                  </a:lnTo>
                  <a:lnTo>
                    <a:pt x="182858" y="214378"/>
                  </a:lnTo>
                  <a:lnTo>
                    <a:pt x="180004" y="221012"/>
                  </a:lnTo>
                  <a:lnTo>
                    <a:pt x="177148" y="227340"/>
                  </a:lnTo>
                  <a:lnTo>
                    <a:pt x="173340" y="233463"/>
                  </a:lnTo>
                  <a:lnTo>
                    <a:pt x="168895" y="239450"/>
                  </a:lnTo>
                  <a:lnTo>
                    <a:pt x="164028" y="245347"/>
                  </a:lnTo>
                  <a:lnTo>
                    <a:pt x="158878" y="251183"/>
                  </a:lnTo>
                  <a:lnTo>
                    <a:pt x="148075" y="262747"/>
                  </a:lnTo>
                  <a:lnTo>
                    <a:pt x="143480" y="268498"/>
                  </a:lnTo>
                  <a:lnTo>
                    <a:pt x="139464" y="274237"/>
                  </a:lnTo>
                  <a:lnTo>
                    <a:pt x="135834" y="279968"/>
                  </a:lnTo>
                  <a:lnTo>
                    <a:pt x="131509" y="285694"/>
                  </a:lnTo>
                  <a:lnTo>
                    <a:pt x="126721" y="291416"/>
                  </a:lnTo>
                  <a:lnTo>
                    <a:pt x="121624" y="297136"/>
                  </a:lnTo>
                  <a:lnTo>
                    <a:pt x="116321" y="301901"/>
                  </a:lnTo>
                  <a:lnTo>
                    <a:pt x="110881" y="306031"/>
                  </a:lnTo>
                  <a:lnTo>
                    <a:pt x="105349" y="309736"/>
                  </a:lnTo>
                  <a:lnTo>
                    <a:pt x="100708" y="313159"/>
                  </a:lnTo>
                  <a:lnTo>
                    <a:pt x="96662" y="316394"/>
                  </a:lnTo>
                  <a:lnTo>
                    <a:pt x="93012" y="319503"/>
                  </a:lnTo>
                  <a:lnTo>
                    <a:pt x="88674" y="321575"/>
                  </a:lnTo>
                  <a:lnTo>
                    <a:pt x="83876" y="322957"/>
                  </a:lnTo>
                  <a:lnTo>
                    <a:pt x="78773" y="323878"/>
                  </a:lnTo>
                  <a:lnTo>
                    <a:pt x="74419" y="325444"/>
                  </a:lnTo>
                  <a:lnTo>
                    <a:pt x="70563" y="327441"/>
                  </a:lnTo>
                  <a:lnTo>
                    <a:pt x="67040" y="329725"/>
                  </a:lnTo>
                  <a:lnTo>
                    <a:pt x="62787" y="332200"/>
                  </a:lnTo>
                  <a:lnTo>
                    <a:pt x="58046" y="334803"/>
                  </a:lnTo>
                  <a:lnTo>
                    <a:pt x="52980" y="337490"/>
                  </a:lnTo>
                  <a:lnTo>
                    <a:pt x="48651" y="339282"/>
                  </a:lnTo>
                  <a:lnTo>
                    <a:pt x="44812" y="340476"/>
                  </a:lnTo>
                  <a:lnTo>
                    <a:pt x="38007" y="341804"/>
                  </a:lnTo>
                  <a:lnTo>
                    <a:pt x="31808" y="342393"/>
                  </a:lnTo>
                  <a:lnTo>
                    <a:pt x="28820" y="341598"/>
                  </a:lnTo>
                  <a:lnTo>
                    <a:pt x="22962" y="338174"/>
                  </a:lnTo>
                  <a:lnTo>
                    <a:pt x="17183" y="333478"/>
                  </a:lnTo>
                  <a:lnTo>
                    <a:pt x="14309" y="330892"/>
                  </a:lnTo>
                  <a:lnTo>
                    <a:pt x="11440" y="329168"/>
                  </a:lnTo>
                  <a:lnTo>
                    <a:pt x="5712" y="327253"/>
                  </a:lnTo>
                  <a:lnTo>
                    <a:pt x="3804" y="325789"/>
                  </a:lnTo>
                  <a:lnTo>
                    <a:pt x="2531" y="323861"/>
                  </a:lnTo>
                  <a:lnTo>
                    <a:pt x="1118" y="319179"/>
                  </a:lnTo>
                  <a:lnTo>
                    <a:pt x="86" y="307726"/>
                  </a:lnTo>
                  <a:lnTo>
                    <a:pt x="0" y="289401"/>
                  </a:lnTo>
                  <a:lnTo>
                    <a:pt x="948" y="286268"/>
                  </a:lnTo>
                  <a:lnTo>
                    <a:pt x="4542" y="280246"/>
                  </a:lnTo>
                  <a:lnTo>
                    <a:pt x="9314" y="274394"/>
                  </a:lnTo>
                  <a:lnTo>
                    <a:pt x="11920" y="271500"/>
                  </a:lnTo>
                  <a:lnTo>
                    <a:pt x="15562" y="268618"/>
                  </a:lnTo>
                  <a:lnTo>
                    <a:pt x="19895" y="265745"/>
                  </a:lnTo>
                  <a:lnTo>
                    <a:pt x="24689" y="262877"/>
                  </a:lnTo>
                  <a:lnTo>
                    <a:pt x="28838" y="260965"/>
                  </a:lnTo>
                  <a:lnTo>
                    <a:pt x="32556" y="259690"/>
                  </a:lnTo>
                  <a:lnTo>
                    <a:pt x="35987" y="258840"/>
                  </a:lnTo>
                  <a:lnTo>
                    <a:pt x="40180" y="257321"/>
                  </a:lnTo>
                  <a:lnTo>
                    <a:pt x="44880" y="255356"/>
                  </a:lnTo>
                  <a:lnTo>
                    <a:pt x="49918" y="253093"/>
                  </a:lnTo>
                  <a:lnTo>
                    <a:pt x="55182" y="251584"/>
                  </a:lnTo>
                  <a:lnTo>
                    <a:pt x="60596" y="250579"/>
                  </a:lnTo>
                  <a:lnTo>
                    <a:pt x="66110" y="249908"/>
                  </a:lnTo>
                  <a:lnTo>
                    <a:pt x="70739" y="249461"/>
                  </a:lnTo>
                  <a:lnTo>
                    <a:pt x="74778" y="249163"/>
                  </a:lnTo>
                  <a:lnTo>
                    <a:pt x="78423" y="248965"/>
                  </a:lnTo>
                  <a:lnTo>
                    <a:pt x="85012" y="248744"/>
                  </a:lnTo>
                  <a:lnTo>
                    <a:pt x="88103" y="248685"/>
                  </a:lnTo>
                  <a:lnTo>
                    <a:pt x="92069" y="249598"/>
                  </a:lnTo>
                  <a:lnTo>
                    <a:pt x="96618" y="251160"/>
                  </a:lnTo>
                  <a:lnTo>
                    <a:pt x="101555" y="253153"/>
                  </a:lnTo>
                  <a:lnTo>
                    <a:pt x="106751" y="255435"/>
                  </a:lnTo>
                  <a:lnTo>
                    <a:pt x="117605" y="260510"/>
                  </a:lnTo>
                  <a:lnTo>
                    <a:pt x="122214" y="263196"/>
                  </a:lnTo>
                  <a:lnTo>
                    <a:pt x="126239" y="265940"/>
                  </a:lnTo>
                  <a:lnTo>
                    <a:pt x="129875" y="268722"/>
                  </a:lnTo>
                  <a:lnTo>
                    <a:pt x="136455" y="274353"/>
                  </a:lnTo>
                  <a:lnTo>
                    <a:pt x="139543" y="277188"/>
                  </a:lnTo>
                  <a:lnTo>
                    <a:pt x="143507" y="280030"/>
                  </a:lnTo>
                  <a:lnTo>
                    <a:pt x="148055" y="282878"/>
                  </a:lnTo>
                  <a:lnTo>
                    <a:pt x="152991" y="285728"/>
                  </a:lnTo>
                  <a:lnTo>
                    <a:pt x="157235" y="289534"/>
                  </a:lnTo>
                  <a:lnTo>
                    <a:pt x="161016" y="293976"/>
                  </a:lnTo>
                  <a:lnTo>
                    <a:pt x="166805" y="303039"/>
                  </a:lnTo>
                  <a:lnTo>
                    <a:pt x="171017" y="313497"/>
                  </a:lnTo>
                  <a:lnTo>
                    <a:pt x="177874" y="322628"/>
                  </a:lnTo>
                  <a:lnTo>
                    <a:pt x="183188" y="328473"/>
                  </a:lnTo>
                  <a:lnTo>
                    <a:pt x="184986" y="331365"/>
                  </a:lnTo>
                  <a:lnTo>
                    <a:pt x="188469" y="339987"/>
                  </a:lnTo>
                  <a:lnTo>
                    <a:pt x="194157" y="348574"/>
                  </a:lnTo>
                  <a:lnTo>
                    <a:pt x="197219" y="357151"/>
                  </a:lnTo>
                  <a:lnTo>
                    <a:pt x="203764" y="366042"/>
                  </a:lnTo>
                  <a:lnTo>
                    <a:pt x="205727" y="3685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648"/>
            <p:cNvSpPr/>
            <p:nvPr/>
          </p:nvSpPr>
          <p:spPr>
            <a:xfrm>
              <a:off x="6449379" y="2580678"/>
              <a:ext cx="231047" cy="316812"/>
            </a:xfrm>
            <a:custGeom>
              <a:avLst/>
              <a:gdLst/>
              <a:ahLst/>
              <a:cxnLst/>
              <a:rect l="0" t="0" r="0" b="0"/>
              <a:pathLst>
                <a:path w="231047" h="316812">
                  <a:moveTo>
                    <a:pt x="145730" y="25361"/>
                  </a:moveTo>
                  <a:lnTo>
                    <a:pt x="138349" y="25361"/>
                  </a:lnTo>
                  <a:lnTo>
                    <a:pt x="137953" y="24409"/>
                  </a:lnTo>
                  <a:lnTo>
                    <a:pt x="137263" y="17981"/>
                  </a:lnTo>
                  <a:lnTo>
                    <a:pt x="136275" y="17584"/>
                  </a:lnTo>
                  <a:lnTo>
                    <a:pt x="130335" y="17025"/>
                  </a:lnTo>
                  <a:lnTo>
                    <a:pt x="125235" y="16894"/>
                  </a:lnTo>
                  <a:lnTo>
                    <a:pt x="58444" y="16789"/>
                  </a:lnTo>
                  <a:lnTo>
                    <a:pt x="54202" y="15837"/>
                  </a:lnTo>
                  <a:lnTo>
                    <a:pt x="49469" y="14249"/>
                  </a:lnTo>
                  <a:lnTo>
                    <a:pt x="44409" y="12238"/>
                  </a:lnTo>
                  <a:lnTo>
                    <a:pt x="40083" y="10898"/>
                  </a:lnTo>
                  <a:lnTo>
                    <a:pt x="36246" y="10004"/>
                  </a:lnTo>
                  <a:lnTo>
                    <a:pt x="29444" y="9011"/>
                  </a:lnTo>
                  <a:lnTo>
                    <a:pt x="23245" y="8570"/>
                  </a:lnTo>
                  <a:lnTo>
                    <a:pt x="17315" y="8374"/>
                  </a:lnTo>
                  <a:lnTo>
                    <a:pt x="14400" y="8321"/>
                  </a:lnTo>
                  <a:lnTo>
                    <a:pt x="12457" y="7334"/>
                  </a:lnTo>
                  <a:lnTo>
                    <a:pt x="11161" y="5723"/>
                  </a:lnTo>
                  <a:lnTo>
                    <a:pt x="10298" y="3697"/>
                  </a:lnTo>
                  <a:lnTo>
                    <a:pt x="8770" y="2346"/>
                  </a:lnTo>
                  <a:lnTo>
                    <a:pt x="6799" y="1445"/>
                  </a:lnTo>
                  <a:lnTo>
                    <a:pt x="1341" y="0"/>
                  </a:lnTo>
                  <a:lnTo>
                    <a:pt x="894" y="834"/>
                  </a:lnTo>
                  <a:lnTo>
                    <a:pt x="116" y="7056"/>
                  </a:lnTo>
                  <a:lnTo>
                    <a:pt x="21" y="14831"/>
                  </a:lnTo>
                  <a:lnTo>
                    <a:pt x="9" y="20046"/>
                  </a:lnTo>
                  <a:lnTo>
                    <a:pt x="958" y="22771"/>
                  </a:lnTo>
                  <a:lnTo>
                    <a:pt x="4552" y="28337"/>
                  </a:lnTo>
                  <a:lnTo>
                    <a:pt x="6785" y="36527"/>
                  </a:lnTo>
                  <a:lnTo>
                    <a:pt x="7777" y="45564"/>
                  </a:lnTo>
                  <a:lnTo>
                    <a:pt x="8218" y="52756"/>
                  </a:lnTo>
                  <a:lnTo>
                    <a:pt x="8414" y="61667"/>
                  </a:lnTo>
                  <a:lnTo>
                    <a:pt x="8466" y="66710"/>
                  </a:lnTo>
                  <a:lnTo>
                    <a:pt x="7548" y="71977"/>
                  </a:lnTo>
                  <a:lnTo>
                    <a:pt x="5984" y="77394"/>
                  </a:lnTo>
                  <a:lnTo>
                    <a:pt x="3989" y="82910"/>
                  </a:lnTo>
                  <a:lnTo>
                    <a:pt x="2658" y="88492"/>
                  </a:lnTo>
                  <a:lnTo>
                    <a:pt x="1772" y="94118"/>
                  </a:lnTo>
                  <a:lnTo>
                    <a:pt x="1181" y="99774"/>
                  </a:lnTo>
                  <a:lnTo>
                    <a:pt x="786" y="105450"/>
                  </a:lnTo>
                  <a:lnTo>
                    <a:pt x="524" y="111139"/>
                  </a:lnTo>
                  <a:lnTo>
                    <a:pt x="67" y="126933"/>
                  </a:lnTo>
                  <a:lnTo>
                    <a:pt x="0" y="143744"/>
                  </a:lnTo>
                  <a:lnTo>
                    <a:pt x="2539" y="147191"/>
                  </a:lnTo>
                  <a:lnTo>
                    <a:pt x="8218" y="153553"/>
                  </a:lnTo>
                  <a:lnTo>
                    <a:pt x="15345" y="147980"/>
                  </a:lnTo>
                  <a:lnTo>
                    <a:pt x="20471" y="146534"/>
                  </a:lnTo>
                  <a:lnTo>
                    <a:pt x="24124" y="145195"/>
                  </a:lnTo>
                  <a:lnTo>
                    <a:pt x="28465" y="143351"/>
                  </a:lnTo>
                  <a:lnTo>
                    <a:pt x="33264" y="141169"/>
                  </a:lnTo>
                  <a:lnTo>
                    <a:pt x="37415" y="138761"/>
                  </a:lnTo>
                  <a:lnTo>
                    <a:pt x="44568" y="133547"/>
                  </a:lnTo>
                  <a:lnTo>
                    <a:pt x="48761" y="131775"/>
                  </a:lnTo>
                  <a:lnTo>
                    <a:pt x="53462" y="130594"/>
                  </a:lnTo>
                  <a:lnTo>
                    <a:pt x="58501" y="129806"/>
                  </a:lnTo>
                  <a:lnTo>
                    <a:pt x="63765" y="128329"/>
                  </a:lnTo>
                  <a:lnTo>
                    <a:pt x="69179" y="126391"/>
                  </a:lnTo>
                  <a:lnTo>
                    <a:pt x="74694" y="124147"/>
                  </a:lnTo>
                  <a:lnTo>
                    <a:pt x="80275" y="122651"/>
                  </a:lnTo>
                  <a:lnTo>
                    <a:pt x="85901" y="121654"/>
                  </a:lnTo>
                  <a:lnTo>
                    <a:pt x="91557" y="120989"/>
                  </a:lnTo>
                  <a:lnTo>
                    <a:pt x="98184" y="120546"/>
                  </a:lnTo>
                  <a:lnTo>
                    <a:pt x="105461" y="120250"/>
                  </a:lnTo>
                  <a:lnTo>
                    <a:pt x="126814" y="119834"/>
                  </a:lnTo>
                  <a:lnTo>
                    <a:pt x="133119" y="119776"/>
                  </a:lnTo>
                  <a:lnTo>
                    <a:pt x="140180" y="120689"/>
                  </a:lnTo>
                  <a:lnTo>
                    <a:pt x="147746" y="122251"/>
                  </a:lnTo>
                  <a:lnTo>
                    <a:pt x="155647" y="124245"/>
                  </a:lnTo>
                  <a:lnTo>
                    <a:pt x="161867" y="125574"/>
                  </a:lnTo>
                  <a:lnTo>
                    <a:pt x="166965" y="126460"/>
                  </a:lnTo>
                  <a:lnTo>
                    <a:pt x="171316" y="127050"/>
                  </a:lnTo>
                  <a:lnTo>
                    <a:pt x="176123" y="128397"/>
                  </a:lnTo>
                  <a:lnTo>
                    <a:pt x="181232" y="130247"/>
                  </a:lnTo>
                  <a:lnTo>
                    <a:pt x="186543" y="132432"/>
                  </a:lnTo>
                  <a:lnTo>
                    <a:pt x="191990" y="135795"/>
                  </a:lnTo>
                  <a:lnTo>
                    <a:pt x="197524" y="139941"/>
                  </a:lnTo>
                  <a:lnTo>
                    <a:pt x="203120" y="144610"/>
                  </a:lnTo>
                  <a:lnTo>
                    <a:pt x="207803" y="148676"/>
                  </a:lnTo>
                  <a:lnTo>
                    <a:pt x="211877" y="152339"/>
                  </a:lnTo>
                  <a:lnTo>
                    <a:pt x="215545" y="155733"/>
                  </a:lnTo>
                  <a:lnTo>
                    <a:pt x="217991" y="159901"/>
                  </a:lnTo>
                  <a:lnTo>
                    <a:pt x="220709" y="169612"/>
                  </a:lnTo>
                  <a:lnTo>
                    <a:pt x="222386" y="174868"/>
                  </a:lnTo>
                  <a:lnTo>
                    <a:pt x="224457" y="180278"/>
                  </a:lnTo>
                  <a:lnTo>
                    <a:pt x="226790" y="185789"/>
                  </a:lnTo>
                  <a:lnTo>
                    <a:pt x="229382" y="194453"/>
                  </a:lnTo>
                  <a:lnTo>
                    <a:pt x="230534" y="202431"/>
                  </a:lnTo>
                  <a:lnTo>
                    <a:pt x="231046" y="212326"/>
                  </a:lnTo>
                  <a:lnTo>
                    <a:pt x="230230" y="217632"/>
                  </a:lnTo>
                  <a:lnTo>
                    <a:pt x="228734" y="223075"/>
                  </a:lnTo>
                  <a:lnTo>
                    <a:pt x="226783" y="228608"/>
                  </a:lnTo>
                  <a:lnTo>
                    <a:pt x="224531" y="234202"/>
                  </a:lnTo>
                  <a:lnTo>
                    <a:pt x="222077" y="239836"/>
                  </a:lnTo>
                  <a:lnTo>
                    <a:pt x="219488" y="245497"/>
                  </a:lnTo>
                  <a:lnTo>
                    <a:pt x="215857" y="251176"/>
                  </a:lnTo>
                  <a:lnTo>
                    <a:pt x="211532" y="256867"/>
                  </a:lnTo>
                  <a:lnTo>
                    <a:pt x="206743" y="262566"/>
                  </a:lnTo>
                  <a:lnTo>
                    <a:pt x="201646" y="267318"/>
                  </a:lnTo>
                  <a:lnTo>
                    <a:pt x="196343" y="271438"/>
                  </a:lnTo>
                  <a:lnTo>
                    <a:pt x="190902" y="275138"/>
                  </a:lnTo>
                  <a:lnTo>
                    <a:pt x="185370" y="278556"/>
                  </a:lnTo>
                  <a:lnTo>
                    <a:pt x="179776" y="281788"/>
                  </a:lnTo>
                  <a:lnTo>
                    <a:pt x="174143" y="284895"/>
                  </a:lnTo>
                  <a:lnTo>
                    <a:pt x="168482" y="288872"/>
                  </a:lnTo>
                  <a:lnTo>
                    <a:pt x="162803" y="293427"/>
                  </a:lnTo>
                  <a:lnTo>
                    <a:pt x="157113" y="298370"/>
                  </a:lnTo>
                  <a:lnTo>
                    <a:pt x="151414" y="302617"/>
                  </a:lnTo>
                  <a:lnTo>
                    <a:pt x="145709" y="306401"/>
                  </a:lnTo>
                  <a:lnTo>
                    <a:pt x="140001" y="309876"/>
                  </a:lnTo>
                  <a:lnTo>
                    <a:pt x="134292" y="312193"/>
                  </a:lnTo>
                  <a:lnTo>
                    <a:pt x="128579" y="313737"/>
                  </a:lnTo>
                  <a:lnTo>
                    <a:pt x="122866" y="314767"/>
                  </a:lnTo>
                  <a:lnTo>
                    <a:pt x="118106" y="315454"/>
                  </a:lnTo>
                  <a:lnTo>
                    <a:pt x="113979" y="315911"/>
                  </a:lnTo>
                  <a:lnTo>
                    <a:pt x="106854" y="316420"/>
                  </a:lnTo>
                  <a:lnTo>
                    <a:pt x="100512" y="316646"/>
                  </a:lnTo>
                  <a:lnTo>
                    <a:pt x="75528" y="316811"/>
                  </a:lnTo>
                  <a:lnTo>
                    <a:pt x="72260" y="315863"/>
                  </a:lnTo>
                  <a:lnTo>
                    <a:pt x="66087" y="312271"/>
                  </a:lnTo>
                  <a:lnTo>
                    <a:pt x="61808" y="309444"/>
                  </a:lnTo>
                  <a:lnTo>
                    <a:pt x="61207" y="308095"/>
                  </a:lnTo>
                  <a:lnTo>
                    <a:pt x="60005" y="2996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649"/>
            <p:cNvSpPr/>
            <p:nvPr/>
          </p:nvSpPr>
          <p:spPr>
            <a:xfrm>
              <a:off x="6830200" y="2597467"/>
              <a:ext cx="64948" cy="240031"/>
            </a:xfrm>
            <a:custGeom>
              <a:avLst/>
              <a:gdLst/>
              <a:ahLst/>
              <a:cxnLst/>
              <a:rect l="0" t="0" r="0" b="0"/>
              <a:pathLst>
                <a:path w="64948" h="240031">
                  <a:moveTo>
                    <a:pt x="4940" y="0"/>
                  </a:moveTo>
                  <a:lnTo>
                    <a:pt x="0" y="0"/>
                  </a:lnTo>
                  <a:lnTo>
                    <a:pt x="2110" y="0"/>
                  </a:lnTo>
                  <a:lnTo>
                    <a:pt x="3053" y="953"/>
                  </a:lnTo>
                  <a:lnTo>
                    <a:pt x="3682" y="2540"/>
                  </a:lnTo>
                  <a:lnTo>
                    <a:pt x="4567" y="9325"/>
                  </a:lnTo>
                  <a:lnTo>
                    <a:pt x="4691" y="11932"/>
                  </a:lnTo>
                  <a:lnTo>
                    <a:pt x="5726" y="14622"/>
                  </a:lnTo>
                  <a:lnTo>
                    <a:pt x="7370" y="17368"/>
                  </a:lnTo>
                  <a:lnTo>
                    <a:pt x="9417" y="20151"/>
                  </a:lnTo>
                  <a:lnTo>
                    <a:pt x="10782" y="22959"/>
                  </a:lnTo>
                  <a:lnTo>
                    <a:pt x="12299" y="28619"/>
                  </a:lnTo>
                  <a:lnTo>
                    <a:pt x="12973" y="34310"/>
                  </a:lnTo>
                  <a:lnTo>
                    <a:pt x="13152" y="37161"/>
                  </a:lnTo>
                  <a:lnTo>
                    <a:pt x="14225" y="40966"/>
                  </a:lnTo>
                  <a:lnTo>
                    <a:pt x="15892" y="45408"/>
                  </a:lnTo>
                  <a:lnTo>
                    <a:pt x="17956" y="50275"/>
                  </a:lnTo>
                  <a:lnTo>
                    <a:pt x="19333" y="55424"/>
                  </a:lnTo>
                  <a:lnTo>
                    <a:pt x="20250" y="60762"/>
                  </a:lnTo>
                  <a:lnTo>
                    <a:pt x="20861" y="66226"/>
                  </a:lnTo>
                  <a:lnTo>
                    <a:pt x="22222" y="71773"/>
                  </a:lnTo>
                  <a:lnTo>
                    <a:pt x="24081" y="77376"/>
                  </a:lnTo>
                  <a:lnTo>
                    <a:pt x="26273" y="83017"/>
                  </a:lnTo>
                  <a:lnTo>
                    <a:pt x="28687" y="88682"/>
                  </a:lnTo>
                  <a:lnTo>
                    <a:pt x="33909" y="100057"/>
                  </a:lnTo>
                  <a:lnTo>
                    <a:pt x="42204" y="117171"/>
                  </a:lnTo>
                  <a:lnTo>
                    <a:pt x="44070" y="122881"/>
                  </a:lnTo>
                  <a:lnTo>
                    <a:pt x="45314" y="128594"/>
                  </a:lnTo>
                  <a:lnTo>
                    <a:pt x="46143" y="134306"/>
                  </a:lnTo>
                  <a:lnTo>
                    <a:pt x="47649" y="140020"/>
                  </a:lnTo>
                  <a:lnTo>
                    <a:pt x="49605" y="145734"/>
                  </a:lnTo>
                  <a:lnTo>
                    <a:pt x="51861" y="151449"/>
                  </a:lnTo>
                  <a:lnTo>
                    <a:pt x="53366" y="157163"/>
                  </a:lnTo>
                  <a:lnTo>
                    <a:pt x="54369" y="162878"/>
                  </a:lnTo>
                  <a:lnTo>
                    <a:pt x="55037" y="168593"/>
                  </a:lnTo>
                  <a:lnTo>
                    <a:pt x="56436" y="174308"/>
                  </a:lnTo>
                  <a:lnTo>
                    <a:pt x="58320" y="180023"/>
                  </a:lnTo>
                  <a:lnTo>
                    <a:pt x="60529" y="185738"/>
                  </a:lnTo>
                  <a:lnTo>
                    <a:pt x="62002" y="191453"/>
                  </a:lnTo>
                  <a:lnTo>
                    <a:pt x="62984" y="197168"/>
                  </a:lnTo>
                  <a:lnTo>
                    <a:pt x="63638" y="202883"/>
                  </a:lnTo>
                  <a:lnTo>
                    <a:pt x="64074" y="207645"/>
                  </a:lnTo>
                  <a:lnTo>
                    <a:pt x="64365" y="211773"/>
                  </a:lnTo>
                  <a:lnTo>
                    <a:pt x="64689" y="218899"/>
                  </a:lnTo>
                  <a:lnTo>
                    <a:pt x="64913" y="229616"/>
                  </a:lnTo>
                  <a:lnTo>
                    <a:pt x="64947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650"/>
            <p:cNvSpPr/>
            <p:nvPr/>
          </p:nvSpPr>
          <p:spPr>
            <a:xfrm>
              <a:off x="6740842" y="2691764"/>
              <a:ext cx="222886" cy="60009"/>
            </a:xfrm>
            <a:custGeom>
              <a:avLst/>
              <a:gdLst/>
              <a:ahLst/>
              <a:cxnLst/>
              <a:rect l="0" t="0" r="0" b="0"/>
              <a:pathLst>
                <a:path w="222886" h="60009">
                  <a:moveTo>
                    <a:pt x="0" y="60008"/>
                  </a:moveTo>
                  <a:lnTo>
                    <a:pt x="0" y="51788"/>
                  </a:lnTo>
                  <a:lnTo>
                    <a:pt x="953" y="50718"/>
                  </a:lnTo>
                  <a:lnTo>
                    <a:pt x="4551" y="46989"/>
                  </a:lnTo>
                  <a:lnTo>
                    <a:pt x="11931" y="39535"/>
                  </a:lnTo>
                  <a:lnTo>
                    <a:pt x="14622" y="37787"/>
                  </a:lnTo>
                  <a:lnTo>
                    <a:pt x="17368" y="36621"/>
                  </a:lnTo>
                  <a:lnTo>
                    <a:pt x="23912" y="35327"/>
                  </a:lnTo>
                  <a:lnTo>
                    <a:pt x="28323" y="34981"/>
                  </a:lnTo>
                  <a:lnTo>
                    <a:pt x="33170" y="34751"/>
                  </a:lnTo>
                  <a:lnTo>
                    <a:pt x="38306" y="33645"/>
                  </a:lnTo>
                  <a:lnTo>
                    <a:pt x="43635" y="31955"/>
                  </a:lnTo>
                  <a:lnTo>
                    <a:pt x="49093" y="29876"/>
                  </a:lnTo>
                  <a:lnTo>
                    <a:pt x="62776" y="25026"/>
                  </a:lnTo>
                  <a:lnTo>
                    <a:pt x="70426" y="22399"/>
                  </a:lnTo>
                  <a:lnTo>
                    <a:pt x="78383" y="20648"/>
                  </a:lnTo>
                  <a:lnTo>
                    <a:pt x="86545" y="19480"/>
                  </a:lnTo>
                  <a:lnTo>
                    <a:pt x="94844" y="18702"/>
                  </a:lnTo>
                  <a:lnTo>
                    <a:pt x="102282" y="18183"/>
                  </a:lnTo>
                  <a:lnTo>
                    <a:pt x="109146" y="17838"/>
                  </a:lnTo>
                  <a:lnTo>
                    <a:pt x="115627" y="17607"/>
                  </a:lnTo>
                  <a:lnTo>
                    <a:pt x="121852" y="16500"/>
                  </a:lnTo>
                  <a:lnTo>
                    <a:pt x="127906" y="14811"/>
                  </a:lnTo>
                  <a:lnTo>
                    <a:pt x="133849" y="12731"/>
                  </a:lnTo>
                  <a:lnTo>
                    <a:pt x="140668" y="11345"/>
                  </a:lnTo>
                  <a:lnTo>
                    <a:pt x="148071" y="10421"/>
                  </a:lnTo>
                  <a:lnTo>
                    <a:pt x="155864" y="9805"/>
                  </a:lnTo>
                  <a:lnTo>
                    <a:pt x="162964" y="9394"/>
                  </a:lnTo>
                  <a:lnTo>
                    <a:pt x="175934" y="8938"/>
                  </a:lnTo>
                  <a:lnTo>
                    <a:pt x="193946" y="8681"/>
                  </a:lnTo>
                  <a:lnTo>
                    <a:pt x="198829" y="7693"/>
                  </a:lnTo>
                  <a:lnTo>
                    <a:pt x="203038" y="6081"/>
                  </a:lnTo>
                  <a:lnTo>
                    <a:pt x="206796" y="4054"/>
                  </a:lnTo>
                  <a:lnTo>
                    <a:pt x="210254" y="2703"/>
                  </a:lnTo>
                  <a:lnTo>
                    <a:pt x="213512" y="1802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651"/>
            <p:cNvSpPr/>
            <p:nvPr/>
          </p:nvSpPr>
          <p:spPr>
            <a:xfrm>
              <a:off x="7015162" y="2614612"/>
              <a:ext cx="179906" cy="265360"/>
            </a:xfrm>
            <a:custGeom>
              <a:avLst/>
              <a:gdLst/>
              <a:ahLst/>
              <a:cxnLst/>
              <a:rect l="0" t="0" r="0" b="0"/>
              <a:pathLst>
                <a:path w="179906" h="265360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4551" y="20151"/>
                  </a:lnTo>
                  <a:lnTo>
                    <a:pt x="6785" y="28324"/>
                  </a:lnTo>
                  <a:lnTo>
                    <a:pt x="7381" y="33170"/>
                  </a:lnTo>
                  <a:lnTo>
                    <a:pt x="8043" y="41095"/>
                  </a:lnTo>
                  <a:lnTo>
                    <a:pt x="8337" y="48744"/>
                  </a:lnTo>
                  <a:lnTo>
                    <a:pt x="8468" y="58494"/>
                  </a:lnTo>
                  <a:lnTo>
                    <a:pt x="9455" y="64714"/>
                  </a:lnTo>
                  <a:lnTo>
                    <a:pt x="11066" y="71718"/>
                  </a:lnTo>
                  <a:lnTo>
                    <a:pt x="13093" y="79244"/>
                  </a:lnTo>
                  <a:lnTo>
                    <a:pt x="14443" y="86167"/>
                  </a:lnTo>
                  <a:lnTo>
                    <a:pt x="15344" y="92687"/>
                  </a:lnTo>
                  <a:lnTo>
                    <a:pt x="15945" y="98939"/>
                  </a:lnTo>
                  <a:lnTo>
                    <a:pt x="17297" y="105964"/>
                  </a:lnTo>
                  <a:lnTo>
                    <a:pt x="19152" y="113505"/>
                  </a:lnTo>
                  <a:lnTo>
                    <a:pt x="21341" y="121390"/>
                  </a:lnTo>
                  <a:lnTo>
                    <a:pt x="22799" y="128552"/>
                  </a:lnTo>
                  <a:lnTo>
                    <a:pt x="23772" y="135231"/>
                  </a:lnTo>
                  <a:lnTo>
                    <a:pt x="24421" y="141589"/>
                  </a:lnTo>
                  <a:lnTo>
                    <a:pt x="25805" y="148685"/>
                  </a:lnTo>
                  <a:lnTo>
                    <a:pt x="27681" y="156274"/>
                  </a:lnTo>
                  <a:lnTo>
                    <a:pt x="29884" y="164190"/>
                  </a:lnTo>
                  <a:lnTo>
                    <a:pt x="32306" y="171372"/>
                  </a:lnTo>
                  <a:lnTo>
                    <a:pt x="34872" y="178066"/>
                  </a:lnTo>
                  <a:lnTo>
                    <a:pt x="37536" y="184433"/>
                  </a:lnTo>
                  <a:lnTo>
                    <a:pt x="39312" y="190583"/>
                  </a:lnTo>
                  <a:lnTo>
                    <a:pt x="40495" y="196588"/>
                  </a:lnTo>
                  <a:lnTo>
                    <a:pt x="41284" y="202496"/>
                  </a:lnTo>
                  <a:lnTo>
                    <a:pt x="41811" y="208340"/>
                  </a:lnTo>
                  <a:lnTo>
                    <a:pt x="42162" y="214141"/>
                  </a:lnTo>
                  <a:lnTo>
                    <a:pt x="42395" y="219913"/>
                  </a:lnTo>
                  <a:lnTo>
                    <a:pt x="43504" y="224714"/>
                  </a:lnTo>
                  <a:lnTo>
                    <a:pt x="47275" y="232588"/>
                  </a:lnTo>
                  <a:lnTo>
                    <a:pt x="52126" y="239263"/>
                  </a:lnTo>
                  <a:lnTo>
                    <a:pt x="54753" y="242376"/>
                  </a:lnTo>
                  <a:lnTo>
                    <a:pt x="56504" y="245404"/>
                  </a:lnTo>
                  <a:lnTo>
                    <a:pt x="58970" y="253264"/>
                  </a:lnTo>
                  <a:lnTo>
                    <a:pt x="59546" y="255437"/>
                  </a:lnTo>
                  <a:lnTo>
                    <a:pt x="59871" y="261211"/>
                  </a:lnTo>
                  <a:lnTo>
                    <a:pt x="60869" y="261771"/>
                  </a:lnTo>
                  <a:lnTo>
                    <a:pt x="62487" y="261191"/>
                  </a:lnTo>
                  <a:lnTo>
                    <a:pt x="64519" y="259853"/>
                  </a:lnTo>
                  <a:lnTo>
                    <a:pt x="64919" y="258960"/>
                  </a:lnTo>
                  <a:lnTo>
                    <a:pt x="64235" y="258365"/>
                  </a:lnTo>
                  <a:lnTo>
                    <a:pt x="62826" y="257968"/>
                  </a:lnTo>
                  <a:lnTo>
                    <a:pt x="61886" y="256752"/>
                  </a:lnTo>
                  <a:lnTo>
                    <a:pt x="61260" y="254988"/>
                  </a:lnTo>
                  <a:lnTo>
                    <a:pt x="60843" y="252859"/>
                  </a:lnTo>
                  <a:lnTo>
                    <a:pt x="57839" y="247955"/>
                  </a:lnTo>
                  <a:lnTo>
                    <a:pt x="53329" y="242600"/>
                  </a:lnTo>
                  <a:lnTo>
                    <a:pt x="48149" y="237044"/>
                  </a:lnTo>
                  <a:lnTo>
                    <a:pt x="46387" y="234230"/>
                  </a:lnTo>
                  <a:lnTo>
                    <a:pt x="44429" y="228562"/>
                  </a:lnTo>
                  <a:lnTo>
                    <a:pt x="43559" y="220328"/>
                  </a:lnTo>
                  <a:lnTo>
                    <a:pt x="43327" y="215466"/>
                  </a:lnTo>
                  <a:lnTo>
                    <a:pt x="43069" y="204982"/>
                  </a:lnTo>
                  <a:lnTo>
                    <a:pt x="42904" y="182731"/>
                  </a:lnTo>
                  <a:lnTo>
                    <a:pt x="43842" y="178018"/>
                  </a:lnTo>
                  <a:lnTo>
                    <a:pt x="47426" y="170242"/>
                  </a:lnTo>
                  <a:lnTo>
                    <a:pt x="54797" y="155958"/>
                  </a:lnTo>
                  <a:lnTo>
                    <a:pt x="60233" y="147737"/>
                  </a:lnTo>
                  <a:lnTo>
                    <a:pt x="65822" y="140908"/>
                  </a:lnTo>
                  <a:lnTo>
                    <a:pt x="68647" y="137754"/>
                  </a:lnTo>
                  <a:lnTo>
                    <a:pt x="74325" y="131709"/>
                  </a:lnTo>
                  <a:lnTo>
                    <a:pt x="80023" y="125847"/>
                  </a:lnTo>
                  <a:lnTo>
                    <a:pt x="82876" y="123903"/>
                  </a:lnTo>
                  <a:lnTo>
                    <a:pt x="85730" y="122607"/>
                  </a:lnTo>
                  <a:lnTo>
                    <a:pt x="88587" y="121743"/>
                  </a:lnTo>
                  <a:lnTo>
                    <a:pt x="92395" y="120215"/>
                  </a:lnTo>
                  <a:lnTo>
                    <a:pt x="96839" y="118243"/>
                  </a:lnTo>
                  <a:lnTo>
                    <a:pt x="101708" y="115976"/>
                  </a:lnTo>
                  <a:lnTo>
                    <a:pt x="106858" y="115418"/>
                  </a:lnTo>
                  <a:lnTo>
                    <a:pt x="112196" y="115997"/>
                  </a:lnTo>
                  <a:lnTo>
                    <a:pt x="117660" y="117337"/>
                  </a:lnTo>
                  <a:lnTo>
                    <a:pt x="122255" y="118230"/>
                  </a:lnTo>
                  <a:lnTo>
                    <a:pt x="126271" y="118825"/>
                  </a:lnTo>
                  <a:lnTo>
                    <a:pt x="129901" y="119222"/>
                  </a:lnTo>
                  <a:lnTo>
                    <a:pt x="134225" y="120439"/>
                  </a:lnTo>
                  <a:lnTo>
                    <a:pt x="139014" y="122202"/>
                  </a:lnTo>
                  <a:lnTo>
                    <a:pt x="144111" y="124331"/>
                  </a:lnTo>
                  <a:lnTo>
                    <a:pt x="148461" y="126702"/>
                  </a:lnTo>
                  <a:lnTo>
                    <a:pt x="152315" y="129236"/>
                  </a:lnTo>
                  <a:lnTo>
                    <a:pt x="155835" y="131877"/>
                  </a:lnTo>
                  <a:lnTo>
                    <a:pt x="159135" y="134590"/>
                  </a:lnTo>
                  <a:lnTo>
                    <a:pt x="162288" y="137352"/>
                  </a:lnTo>
                  <a:lnTo>
                    <a:pt x="165342" y="140146"/>
                  </a:lnTo>
                  <a:lnTo>
                    <a:pt x="167377" y="143913"/>
                  </a:lnTo>
                  <a:lnTo>
                    <a:pt x="168735" y="148330"/>
                  </a:lnTo>
                  <a:lnTo>
                    <a:pt x="169641" y="153179"/>
                  </a:lnTo>
                  <a:lnTo>
                    <a:pt x="173186" y="161107"/>
                  </a:lnTo>
                  <a:lnTo>
                    <a:pt x="175464" y="164555"/>
                  </a:lnTo>
                  <a:lnTo>
                    <a:pt x="176984" y="168758"/>
                  </a:lnTo>
                  <a:lnTo>
                    <a:pt x="177997" y="173466"/>
                  </a:lnTo>
                  <a:lnTo>
                    <a:pt x="178672" y="178509"/>
                  </a:lnTo>
                  <a:lnTo>
                    <a:pt x="179422" y="186652"/>
                  </a:lnTo>
                  <a:lnTo>
                    <a:pt x="179756" y="194399"/>
                  </a:lnTo>
                  <a:lnTo>
                    <a:pt x="179905" y="204192"/>
                  </a:lnTo>
                  <a:lnTo>
                    <a:pt x="178991" y="209471"/>
                  </a:lnTo>
                  <a:lnTo>
                    <a:pt x="177430" y="214895"/>
                  </a:lnTo>
                  <a:lnTo>
                    <a:pt x="175437" y="220416"/>
                  </a:lnTo>
                  <a:lnTo>
                    <a:pt x="173155" y="225049"/>
                  </a:lnTo>
                  <a:lnTo>
                    <a:pt x="168080" y="232737"/>
                  </a:lnTo>
                  <a:lnTo>
                    <a:pt x="162650" y="239329"/>
                  </a:lnTo>
                  <a:lnTo>
                    <a:pt x="159868" y="242420"/>
                  </a:lnTo>
                  <a:lnTo>
                    <a:pt x="157062" y="244481"/>
                  </a:lnTo>
                  <a:lnTo>
                    <a:pt x="154238" y="245855"/>
                  </a:lnTo>
                  <a:lnTo>
                    <a:pt x="151402" y="246770"/>
                  </a:lnTo>
                  <a:lnTo>
                    <a:pt x="147607" y="248334"/>
                  </a:lnTo>
                  <a:lnTo>
                    <a:pt x="143173" y="250328"/>
                  </a:lnTo>
                  <a:lnTo>
                    <a:pt x="138311" y="252610"/>
                  </a:lnTo>
                  <a:lnTo>
                    <a:pt x="134117" y="254132"/>
                  </a:lnTo>
                  <a:lnTo>
                    <a:pt x="130369" y="255146"/>
                  </a:lnTo>
                  <a:lnTo>
                    <a:pt x="126917" y="255823"/>
                  </a:lnTo>
                  <a:lnTo>
                    <a:pt x="123665" y="257226"/>
                  </a:lnTo>
                  <a:lnTo>
                    <a:pt x="120543" y="259114"/>
                  </a:lnTo>
                  <a:lnTo>
                    <a:pt x="117509" y="261325"/>
                  </a:lnTo>
                  <a:lnTo>
                    <a:pt x="114534" y="262799"/>
                  </a:lnTo>
                  <a:lnTo>
                    <a:pt x="111599" y="263782"/>
                  </a:lnTo>
                  <a:lnTo>
                    <a:pt x="108689" y="264437"/>
                  </a:lnTo>
                  <a:lnTo>
                    <a:pt x="105797" y="264874"/>
                  </a:lnTo>
                  <a:lnTo>
                    <a:pt x="102916" y="265165"/>
                  </a:lnTo>
                  <a:lnTo>
                    <a:pt x="100044" y="265359"/>
                  </a:lnTo>
                  <a:lnTo>
                    <a:pt x="97175" y="264536"/>
                  </a:lnTo>
                  <a:lnTo>
                    <a:pt x="94311" y="263035"/>
                  </a:lnTo>
                  <a:lnTo>
                    <a:pt x="91449" y="261082"/>
                  </a:lnTo>
                  <a:lnTo>
                    <a:pt x="88588" y="259779"/>
                  </a:lnTo>
                  <a:lnTo>
                    <a:pt x="85729" y="258911"/>
                  </a:lnTo>
                  <a:lnTo>
                    <a:pt x="82871" y="258332"/>
                  </a:lnTo>
                  <a:lnTo>
                    <a:pt x="80012" y="256994"/>
                  </a:lnTo>
                  <a:lnTo>
                    <a:pt x="77154" y="255149"/>
                  </a:lnTo>
                  <a:lnTo>
                    <a:pt x="68580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652"/>
            <p:cNvSpPr/>
            <p:nvPr/>
          </p:nvSpPr>
          <p:spPr>
            <a:xfrm>
              <a:off x="7195184" y="2451851"/>
              <a:ext cx="291467" cy="162762"/>
            </a:xfrm>
            <a:custGeom>
              <a:avLst/>
              <a:gdLst/>
              <a:ahLst/>
              <a:cxnLst/>
              <a:rect l="0" t="0" r="0" b="0"/>
              <a:pathLst>
                <a:path w="291467" h="162762">
                  <a:moveTo>
                    <a:pt x="0" y="77036"/>
                  </a:moveTo>
                  <a:lnTo>
                    <a:pt x="0" y="65104"/>
                  </a:lnTo>
                  <a:lnTo>
                    <a:pt x="953" y="63366"/>
                  </a:lnTo>
                  <a:lnTo>
                    <a:pt x="2541" y="62208"/>
                  </a:lnTo>
                  <a:lnTo>
                    <a:pt x="4551" y="61436"/>
                  </a:lnTo>
                  <a:lnTo>
                    <a:pt x="5892" y="59968"/>
                  </a:lnTo>
                  <a:lnTo>
                    <a:pt x="6786" y="58038"/>
                  </a:lnTo>
                  <a:lnTo>
                    <a:pt x="7381" y="55798"/>
                  </a:lnTo>
                  <a:lnTo>
                    <a:pt x="10583" y="50769"/>
                  </a:lnTo>
                  <a:lnTo>
                    <a:pt x="12772" y="48095"/>
                  </a:lnTo>
                  <a:lnTo>
                    <a:pt x="15182" y="46312"/>
                  </a:lnTo>
                  <a:lnTo>
                    <a:pt x="23125" y="42850"/>
                  </a:lnTo>
                  <a:lnTo>
                    <a:pt x="28694" y="38665"/>
                  </a:lnTo>
                  <a:lnTo>
                    <a:pt x="34343" y="33630"/>
                  </a:lnTo>
                  <a:lnTo>
                    <a:pt x="37183" y="30953"/>
                  </a:lnTo>
                  <a:lnTo>
                    <a:pt x="40981" y="29169"/>
                  </a:lnTo>
                  <a:lnTo>
                    <a:pt x="45419" y="27980"/>
                  </a:lnTo>
                  <a:lnTo>
                    <a:pt x="50281" y="27187"/>
                  </a:lnTo>
                  <a:lnTo>
                    <a:pt x="55429" y="25706"/>
                  </a:lnTo>
                  <a:lnTo>
                    <a:pt x="60765" y="23766"/>
                  </a:lnTo>
                  <a:lnTo>
                    <a:pt x="66228" y="21520"/>
                  </a:lnTo>
                  <a:lnTo>
                    <a:pt x="74837" y="16485"/>
                  </a:lnTo>
                  <a:lnTo>
                    <a:pt x="78468" y="13809"/>
                  </a:lnTo>
                  <a:lnTo>
                    <a:pt x="82792" y="12024"/>
                  </a:lnTo>
                  <a:lnTo>
                    <a:pt x="87579" y="10835"/>
                  </a:lnTo>
                  <a:lnTo>
                    <a:pt x="92677" y="10042"/>
                  </a:lnTo>
                  <a:lnTo>
                    <a:pt x="98932" y="8561"/>
                  </a:lnTo>
                  <a:lnTo>
                    <a:pt x="105961" y="6621"/>
                  </a:lnTo>
                  <a:lnTo>
                    <a:pt x="113503" y="4375"/>
                  </a:lnTo>
                  <a:lnTo>
                    <a:pt x="120436" y="2878"/>
                  </a:lnTo>
                  <a:lnTo>
                    <a:pt x="126963" y="1880"/>
                  </a:lnTo>
                  <a:lnTo>
                    <a:pt x="133219" y="1214"/>
                  </a:lnTo>
                  <a:lnTo>
                    <a:pt x="139296" y="771"/>
                  </a:lnTo>
                  <a:lnTo>
                    <a:pt x="145252" y="475"/>
                  </a:lnTo>
                  <a:lnTo>
                    <a:pt x="160195" y="59"/>
                  </a:lnTo>
                  <a:lnTo>
                    <a:pt x="163947" y="0"/>
                  </a:lnTo>
                  <a:lnTo>
                    <a:pt x="168354" y="914"/>
                  </a:lnTo>
                  <a:lnTo>
                    <a:pt x="173196" y="2476"/>
                  </a:lnTo>
                  <a:lnTo>
                    <a:pt x="178329" y="4469"/>
                  </a:lnTo>
                  <a:lnTo>
                    <a:pt x="186573" y="6684"/>
                  </a:lnTo>
                  <a:lnTo>
                    <a:pt x="190104" y="7275"/>
                  </a:lnTo>
                  <a:lnTo>
                    <a:pt x="196569" y="10471"/>
                  </a:lnTo>
                  <a:lnTo>
                    <a:pt x="199626" y="12657"/>
                  </a:lnTo>
                  <a:lnTo>
                    <a:pt x="201665" y="15067"/>
                  </a:lnTo>
                  <a:lnTo>
                    <a:pt x="203023" y="17625"/>
                  </a:lnTo>
                  <a:lnTo>
                    <a:pt x="203929" y="20284"/>
                  </a:lnTo>
                  <a:lnTo>
                    <a:pt x="204533" y="23961"/>
                  </a:lnTo>
                  <a:lnTo>
                    <a:pt x="204936" y="28318"/>
                  </a:lnTo>
                  <a:lnTo>
                    <a:pt x="205383" y="37286"/>
                  </a:lnTo>
                  <a:lnTo>
                    <a:pt x="205582" y="44447"/>
                  </a:lnTo>
                  <a:lnTo>
                    <a:pt x="204682" y="48643"/>
                  </a:lnTo>
                  <a:lnTo>
                    <a:pt x="203130" y="53344"/>
                  </a:lnTo>
                  <a:lnTo>
                    <a:pt x="201143" y="58384"/>
                  </a:lnTo>
                  <a:lnTo>
                    <a:pt x="198866" y="62697"/>
                  </a:lnTo>
                  <a:lnTo>
                    <a:pt x="196395" y="66524"/>
                  </a:lnTo>
                  <a:lnTo>
                    <a:pt x="193795" y="70028"/>
                  </a:lnTo>
                  <a:lnTo>
                    <a:pt x="190157" y="74269"/>
                  </a:lnTo>
                  <a:lnTo>
                    <a:pt x="185827" y="79001"/>
                  </a:lnTo>
                  <a:lnTo>
                    <a:pt x="173170" y="92223"/>
                  </a:lnTo>
                  <a:lnTo>
                    <a:pt x="144168" y="121450"/>
                  </a:lnTo>
                  <a:lnTo>
                    <a:pt x="141833" y="124743"/>
                  </a:lnTo>
                  <a:lnTo>
                    <a:pt x="140275" y="127890"/>
                  </a:lnTo>
                  <a:lnTo>
                    <a:pt x="139237" y="130942"/>
                  </a:lnTo>
                  <a:lnTo>
                    <a:pt x="138545" y="133928"/>
                  </a:lnTo>
                  <a:lnTo>
                    <a:pt x="138083" y="136872"/>
                  </a:lnTo>
                  <a:lnTo>
                    <a:pt x="137343" y="143889"/>
                  </a:lnTo>
                  <a:lnTo>
                    <a:pt x="137242" y="147388"/>
                  </a:lnTo>
                  <a:lnTo>
                    <a:pt x="137214" y="149655"/>
                  </a:lnTo>
                  <a:lnTo>
                    <a:pt x="138149" y="151166"/>
                  </a:lnTo>
                  <a:lnTo>
                    <a:pt x="139725" y="152174"/>
                  </a:lnTo>
                  <a:lnTo>
                    <a:pt x="144016" y="153293"/>
                  </a:lnTo>
                  <a:lnTo>
                    <a:pt x="151786" y="153923"/>
                  </a:lnTo>
                  <a:lnTo>
                    <a:pt x="160121" y="154110"/>
                  </a:lnTo>
                  <a:lnTo>
                    <a:pt x="237539" y="154188"/>
                  </a:lnTo>
                  <a:lnTo>
                    <a:pt x="244085" y="155141"/>
                  </a:lnTo>
                  <a:lnTo>
                    <a:pt x="251306" y="156729"/>
                  </a:lnTo>
                  <a:lnTo>
                    <a:pt x="258978" y="158739"/>
                  </a:lnTo>
                  <a:lnTo>
                    <a:pt x="265045" y="160080"/>
                  </a:lnTo>
                  <a:lnTo>
                    <a:pt x="270041" y="160974"/>
                  </a:lnTo>
                  <a:lnTo>
                    <a:pt x="278134" y="161967"/>
                  </a:lnTo>
                  <a:lnTo>
                    <a:pt x="281625" y="162232"/>
                  </a:lnTo>
                  <a:lnTo>
                    <a:pt x="291466" y="16276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653"/>
            <p:cNvSpPr/>
            <p:nvPr/>
          </p:nvSpPr>
          <p:spPr>
            <a:xfrm>
              <a:off x="7538084" y="2708910"/>
              <a:ext cx="162879" cy="25718"/>
            </a:xfrm>
            <a:custGeom>
              <a:avLst/>
              <a:gdLst/>
              <a:ahLst/>
              <a:cxnLst/>
              <a:rect l="0" t="0" r="0" b="0"/>
              <a:pathLst>
                <a:path w="162879" h="25718">
                  <a:moveTo>
                    <a:pt x="0" y="25717"/>
                  </a:moveTo>
                  <a:lnTo>
                    <a:pt x="7381" y="25717"/>
                  </a:lnTo>
                  <a:lnTo>
                    <a:pt x="8732" y="24765"/>
                  </a:lnTo>
                  <a:lnTo>
                    <a:pt x="10583" y="23177"/>
                  </a:lnTo>
                  <a:lnTo>
                    <a:pt x="12772" y="21166"/>
                  </a:lnTo>
                  <a:lnTo>
                    <a:pt x="16134" y="19825"/>
                  </a:lnTo>
                  <a:lnTo>
                    <a:pt x="20282" y="18932"/>
                  </a:lnTo>
                  <a:lnTo>
                    <a:pt x="24951" y="18336"/>
                  </a:lnTo>
                  <a:lnTo>
                    <a:pt x="29969" y="16986"/>
                  </a:lnTo>
                  <a:lnTo>
                    <a:pt x="35220" y="15134"/>
                  </a:lnTo>
                  <a:lnTo>
                    <a:pt x="40625" y="12947"/>
                  </a:lnTo>
                  <a:lnTo>
                    <a:pt x="46134" y="11489"/>
                  </a:lnTo>
                  <a:lnTo>
                    <a:pt x="51710" y="10516"/>
                  </a:lnTo>
                  <a:lnTo>
                    <a:pt x="57334" y="9868"/>
                  </a:lnTo>
                  <a:lnTo>
                    <a:pt x="62035" y="9436"/>
                  </a:lnTo>
                  <a:lnTo>
                    <a:pt x="66123" y="9148"/>
                  </a:lnTo>
                  <a:lnTo>
                    <a:pt x="69799" y="8956"/>
                  </a:lnTo>
                  <a:lnTo>
                    <a:pt x="74156" y="7876"/>
                  </a:lnTo>
                  <a:lnTo>
                    <a:pt x="78965" y="6203"/>
                  </a:lnTo>
                  <a:lnTo>
                    <a:pt x="84077" y="4135"/>
                  </a:lnTo>
                  <a:lnTo>
                    <a:pt x="89389" y="2756"/>
                  </a:lnTo>
                  <a:lnTo>
                    <a:pt x="94835" y="1838"/>
                  </a:lnTo>
                  <a:lnTo>
                    <a:pt x="100371" y="1225"/>
                  </a:lnTo>
                  <a:lnTo>
                    <a:pt x="105967" y="817"/>
                  </a:lnTo>
                  <a:lnTo>
                    <a:pt x="111602" y="544"/>
                  </a:lnTo>
                  <a:lnTo>
                    <a:pt x="126096" y="161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654"/>
            <p:cNvSpPr/>
            <p:nvPr/>
          </p:nvSpPr>
          <p:spPr>
            <a:xfrm>
              <a:off x="7478077" y="2786180"/>
              <a:ext cx="265749" cy="51318"/>
            </a:xfrm>
            <a:custGeom>
              <a:avLst/>
              <a:gdLst/>
              <a:ahLst/>
              <a:cxnLst/>
              <a:rect l="0" t="0" r="0" b="0"/>
              <a:pathLst>
                <a:path w="265749" h="51318">
                  <a:moveTo>
                    <a:pt x="0" y="51317"/>
                  </a:moveTo>
                  <a:lnTo>
                    <a:pt x="4551" y="46766"/>
                  </a:lnTo>
                  <a:lnTo>
                    <a:pt x="6845" y="45426"/>
                  </a:lnTo>
                  <a:lnTo>
                    <a:pt x="11932" y="43936"/>
                  </a:lnTo>
                  <a:lnTo>
                    <a:pt x="16527" y="42587"/>
                  </a:lnTo>
                  <a:lnTo>
                    <a:pt x="29253" y="38547"/>
                  </a:lnTo>
                  <a:lnTo>
                    <a:pt x="35694" y="36136"/>
                  </a:lnTo>
                  <a:lnTo>
                    <a:pt x="41894" y="33576"/>
                  </a:lnTo>
                  <a:lnTo>
                    <a:pt x="47932" y="30918"/>
                  </a:lnTo>
                  <a:lnTo>
                    <a:pt x="54815" y="28192"/>
                  </a:lnTo>
                  <a:lnTo>
                    <a:pt x="70082" y="22624"/>
                  </a:lnTo>
                  <a:lnTo>
                    <a:pt x="94742" y="14135"/>
                  </a:lnTo>
                  <a:lnTo>
                    <a:pt x="103167" y="12241"/>
                  </a:lnTo>
                  <a:lnTo>
                    <a:pt x="111641" y="10979"/>
                  </a:lnTo>
                  <a:lnTo>
                    <a:pt x="120147" y="10138"/>
                  </a:lnTo>
                  <a:lnTo>
                    <a:pt x="128675" y="8624"/>
                  </a:lnTo>
                  <a:lnTo>
                    <a:pt x="137219" y="6663"/>
                  </a:lnTo>
                  <a:lnTo>
                    <a:pt x="145772" y="4402"/>
                  </a:lnTo>
                  <a:lnTo>
                    <a:pt x="153378" y="2896"/>
                  </a:lnTo>
                  <a:lnTo>
                    <a:pt x="160355" y="1891"/>
                  </a:lnTo>
                  <a:lnTo>
                    <a:pt x="166911" y="1221"/>
                  </a:lnTo>
                  <a:lnTo>
                    <a:pt x="174139" y="775"/>
                  </a:lnTo>
                  <a:lnTo>
                    <a:pt x="189790" y="279"/>
                  </a:lnTo>
                  <a:lnTo>
                    <a:pt x="210116" y="0"/>
                  </a:lnTo>
                  <a:lnTo>
                    <a:pt x="216277" y="913"/>
                  </a:lnTo>
                  <a:lnTo>
                    <a:pt x="222290" y="2474"/>
                  </a:lnTo>
                  <a:lnTo>
                    <a:pt x="228203" y="4468"/>
                  </a:lnTo>
                  <a:lnTo>
                    <a:pt x="233098" y="5797"/>
                  </a:lnTo>
                  <a:lnTo>
                    <a:pt x="241077" y="7273"/>
                  </a:lnTo>
                  <a:lnTo>
                    <a:pt x="245491" y="8620"/>
                  </a:lnTo>
                  <a:lnTo>
                    <a:pt x="250338" y="10470"/>
                  </a:lnTo>
                  <a:lnTo>
                    <a:pt x="265748" y="170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655"/>
            <p:cNvSpPr/>
            <p:nvPr/>
          </p:nvSpPr>
          <p:spPr>
            <a:xfrm>
              <a:off x="7829903" y="2566811"/>
              <a:ext cx="162400" cy="356412"/>
            </a:xfrm>
            <a:custGeom>
              <a:avLst/>
              <a:gdLst/>
              <a:ahLst/>
              <a:cxnLst/>
              <a:rect l="0" t="0" r="0" b="0"/>
              <a:pathLst>
                <a:path w="162400" h="356412">
                  <a:moveTo>
                    <a:pt x="8219" y="4939"/>
                  </a:moveTo>
                  <a:lnTo>
                    <a:pt x="3668" y="4939"/>
                  </a:lnTo>
                  <a:lnTo>
                    <a:pt x="2328" y="3986"/>
                  </a:lnTo>
                  <a:lnTo>
                    <a:pt x="1434" y="2399"/>
                  </a:lnTo>
                  <a:lnTo>
                    <a:pt x="839" y="388"/>
                  </a:lnTo>
                  <a:lnTo>
                    <a:pt x="441" y="0"/>
                  </a:lnTo>
                  <a:lnTo>
                    <a:pt x="177" y="693"/>
                  </a:lnTo>
                  <a:lnTo>
                    <a:pt x="0" y="2108"/>
                  </a:lnTo>
                  <a:lnTo>
                    <a:pt x="835" y="3052"/>
                  </a:lnTo>
                  <a:lnTo>
                    <a:pt x="2344" y="3681"/>
                  </a:lnTo>
                  <a:lnTo>
                    <a:pt x="7875" y="4865"/>
                  </a:lnTo>
                  <a:lnTo>
                    <a:pt x="8117" y="9467"/>
                  </a:lnTo>
                  <a:lnTo>
                    <a:pt x="9104" y="11768"/>
                  </a:lnTo>
                  <a:lnTo>
                    <a:pt x="14090" y="19556"/>
                  </a:lnTo>
                  <a:lnTo>
                    <a:pt x="15591" y="25088"/>
                  </a:lnTo>
                  <a:lnTo>
                    <a:pt x="16258" y="33261"/>
                  </a:lnTo>
                  <a:lnTo>
                    <a:pt x="16555" y="43244"/>
                  </a:lnTo>
                  <a:lnTo>
                    <a:pt x="16782" y="87851"/>
                  </a:lnTo>
                  <a:lnTo>
                    <a:pt x="16789" y="104964"/>
                  </a:lnTo>
                  <a:lnTo>
                    <a:pt x="15838" y="111628"/>
                  </a:lnTo>
                  <a:lnTo>
                    <a:pt x="14251" y="118927"/>
                  </a:lnTo>
                  <a:lnTo>
                    <a:pt x="12240" y="126651"/>
                  </a:lnTo>
                  <a:lnTo>
                    <a:pt x="10899" y="133705"/>
                  </a:lnTo>
                  <a:lnTo>
                    <a:pt x="10006" y="140313"/>
                  </a:lnTo>
                  <a:lnTo>
                    <a:pt x="9410" y="146623"/>
                  </a:lnTo>
                  <a:lnTo>
                    <a:pt x="9013" y="153687"/>
                  </a:lnTo>
                  <a:lnTo>
                    <a:pt x="8572" y="169157"/>
                  </a:lnTo>
                  <a:lnTo>
                    <a:pt x="8265" y="204070"/>
                  </a:lnTo>
                  <a:lnTo>
                    <a:pt x="8222" y="250297"/>
                  </a:lnTo>
                  <a:lnTo>
                    <a:pt x="9174" y="257093"/>
                  </a:lnTo>
                  <a:lnTo>
                    <a:pt x="10761" y="264482"/>
                  </a:lnTo>
                  <a:lnTo>
                    <a:pt x="12771" y="272265"/>
                  </a:lnTo>
                  <a:lnTo>
                    <a:pt x="14111" y="278406"/>
                  </a:lnTo>
                  <a:lnTo>
                    <a:pt x="15600" y="287769"/>
                  </a:lnTo>
                  <a:lnTo>
                    <a:pt x="18802" y="297646"/>
                  </a:lnTo>
                  <a:lnTo>
                    <a:pt x="23400" y="307433"/>
                  </a:lnTo>
                  <a:lnTo>
                    <a:pt x="25960" y="311377"/>
                  </a:lnTo>
                  <a:lnTo>
                    <a:pt x="28619" y="314958"/>
                  </a:lnTo>
                  <a:lnTo>
                    <a:pt x="31344" y="319251"/>
                  </a:lnTo>
                  <a:lnTo>
                    <a:pt x="34113" y="324018"/>
                  </a:lnTo>
                  <a:lnTo>
                    <a:pt x="36912" y="329101"/>
                  </a:lnTo>
                  <a:lnTo>
                    <a:pt x="39729" y="333442"/>
                  </a:lnTo>
                  <a:lnTo>
                    <a:pt x="42562" y="337288"/>
                  </a:lnTo>
                  <a:lnTo>
                    <a:pt x="45401" y="340805"/>
                  </a:lnTo>
                  <a:lnTo>
                    <a:pt x="48247" y="344102"/>
                  </a:lnTo>
                  <a:lnTo>
                    <a:pt x="51097" y="347252"/>
                  </a:lnTo>
                  <a:lnTo>
                    <a:pt x="53950" y="350305"/>
                  </a:lnTo>
                  <a:lnTo>
                    <a:pt x="57756" y="352341"/>
                  </a:lnTo>
                  <a:lnTo>
                    <a:pt x="62199" y="353697"/>
                  </a:lnTo>
                  <a:lnTo>
                    <a:pt x="67066" y="354602"/>
                  </a:lnTo>
                  <a:lnTo>
                    <a:pt x="71262" y="355205"/>
                  </a:lnTo>
                  <a:lnTo>
                    <a:pt x="75012" y="355607"/>
                  </a:lnTo>
                  <a:lnTo>
                    <a:pt x="78466" y="355875"/>
                  </a:lnTo>
                  <a:lnTo>
                    <a:pt x="81721" y="356054"/>
                  </a:lnTo>
                  <a:lnTo>
                    <a:pt x="87877" y="356252"/>
                  </a:lnTo>
                  <a:lnTo>
                    <a:pt x="112725" y="356397"/>
                  </a:lnTo>
                  <a:lnTo>
                    <a:pt x="115990" y="355449"/>
                  </a:lnTo>
                  <a:lnTo>
                    <a:pt x="119118" y="353865"/>
                  </a:lnTo>
                  <a:lnTo>
                    <a:pt x="122158" y="351856"/>
                  </a:lnTo>
                  <a:lnTo>
                    <a:pt x="124182" y="349564"/>
                  </a:lnTo>
                  <a:lnTo>
                    <a:pt x="125533" y="347084"/>
                  </a:lnTo>
                  <a:lnTo>
                    <a:pt x="126433" y="344478"/>
                  </a:lnTo>
                  <a:lnTo>
                    <a:pt x="127986" y="342741"/>
                  </a:lnTo>
                  <a:lnTo>
                    <a:pt x="129974" y="341583"/>
                  </a:lnTo>
                  <a:lnTo>
                    <a:pt x="132252" y="340810"/>
                  </a:lnTo>
                  <a:lnTo>
                    <a:pt x="135675" y="338391"/>
                  </a:lnTo>
                  <a:lnTo>
                    <a:pt x="139862" y="334873"/>
                  </a:lnTo>
                  <a:lnTo>
                    <a:pt x="144559" y="330622"/>
                  </a:lnTo>
                  <a:lnTo>
                    <a:pt x="147689" y="326836"/>
                  </a:lnTo>
                  <a:lnTo>
                    <a:pt x="153049" y="316956"/>
                  </a:lnTo>
                  <a:lnTo>
                    <a:pt x="157678" y="310936"/>
                  </a:lnTo>
                  <a:lnTo>
                    <a:pt x="159293" y="307044"/>
                  </a:lnTo>
                  <a:lnTo>
                    <a:pt x="161089" y="297640"/>
                  </a:lnTo>
                  <a:lnTo>
                    <a:pt x="161885" y="289651"/>
                  </a:lnTo>
                  <a:lnTo>
                    <a:pt x="162334" y="279798"/>
                  </a:lnTo>
                  <a:lnTo>
                    <a:pt x="162399" y="276761"/>
                  </a:lnTo>
                  <a:lnTo>
                    <a:pt x="161488" y="274736"/>
                  </a:lnTo>
                  <a:lnTo>
                    <a:pt x="159927" y="273386"/>
                  </a:lnTo>
                  <a:lnTo>
                    <a:pt x="157935" y="272486"/>
                  </a:lnTo>
                  <a:lnTo>
                    <a:pt x="153182" y="268946"/>
                  </a:lnTo>
                  <a:lnTo>
                    <a:pt x="150581" y="266668"/>
                  </a:lnTo>
                  <a:lnTo>
                    <a:pt x="147895" y="264198"/>
                  </a:lnTo>
                  <a:lnTo>
                    <a:pt x="142370" y="258913"/>
                  </a:lnTo>
                  <a:lnTo>
                    <a:pt x="139563" y="257122"/>
                  </a:lnTo>
                  <a:lnTo>
                    <a:pt x="136740" y="255928"/>
                  </a:lnTo>
                  <a:lnTo>
                    <a:pt x="133903" y="255133"/>
                  </a:lnTo>
                  <a:lnTo>
                    <a:pt x="131062" y="254602"/>
                  </a:lnTo>
                  <a:lnTo>
                    <a:pt x="128214" y="254248"/>
                  </a:lnTo>
                  <a:lnTo>
                    <a:pt x="125363" y="254013"/>
                  </a:lnTo>
                  <a:lnTo>
                    <a:pt x="121558" y="254808"/>
                  </a:lnTo>
                  <a:lnTo>
                    <a:pt x="117115" y="256291"/>
                  </a:lnTo>
                  <a:lnTo>
                    <a:pt x="112250" y="258232"/>
                  </a:lnTo>
                  <a:lnTo>
                    <a:pt x="108052" y="260478"/>
                  </a:lnTo>
                  <a:lnTo>
                    <a:pt x="104303" y="262928"/>
                  </a:lnTo>
                  <a:lnTo>
                    <a:pt x="100850" y="265514"/>
                  </a:lnTo>
                  <a:lnTo>
                    <a:pt x="96643" y="267238"/>
                  </a:lnTo>
                  <a:lnTo>
                    <a:pt x="91934" y="268388"/>
                  </a:lnTo>
                  <a:lnTo>
                    <a:pt x="86889" y="269154"/>
                  </a:lnTo>
                  <a:lnTo>
                    <a:pt x="82572" y="271570"/>
                  </a:lnTo>
                  <a:lnTo>
                    <a:pt x="78743" y="275085"/>
                  </a:lnTo>
                  <a:lnTo>
                    <a:pt x="75238" y="279334"/>
                  </a:lnTo>
                  <a:lnTo>
                    <a:pt x="71948" y="282166"/>
                  </a:lnTo>
                  <a:lnTo>
                    <a:pt x="68803" y="284054"/>
                  </a:lnTo>
                  <a:lnTo>
                    <a:pt x="65753" y="285313"/>
                  </a:lnTo>
                  <a:lnTo>
                    <a:pt x="62767" y="288058"/>
                  </a:lnTo>
                  <a:lnTo>
                    <a:pt x="59824" y="291792"/>
                  </a:lnTo>
                  <a:lnTo>
                    <a:pt x="56910" y="296187"/>
                  </a:lnTo>
                  <a:lnTo>
                    <a:pt x="54014" y="300069"/>
                  </a:lnTo>
                  <a:lnTo>
                    <a:pt x="51132" y="303610"/>
                  </a:lnTo>
                  <a:lnTo>
                    <a:pt x="48257" y="306923"/>
                  </a:lnTo>
                  <a:lnTo>
                    <a:pt x="46341" y="310084"/>
                  </a:lnTo>
                  <a:lnTo>
                    <a:pt x="44213" y="316136"/>
                  </a:lnTo>
                  <a:lnTo>
                    <a:pt x="43014" y="324899"/>
                  </a:lnTo>
                  <a:lnTo>
                    <a:pt x="42659" y="333527"/>
                  </a:lnTo>
                  <a:lnTo>
                    <a:pt x="42538" y="344976"/>
                  </a:lnTo>
                  <a:lnTo>
                    <a:pt x="42510" y="355909"/>
                  </a:lnTo>
                  <a:lnTo>
                    <a:pt x="47060" y="356262"/>
                  </a:lnTo>
                  <a:lnTo>
                    <a:pt x="59654" y="35641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656"/>
            <p:cNvSpPr/>
            <p:nvPr/>
          </p:nvSpPr>
          <p:spPr>
            <a:xfrm>
              <a:off x="7718107" y="2571750"/>
              <a:ext cx="25719" cy="368618"/>
            </a:xfrm>
            <a:custGeom>
              <a:avLst/>
              <a:gdLst/>
              <a:ahLst/>
              <a:cxnLst/>
              <a:rect l="0" t="0" r="0" b="0"/>
              <a:pathLst>
                <a:path w="25719" h="368618">
                  <a:moveTo>
                    <a:pt x="0" y="0"/>
                  </a:moveTo>
                  <a:lnTo>
                    <a:pt x="0" y="69865"/>
                  </a:lnTo>
                  <a:lnTo>
                    <a:pt x="953" y="75152"/>
                  </a:lnTo>
                  <a:lnTo>
                    <a:pt x="2541" y="81533"/>
                  </a:lnTo>
                  <a:lnTo>
                    <a:pt x="4551" y="88645"/>
                  </a:lnTo>
                  <a:lnTo>
                    <a:pt x="5892" y="95292"/>
                  </a:lnTo>
                  <a:lnTo>
                    <a:pt x="6785" y="101628"/>
                  </a:lnTo>
                  <a:lnTo>
                    <a:pt x="7381" y="107757"/>
                  </a:lnTo>
                  <a:lnTo>
                    <a:pt x="7778" y="114700"/>
                  </a:lnTo>
                  <a:lnTo>
                    <a:pt x="8220" y="130035"/>
                  </a:lnTo>
                  <a:lnTo>
                    <a:pt x="8567" y="208446"/>
                  </a:lnTo>
                  <a:lnTo>
                    <a:pt x="8570" y="224087"/>
                  </a:lnTo>
                  <a:lnTo>
                    <a:pt x="9523" y="231306"/>
                  </a:lnTo>
                  <a:lnTo>
                    <a:pt x="11111" y="238024"/>
                  </a:lnTo>
                  <a:lnTo>
                    <a:pt x="13123" y="244408"/>
                  </a:lnTo>
                  <a:lnTo>
                    <a:pt x="13511" y="250568"/>
                  </a:lnTo>
                  <a:lnTo>
                    <a:pt x="12818" y="256580"/>
                  </a:lnTo>
                  <a:lnTo>
                    <a:pt x="11403" y="262493"/>
                  </a:lnTo>
                  <a:lnTo>
                    <a:pt x="10460" y="268340"/>
                  </a:lnTo>
                  <a:lnTo>
                    <a:pt x="9830" y="274143"/>
                  </a:lnTo>
                  <a:lnTo>
                    <a:pt x="9411" y="279917"/>
                  </a:lnTo>
                  <a:lnTo>
                    <a:pt x="8945" y="291413"/>
                  </a:lnTo>
                  <a:lnTo>
                    <a:pt x="8821" y="297145"/>
                  </a:lnTo>
                  <a:lnTo>
                    <a:pt x="9691" y="301919"/>
                  </a:lnTo>
                  <a:lnTo>
                    <a:pt x="11223" y="306054"/>
                  </a:lnTo>
                  <a:lnTo>
                    <a:pt x="13197" y="309764"/>
                  </a:lnTo>
                  <a:lnTo>
                    <a:pt x="14514" y="313189"/>
                  </a:lnTo>
                  <a:lnTo>
                    <a:pt x="15391" y="316425"/>
                  </a:lnTo>
                  <a:lnTo>
                    <a:pt x="15975" y="319535"/>
                  </a:lnTo>
                  <a:lnTo>
                    <a:pt x="16626" y="328070"/>
                  </a:lnTo>
                  <a:lnTo>
                    <a:pt x="16913" y="337261"/>
                  </a:lnTo>
                  <a:lnTo>
                    <a:pt x="17042" y="344521"/>
                  </a:lnTo>
                  <a:lnTo>
                    <a:pt x="18029" y="346838"/>
                  </a:lnTo>
                  <a:lnTo>
                    <a:pt x="19640" y="348383"/>
                  </a:lnTo>
                  <a:lnTo>
                    <a:pt x="21666" y="349412"/>
                  </a:lnTo>
                  <a:lnTo>
                    <a:pt x="23016" y="351052"/>
                  </a:lnTo>
                  <a:lnTo>
                    <a:pt x="23917" y="353097"/>
                  </a:lnTo>
                  <a:lnTo>
                    <a:pt x="25362" y="358672"/>
                  </a:lnTo>
                  <a:lnTo>
                    <a:pt x="25718" y="368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657"/>
            <p:cNvSpPr/>
            <p:nvPr/>
          </p:nvSpPr>
          <p:spPr>
            <a:xfrm>
              <a:off x="7983973" y="2537501"/>
              <a:ext cx="205622" cy="377150"/>
            </a:xfrm>
            <a:custGeom>
              <a:avLst/>
              <a:gdLst/>
              <a:ahLst/>
              <a:cxnLst/>
              <a:rect l="0" t="0" r="0" b="0"/>
              <a:pathLst>
                <a:path w="205622" h="377150">
                  <a:moveTo>
                    <a:pt x="128469" y="85684"/>
                  </a:moveTo>
                  <a:lnTo>
                    <a:pt x="128469" y="31464"/>
                  </a:lnTo>
                  <a:lnTo>
                    <a:pt x="127517" y="28582"/>
                  </a:lnTo>
                  <a:lnTo>
                    <a:pt x="123918" y="22840"/>
                  </a:lnTo>
                  <a:lnTo>
                    <a:pt x="121626" y="20928"/>
                  </a:lnTo>
                  <a:lnTo>
                    <a:pt x="119144" y="19653"/>
                  </a:lnTo>
                  <a:lnTo>
                    <a:pt x="116537" y="18803"/>
                  </a:lnTo>
                  <a:lnTo>
                    <a:pt x="111101" y="15319"/>
                  </a:lnTo>
                  <a:lnTo>
                    <a:pt x="105510" y="10595"/>
                  </a:lnTo>
                  <a:lnTo>
                    <a:pt x="99849" y="5321"/>
                  </a:lnTo>
                  <a:lnTo>
                    <a:pt x="97008" y="3534"/>
                  </a:lnTo>
                  <a:lnTo>
                    <a:pt x="91309" y="1548"/>
                  </a:lnTo>
                  <a:lnTo>
                    <a:pt x="85601" y="665"/>
                  </a:lnTo>
                  <a:lnTo>
                    <a:pt x="82746" y="429"/>
                  </a:lnTo>
                  <a:lnTo>
                    <a:pt x="78937" y="272"/>
                  </a:lnTo>
                  <a:lnTo>
                    <a:pt x="65427" y="52"/>
                  </a:lnTo>
                  <a:lnTo>
                    <a:pt x="58223" y="0"/>
                  </a:lnTo>
                  <a:lnTo>
                    <a:pt x="54968" y="939"/>
                  </a:lnTo>
                  <a:lnTo>
                    <a:pt x="48812" y="4522"/>
                  </a:lnTo>
                  <a:lnTo>
                    <a:pt x="42901" y="9289"/>
                  </a:lnTo>
                  <a:lnTo>
                    <a:pt x="39992" y="11894"/>
                  </a:lnTo>
                  <a:lnTo>
                    <a:pt x="34218" y="19868"/>
                  </a:lnTo>
                  <a:lnTo>
                    <a:pt x="28477" y="28810"/>
                  </a:lnTo>
                  <a:lnTo>
                    <a:pt x="22751" y="35959"/>
                  </a:lnTo>
                  <a:lnTo>
                    <a:pt x="17030" y="44851"/>
                  </a:lnTo>
                  <a:lnTo>
                    <a:pt x="14172" y="49890"/>
                  </a:lnTo>
                  <a:lnTo>
                    <a:pt x="10996" y="60567"/>
                  </a:lnTo>
                  <a:lnTo>
                    <a:pt x="8631" y="71663"/>
                  </a:lnTo>
                  <a:lnTo>
                    <a:pt x="4406" y="82945"/>
                  </a:lnTo>
                  <a:lnTo>
                    <a:pt x="1892" y="91769"/>
                  </a:lnTo>
                  <a:lnTo>
                    <a:pt x="776" y="99818"/>
                  </a:lnTo>
                  <a:lnTo>
                    <a:pt x="279" y="109746"/>
                  </a:lnTo>
                  <a:lnTo>
                    <a:pt x="0" y="121494"/>
                  </a:lnTo>
                  <a:lnTo>
                    <a:pt x="2474" y="130492"/>
                  </a:lnTo>
                  <a:lnTo>
                    <a:pt x="6748" y="139888"/>
                  </a:lnTo>
                  <a:lnTo>
                    <a:pt x="11824" y="147239"/>
                  </a:lnTo>
                  <a:lnTo>
                    <a:pt x="14511" y="149581"/>
                  </a:lnTo>
                  <a:lnTo>
                    <a:pt x="17254" y="151142"/>
                  </a:lnTo>
                  <a:lnTo>
                    <a:pt x="20036" y="152182"/>
                  </a:lnTo>
                  <a:lnTo>
                    <a:pt x="25667" y="155879"/>
                  </a:lnTo>
                  <a:lnTo>
                    <a:pt x="28502" y="158198"/>
                  </a:lnTo>
                  <a:lnTo>
                    <a:pt x="32296" y="159744"/>
                  </a:lnTo>
                  <a:lnTo>
                    <a:pt x="36732" y="160774"/>
                  </a:lnTo>
                  <a:lnTo>
                    <a:pt x="41593" y="161462"/>
                  </a:lnTo>
                  <a:lnTo>
                    <a:pt x="45787" y="160967"/>
                  </a:lnTo>
                  <a:lnTo>
                    <a:pt x="49535" y="159685"/>
                  </a:lnTo>
                  <a:lnTo>
                    <a:pt x="52986" y="157878"/>
                  </a:lnTo>
                  <a:lnTo>
                    <a:pt x="59362" y="155870"/>
                  </a:lnTo>
                  <a:lnTo>
                    <a:pt x="62395" y="155335"/>
                  </a:lnTo>
                  <a:lnTo>
                    <a:pt x="66323" y="154025"/>
                  </a:lnTo>
                  <a:lnTo>
                    <a:pt x="70846" y="152200"/>
                  </a:lnTo>
                  <a:lnTo>
                    <a:pt x="75766" y="150030"/>
                  </a:lnTo>
                  <a:lnTo>
                    <a:pt x="79999" y="147631"/>
                  </a:lnTo>
                  <a:lnTo>
                    <a:pt x="83773" y="145079"/>
                  </a:lnTo>
                  <a:lnTo>
                    <a:pt x="87242" y="142426"/>
                  </a:lnTo>
                  <a:lnTo>
                    <a:pt x="93636" y="136937"/>
                  </a:lnTo>
                  <a:lnTo>
                    <a:pt x="99653" y="131323"/>
                  </a:lnTo>
                  <a:lnTo>
                    <a:pt x="105502" y="125653"/>
                  </a:lnTo>
                  <a:lnTo>
                    <a:pt x="111277" y="117418"/>
                  </a:lnTo>
                  <a:lnTo>
                    <a:pt x="116065" y="108360"/>
                  </a:lnTo>
                  <a:lnTo>
                    <a:pt x="119713" y="96953"/>
                  </a:lnTo>
                  <a:lnTo>
                    <a:pt x="123943" y="87200"/>
                  </a:lnTo>
                  <a:lnTo>
                    <a:pt x="126458" y="79055"/>
                  </a:lnTo>
                  <a:lnTo>
                    <a:pt x="127576" y="71307"/>
                  </a:lnTo>
                  <a:lnTo>
                    <a:pt x="128072" y="61514"/>
                  </a:lnTo>
                  <a:lnTo>
                    <a:pt x="128351" y="49841"/>
                  </a:lnTo>
                  <a:lnTo>
                    <a:pt x="129343" y="46549"/>
                  </a:lnTo>
                  <a:lnTo>
                    <a:pt x="134337" y="36412"/>
                  </a:lnTo>
                  <a:lnTo>
                    <a:pt x="135840" y="26955"/>
                  </a:lnTo>
                  <a:lnTo>
                    <a:pt x="136884" y="15861"/>
                  </a:lnTo>
                  <a:lnTo>
                    <a:pt x="136935" y="13418"/>
                  </a:lnTo>
                  <a:lnTo>
                    <a:pt x="136019" y="11789"/>
                  </a:lnTo>
                  <a:lnTo>
                    <a:pt x="134455" y="10703"/>
                  </a:lnTo>
                  <a:lnTo>
                    <a:pt x="132459" y="9979"/>
                  </a:lnTo>
                  <a:lnTo>
                    <a:pt x="132082" y="9496"/>
                  </a:lnTo>
                  <a:lnTo>
                    <a:pt x="132782" y="9175"/>
                  </a:lnTo>
                  <a:lnTo>
                    <a:pt x="136200" y="8658"/>
                  </a:lnTo>
                  <a:lnTo>
                    <a:pt x="136480" y="9568"/>
                  </a:lnTo>
                  <a:lnTo>
                    <a:pt x="136992" y="18222"/>
                  </a:lnTo>
                  <a:lnTo>
                    <a:pt x="137019" y="25856"/>
                  </a:lnTo>
                  <a:lnTo>
                    <a:pt x="137979" y="29606"/>
                  </a:lnTo>
                  <a:lnTo>
                    <a:pt x="143881" y="40387"/>
                  </a:lnTo>
                  <a:lnTo>
                    <a:pt x="148971" y="49994"/>
                  </a:lnTo>
                  <a:lnTo>
                    <a:pt x="151869" y="60614"/>
                  </a:lnTo>
                  <a:lnTo>
                    <a:pt x="152641" y="66113"/>
                  </a:lnTo>
                  <a:lnTo>
                    <a:pt x="154109" y="72637"/>
                  </a:lnTo>
                  <a:lnTo>
                    <a:pt x="156040" y="79843"/>
                  </a:lnTo>
                  <a:lnTo>
                    <a:pt x="158279" y="87505"/>
                  </a:lnTo>
                  <a:lnTo>
                    <a:pt x="159773" y="95471"/>
                  </a:lnTo>
                  <a:lnTo>
                    <a:pt x="160769" y="103638"/>
                  </a:lnTo>
                  <a:lnTo>
                    <a:pt x="161432" y="111941"/>
                  </a:lnTo>
                  <a:lnTo>
                    <a:pt x="162827" y="120333"/>
                  </a:lnTo>
                  <a:lnTo>
                    <a:pt x="164710" y="128786"/>
                  </a:lnTo>
                  <a:lnTo>
                    <a:pt x="166917" y="137278"/>
                  </a:lnTo>
                  <a:lnTo>
                    <a:pt x="168389" y="145798"/>
                  </a:lnTo>
                  <a:lnTo>
                    <a:pt x="169369" y="154335"/>
                  </a:lnTo>
                  <a:lnTo>
                    <a:pt x="170023" y="162883"/>
                  </a:lnTo>
                  <a:lnTo>
                    <a:pt x="171412" y="171440"/>
                  </a:lnTo>
                  <a:lnTo>
                    <a:pt x="173291" y="180002"/>
                  </a:lnTo>
                  <a:lnTo>
                    <a:pt x="175495" y="188568"/>
                  </a:lnTo>
                  <a:lnTo>
                    <a:pt x="177917" y="197135"/>
                  </a:lnTo>
                  <a:lnTo>
                    <a:pt x="183149" y="214275"/>
                  </a:lnTo>
                  <a:lnTo>
                    <a:pt x="184925" y="222846"/>
                  </a:lnTo>
                  <a:lnTo>
                    <a:pt x="186108" y="231418"/>
                  </a:lnTo>
                  <a:lnTo>
                    <a:pt x="186898" y="239990"/>
                  </a:lnTo>
                  <a:lnTo>
                    <a:pt x="187424" y="248562"/>
                  </a:lnTo>
                  <a:lnTo>
                    <a:pt x="188009" y="265706"/>
                  </a:lnTo>
                  <a:lnTo>
                    <a:pt x="189117" y="273326"/>
                  </a:lnTo>
                  <a:lnTo>
                    <a:pt x="190809" y="280311"/>
                  </a:lnTo>
                  <a:lnTo>
                    <a:pt x="192889" y="286873"/>
                  </a:lnTo>
                  <a:lnTo>
                    <a:pt x="194276" y="293152"/>
                  </a:lnTo>
                  <a:lnTo>
                    <a:pt x="195200" y="299244"/>
                  </a:lnTo>
                  <a:lnTo>
                    <a:pt x="195816" y="305209"/>
                  </a:lnTo>
                  <a:lnTo>
                    <a:pt x="199042" y="316918"/>
                  </a:lnTo>
                  <a:lnTo>
                    <a:pt x="202697" y="328472"/>
                  </a:lnTo>
                  <a:lnTo>
                    <a:pt x="204322" y="339957"/>
                  </a:lnTo>
                  <a:lnTo>
                    <a:pt x="205044" y="348871"/>
                  </a:lnTo>
                  <a:lnTo>
                    <a:pt x="205451" y="359245"/>
                  </a:lnTo>
                  <a:lnTo>
                    <a:pt x="205620" y="376920"/>
                  </a:lnTo>
                  <a:lnTo>
                    <a:pt x="205621" y="3771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658"/>
            <p:cNvSpPr/>
            <p:nvPr/>
          </p:nvSpPr>
          <p:spPr>
            <a:xfrm>
              <a:off x="6869430" y="3128962"/>
              <a:ext cx="197133" cy="325721"/>
            </a:xfrm>
            <a:custGeom>
              <a:avLst/>
              <a:gdLst/>
              <a:ahLst/>
              <a:cxnLst/>
              <a:rect l="0" t="0" r="0" b="0"/>
              <a:pathLst>
                <a:path w="197133" h="325721">
                  <a:moveTo>
                    <a:pt x="0" y="0"/>
                  </a:moveTo>
                  <a:lnTo>
                    <a:pt x="7381" y="0"/>
                  </a:lnTo>
                  <a:lnTo>
                    <a:pt x="7778" y="953"/>
                  </a:lnTo>
                  <a:lnTo>
                    <a:pt x="8219" y="4551"/>
                  </a:lnTo>
                  <a:lnTo>
                    <a:pt x="9289" y="6844"/>
                  </a:lnTo>
                  <a:lnTo>
                    <a:pt x="13018" y="11932"/>
                  </a:lnTo>
                  <a:lnTo>
                    <a:pt x="14394" y="15575"/>
                  </a:lnTo>
                  <a:lnTo>
                    <a:pt x="15922" y="24702"/>
                  </a:lnTo>
                  <a:lnTo>
                    <a:pt x="19141" y="32569"/>
                  </a:lnTo>
                  <a:lnTo>
                    <a:pt x="23747" y="40193"/>
                  </a:lnTo>
                  <a:lnTo>
                    <a:pt x="28969" y="49931"/>
                  </a:lnTo>
                  <a:lnTo>
                    <a:pt x="31695" y="56148"/>
                  </a:lnTo>
                  <a:lnTo>
                    <a:pt x="34465" y="63149"/>
                  </a:lnTo>
                  <a:lnTo>
                    <a:pt x="37264" y="70674"/>
                  </a:lnTo>
                  <a:lnTo>
                    <a:pt x="40083" y="77596"/>
                  </a:lnTo>
                  <a:lnTo>
                    <a:pt x="42914" y="84116"/>
                  </a:lnTo>
                  <a:lnTo>
                    <a:pt x="45754" y="90367"/>
                  </a:lnTo>
                  <a:lnTo>
                    <a:pt x="48600" y="97393"/>
                  </a:lnTo>
                  <a:lnTo>
                    <a:pt x="51450" y="104933"/>
                  </a:lnTo>
                  <a:lnTo>
                    <a:pt x="54303" y="112818"/>
                  </a:lnTo>
                  <a:lnTo>
                    <a:pt x="56204" y="120932"/>
                  </a:lnTo>
                  <a:lnTo>
                    <a:pt x="57472" y="129199"/>
                  </a:lnTo>
                  <a:lnTo>
                    <a:pt x="58316" y="137568"/>
                  </a:lnTo>
                  <a:lnTo>
                    <a:pt x="59833" y="146004"/>
                  </a:lnTo>
                  <a:lnTo>
                    <a:pt x="61796" y="154486"/>
                  </a:lnTo>
                  <a:lnTo>
                    <a:pt x="64057" y="162999"/>
                  </a:lnTo>
                  <a:lnTo>
                    <a:pt x="69110" y="180076"/>
                  </a:lnTo>
                  <a:lnTo>
                    <a:pt x="71791" y="188631"/>
                  </a:lnTo>
                  <a:lnTo>
                    <a:pt x="73577" y="197191"/>
                  </a:lnTo>
                  <a:lnTo>
                    <a:pt x="74769" y="205756"/>
                  </a:lnTo>
                  <a:lnTo>
                    <a:pt x="75563" y="214323"/>
                  </a:lnTo>
                  <a:lnTo>
                    <a:pt x="76093" y="221940"/>
                  </a:lnTo>
                  <a:lnTo>
                    <a:pt x="76446" y="228922"/>
                  </a:lnTo>
                  <a:lnTo>
                    <a:pt x="76682" y="235483"/>
                  </a:lnTo>
                  <a:lnTo>
                    <a:pt x="77791" y="241761"/>
                  </a:lnTo>
                  <a:lnTo>
                    <a:pt x="79483" y="247852"/>
                  </a:lnTo>
                  <a:lnTo>
                    <a:pt x="81564" y="253817"/>
                  </a:lnTo>
                  <a:lnTo>
                    <a:pt x="82951" y="259699"/>
                  </a:lnTo>
                  <a:lnTo>
                    <a:pt x="83875" y="265525"/>
                  </a:lnTo>
                  <a:lnTo>
                    <a:pt x="84492" y="271314"/>
                  </a:lnTo>
                  <a:lnTo>
                    <a:pt x="84902" y="277079"/>
                  </a:lnTo>
                  <a:lnTo>
                    <a:pt x="85177" y="282827"/>
                  </a:lnTo>
                  <a:lnTo>
                    <a:pt x="85617" y="296638"/>
                  </a:lnTo>
                  <a:lnTo>
                    <a:pt x="85715" y="307120"/>
                  </a:lnTo>
                  <a:lnTo>
                    <a:pt x="86671" y="307617"/>
                  </a:lnTo>
                  <a:lnTo>
                    <a:pt x="90273" y="308168"/>
                  </a:lnTo>
                  <a:lnTo>
                    <a:pt x="90662" y="308316"/>
                  </a:lnTo>
                  <a:lnTo>
                    <a:pt x="86563" y="308571"/>
                  </a:lnTo>
                  <a:lnTo>
                    <a:pt x="86284" y="307632"/>
                  </a:lnTo>
                  <a:lnTo>
                    <a:pt x="85973" y="304048"/>
                  </a:lnTo>
                  <a:lnTo>
                    <a:pt x="84938" y="301758"/>
                  </a:lnTo>
                  <a:lnTo>
                    <a:pt x="79883" y="293986"/>
                  </a:lnTo>
                  <a:lnTo>
                    <a:pt x="77008" y="284698"/>
                  </a:lnTo>
                  <a:lnTo>
                    <a:pt x="72960" y="275440"/>
                  </a:lnTo>
                  <a:lnTo>
                    <a:pt x="71500" y="269352"/>
                  </a:lnTo>
                  <a:lnTo>
                    <a:pt x="70527" y="262435"/>
                  </a:lnTo>
                  <a:lnTo>
                    <a:pt x="69878" y="254967"/>
                  </a:lnTo>
                  <a:lnTo>
                    <a:pt x="70397" y="248083"/>
                  </a:lnTo>
                  <a:lnTo>
                    <a:pt x="71696" y="241589"/>
                  </a:lnTo>
                  <a:lnTo>
                    <a:pt x="73515" y="235354"/>
                  </a:lnTo>
                  <a:lnTo>
                    <a:pt x="74727" y="229293"/>
                  </a:lnTo>
                  <a:lnTo>
                    <a:pt x="75536" y="223347"/>
                  </a:lnTo>
                  <a:lnTo>
                    <a:pt x="76074" y="217478"/>
                  </a:lnTo>
                  <a:lnTo>
                    <a:pt x="77386" y="211660"/>
                  </a:lnTo>
                  <a:lnTo>
                    <a:pt x="79213" y="205877"/>
                  </a:lnTo>
                  <a:lnTo>
                    <a:pt x="81384" y="200116"/>
                  </a:lnTo>
                  <a:lnTo>
                    <a:pt x="83783" y="194371"/>
                  </a:lnTo>
                  <a:lnTo>
                    <a:pt x="86335" y="188636"/>
                  </a:lnTo>
                  <a:lnTo>
                    <a:pt x="88990" y="182907"/>
                  </a:lnTo>
                  <a:lnTo>
                    <a:pt x="94478" y="174002"/>
                  </a:lnTo>
                  <a:lnTo>
                    <a:pt x="100093" y="166870"/>
                  </a:lnTo>
                  <a:lnTo>
                    <a:pt x="105763" y="160524"/>
                  </a:lnTo>
                  <a:lnTo>
                    <a:pt x="108609" y="158451"/>
                  </a:lnTo>
                  <a:lnTo>
                    <a:pt x="114311" y="156148"/>
                  </a:lnTo>
                  <a:lnTo>
                    <a:pt x="116212" y="154581"/>
                  </a:lnTo>
                  <a:lnTo>
                    <a:pt x="117479" y="152584"/>
                  </a:lnTo>
                  <a:lnTo>
                    <a:pt x="118324" y="150300"/>
                  </a:lnTo>
                  <a:lnTo>
                    <a:pt x="119841" y="148778"/>
                  </a:lnTo>
                  <a:lnTo>
                    <a:pt x="121803" y="147763"/>
                  </a:lnTo>
                  <a:lnTo>
                    <a:pt x="124065" y="147086"/>
                  </a:lnTo>
                  <a:lnTo>
                    <a:pt x="126525" y="147588"/>
                  </a:lnTo>
                  <a:lnTo>
                    <a:pt x="131798" y="150684"/>
                  </a:lnTo>
                  <a:lnTo>
                    <a:pt x="137316" y="152696"/>
                  </a:lnTo>
                  <a:lnTo>
                    <a:pt x="140122" y="153232"/>
                  </a:lnTo>
                  <a:lnTo>
                    <a:pt x="145779" y="156368"/>
                  </a:lnTo>
                  <a:lnTo>
                    <a:pt x="148621" y="158538"/>
                  </a:lnTo>
                  <a:lnTo>
                    <a:pt x="152421" y="160937"/>
                  </a:lnTo>
                  <a:lnTo>
                    <a:pt x="156858" y="163489"/>
                  </a:lnTo>
                  <a:lnTo>
                    <a:pt x="161722" y="166143"/>
                  </a:lnTo>
                  <a:lnTo>
                    <a:pt x="165918" y="167912"/>
                  </a:lnTo>
                  <a:lnTo>
                    <a:pt x="169666" y="169091"/>
                  </a:lnTo>
                  <a:lnTo>
                    <a:pt x="173118" y="169878"/>
                  </a:lnTo>
                  <a:lnTo>
                    <a:pt x="176372" y="172307"/>
                  </a:lnTo>
                  <a:lnTo>
                    <a:pt x="182527" y="180086"/>
                  </a:lnTo>
                  <a:lnTo>
                    <a:pt x="185899" y="187353"/>
                  </a:lnTo>
                  <a:lnTo>
                    <a:pt x="186797" y="190625"/>
                  </a:lnTo>
                  <a:lnTo>
                    <a:pt x="190335" y="196800"/>
                  </a:lnTo>
                  <a:lnTo>
                    <a:pt x="192613" y="199780"/>
                  </a:lnTo>
                  <a:lnTo>
                    <a:pt x="194131" y="203672"/>
                  </a:lnTo>
                  <a:lnTo>
                    <a:pt x="195817" y="213076"/>
                  </a:lnTo>
                  <a:lnTo>
                    <a:pt x="196568" y="221065"/>
                  </a:lnTo>
                  <a:lnTo>
                    <a:pt x="196900" y="228744"/>
                  </a:lnTo>
                  <a:lnTo>
                    <a:pt x="197132" y="250162"/>
                  </a:lnTo>
                  <a:lnTo>
                    <a:pt x="194612" y="259138"/>
                  </a:lnTo>
                  <a:lnTo>
                    <a:pt x="190316" y="268525"/>
                  </a:lnTo>
                  <a:lnTo>
                    <a:pt x="185232" y="275872"/>
                  </a:lnTo>
                  <a:lnTo>
                    <a:pt x="179797" y="282312"/>
                  </a:lnTo>
                  <a:lnTo>
                    <a:pt x="174208" y="288350"/>
                  </a:lnTo>
                  <a:lnTo>
                    <a:pt x="165705" y="297104"/>
                  </a:lnTo>
                  <a:lnTo>
                    <a:pt x="151443" y="311457"/>
                  </a:lnTo>
                  <a:lnTo>
                    <a:pt x="147634" y="313366"/>
                  </a:lnTo>
                  <a:lnTo>
                    <a:pt x="143191" y="314638"/>
                  </a:lnTo>
                  <a:lnTo>
                    <a:pt x="138323" y="315486"/>
                  </a:lnTo>
                  <a:lnTo>
                    <a:pt x="134125" y="317004"/>
                  </a:lnTo>
                  <a:lnTo>
                    <a:pt x="130374" y="318969"/>
                  </a:lnTo>
                  <a:lnTo>
                    <a:pt x="126921" y="321231"/>
                  </a:lnTo>
                  <a:lnTo>
                    <a:pt x="122714" y="322739"/>
                  </a:lnTo>
                  <a:lnTo>
                    <a:pt x="118004" y="323744"/>
                  </a:lnTo>
                  <a:lnTo>
                    <a:pt x="112960" y="324415"/>
                  </a:lnTo>
                  <a:lnTo>
                    <a:pt x="108644" y="324862"/>
                  </a:lnTo>
                  <a:lnTo>
                    <a:pt x="104814" y="325159"/>
                  </a:lnTo>
                  <a:lnTo>
                    <a:pt x="96375" y="325637"/>
                  </a:lnTo>
                  <a:lnTo>
                    <a:pt x="90362" y="325720"/>
                  </a:lnTo>
                  <a:lnTo>
                    <a:pt x="87863" y="324779"/>
                  </a:lnTo>
                  <a:lnTo>
                    <a:pt x="82547" y="321194"/>
                  </a:lnTo>
                  <a:lnTo>
                    <a:pt x="78751" y="318371"/>
                  </a:lnTo>
                  <a:lnTo>
                    <a:pt x="78218" y="317023"/>
                  </a:lnTo>
                  <a:lnTo>
                    <a:pt x="77152" y="30861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659"/>
            <p:cNvSpPr/>
            <p:nvPr/>
          </p:nvSpPr>
          <p:spPr>
            <a:xfrm>
              <a:off x="7040880" y="3086102"/>
              <a:ext cx="231458" cy="111078"/>
            </a:xfrm>
            <a:custGeom>
              <a:avLst/>
              <a:gdLst/>
              <a:ahLst/>
              <a:cxnLst/>
              <a:rect l="0" t="0" r="0" b="0"/>
              <a:pathLst>
                <a:path w="231458" h="111078">
                  <a:moveTo>
                    <a:pt x="0" y="34287"/>
                  </a:moveTo>
                  <a:lnTo>
                    <a:pt x="0" y="26068"/>
                  </a:lnTo>
                  <a:lnTo>
                    <a:pt x="4551" y="25820"/>
                  </a:lnTo>
                  <a:lnTo>
                    <a:pt x="6844" y="24832"/>
                  </a:lnTo>
                  <a:lnTo>
                    <a:pt x="9325" y="23222"/>
                  </a:lnTo>
                  <a:lnTo>
                    <a:pt x="15600" y="18343"/>
                  </a:lnTo>
                  <a:lnTo>
                    <a:pt x="18999" y="17676"/>
                  </a:lnTo>
                  <a:lnTo>
                    <a:pt x="21238" y="17498"/>
                  </a:lnTo>
                  <a:lnTo>
                    <a:pt x="23683" y="16427"/>
                  </a:lnTo>
                  <a:lnTo>
                    <a:pt x="26266" y="14761"/>
                  </a:lnTo>
                  <a:lnTo>
                    <a:pt x="28941" y="12697"/>
                  </a:lnTo>
                  <a:lnTo>
                    <a:pt x="34453" y="10404"/>
                  </a:lnTo>
                  <a:lnTo>
                    <a:pt x="37256" y="9793"/>
                  </a:lnTo>
                  <a:lnTo>
                    <a:pt x="42910" y="6574"/>
                  </a:lnTo>
                  <a:lnTo>
                    <a:pt x="45752" y="4382"/>
                  </a:lnTo>
                  <a:lnTo>
                    <a:pt x="51449" y="1946"/>
                  </a:lnTo>
                  <a:lnTo>
                    <a:pt x="58108" y="864"/>
                  </a:lnTo>
                  <a:lnTo>
                    <a:pt x="62552" y="575"/>
                  </a:lnTo>
                  <a:lnTo>
                    <a:pt x="71616" y="254"/>
                  </a:lnTo>
                  <a:lnTo>
                    <a:pt x="82073" y="74"/>
                  </a:lnTo>
                  <a:lnTo>
                    <a:pt x="105696" y="0"/>
                  </a:lnTo>
                  <a:lnTo>
                    <a:pt x="107612" y="952"/>
                  </a:lnTo>
                  <a:lnTo>
                    <a:pt x="108889" y="2539"/>
                  </a:lnTo>
                  <a:lnTo>
                    <a:pt x="109740" y="4549"/>
                  </a:lnTo>
                  <a:lnTo>
                    <a:pt x="110307" y="6842"/>
                  </a:lnTo>
                  <a:lnTo>
                    <a:pt x="110685" y="9323"/>
                  </a:lnTo>
                  <a:lnTo>
                    <a:pt x="110938" y="11930"/>
                  </a:lnTo>
                  <a:lnTo>
                    <a:pt x="111106" y="14620"/>
                  </a:lnTo>
                  <a:lnTo>
                    <a:pt x="111292" y="20149"/>
                  </a:lnTo>
                  <a:lnTo>
                    <a:pt x="110390" y="23909"/>
                  </a:lnTo>
                  <a:lnTo>
                    <a:pt x="108836" y="28321"/>
                  </a:lnTo>
                  <a:lnTo>
                    <a:pt x="106847" y="33168"/>
                  </a:lnTo>
                  <a:lnTo>
                    <a:pt x="105521" y="37351"/>
                  </a:lnTo>
                  <a:lnTo>
                    <a:pt x="104638" y="41092"/>
                  </a:lnTo>
                  <a:lnTo>
                    <a:pt x="104048" y="44539"/>
                  </a:lnTo>
                  <a:lnTo>
                    <a:pt x="101750" y="47789"/>
                  </a:lnTo>
                  <a:lnTo>
                    <a:pt x="98314" y="50909"/>
                  </a:lnTo>
                  <a:lnTo>
                    <a:pt x="94117" y="53941"/>
                  </a:lnTo>
                  <a:lnTo>
                    <a:pt x="90367" y="57867"/>
                  </a:lnTo>
                  <a:lnTo>
                    <a:pt x="86915" y="62390"/>
                  </a:lnTo>
                  <a:lnTo>
                    <a:pt x="83661" y="67310"/>
                  </a:lnTo>
                  <a:lnTo>
                    <a:pt x="80538" y="71543"/>
                  </a:lnTo>
                  <a:lnTo>
                    <a:pt x="77504" y="75317"/>
                  </a:lnTo>
                  <a:lnTo>
                    <a:pt x="74529" y="78785"/>
                  </a:lnTo>
                  <a:lnTo>
                    <a:pt x="71594" y="82050"/>
                  </a:lnTo>
                  <a:lnTo>
                    <a:pt x="61721" y="92494"/>
                  </a:lnTo>
                  <a:lnTo>
                    <a:pt x="61150" y="94047"/>
                  </a:lnTo>
                  <a:lnTo>
                    <a:pt x="60769" y="96035"/>
                  </a:lnTo>
                  <a:lnTo>
                    <a:pt x="60051" y="102468"/>
                  </a:lnTo>
                  <a:lnTo>
                    <a:pt x="60020" y="107300"/>
                  </a:lnTo>
                  <a:lnTo>
                    <a:pt x="60968" y="108680"/>
                  </a:lnTo>
                  <a:lnTo>
                    <a:pt x="62553" y="109600"/>
                  </a:lnTo>
                  <a:lnTo>
                    <a:pt x="66853" y="110622"/>
                  </a:lnTo>
                  <a:lnTo>
                    <a:pt x="71940" y="111077"/>
                  </a:lnTo>
                  <a:lnTo>
                    <a:pt x="73677" y="110245"/>
                  </a:lnTo>
                  <a:lnTo>
                    <a:pt x="74836" y="108739"/>
                  </a:lnTo>
                  <a:lnTo>
                    <a:pt x="75608" y="106781"/>
                  </a:lnTo>
                  <a:lnTo>
                    <a:pt x="78028" y="105477"/>
                  </a:lnTo>
                  <a:lnTo>
                    <a:pt x="81546" y="104607"/>
                  </a:lnTo>
                  <a:lnTo>
                    <a:pt x="85797" y="104027"/>
                  </a:lnTo>
                  <a:lnTo>
                    <a:pt x="89583" y="102688"/>
                  </a:lnTo>
                  <a:lnTo>
                    <a:pt x="93059" y="100843"/>
                  </a:lnTo>
                  <a:lnTo>
                    <a:pt x="96330" y="98660"/>
                  </a:lnTo>
                  <a:lnTo>
                    <a:pt x="100415" y="96253"/>
                  </a:lnTo>
                  <a:lnTo>
                    <a:pt x="105043" y="93695"/>
                  </a:lnTo>
                  <a:lnTo>
                    <a:pt x="115265" y="88314"/>
                  </a:lnTo>
                  <a:lnTo>
                    <a:pt x="126159" y="82747"/>
                  </a:lnTo>
                  <a:lnTo>
                    <a:pt x="130779" y="79929"/>
                  </a:lnTo>
                  <a:lnTo>
                    <a:pt x="134810" y="77097"/>
                  </a:lnTo>
                  <a:lnTo>
                    <a:pt x="138451" y="74258"/>
                  </a:lnTo>
                  <a:lnTo>
                    <a:pt x="143735" y="72364"/>
                  </a:lnTo>
                  <a:lnTo>
                    <a:pt x="150116" y="71102"/>
                  </a:lnTo>
                  <a:lnTo>
                    <a:pt x="157227" y="70260"/>
                  </a:lnTo>
                  <a:lnTo>
                    <a:pt x="163874" y="68747"/>
                  </a:lnTo>
                  <a:lnTo>
                    <a:pt x="170209" y="66785"/>
                  </a:lnTo>
                  <a:lnTo>
                    <a:pt x="176337" y="64526"/>
                  </a:lnTo>
                  <a:lnTo>
                    <a:pt x="181376" y="62066"/>
                  </a:lnTo>
                  <a:lnTo>
                    <a:pt x="185687" y="59474"/>
                  </a:lnTo>
                  <a:lnTo>
                    <a:pt x="189514" y="56794"/>
                  </a:lnTo>
                  <a:lnTo>
                    <a:pt x="193969" y="55007"/>
                  </a:lnTo>
                  <a:lnTo>
                    <a:pt x="198846" y="53815"/>
                  </a:lnTo>
                  <a:lnTo>
                    <a:pt x="204001" y="53021"/>
                  </a:lnTo>
                  <a:lnTo>
                    <a:pt x="208391" y="52492"/>
                  </a:lnTo>
                  <a:lnTo>
                    <a:pt x="212269" y="52139"/>
                  </a:lnTo>
                  <a:lnTo>
                    <a:pt x="219120" y="51746"/>
                  </a:lnTo>
                  <a:lnTo>
                    <a:pt x="231457" y="5143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660"/>
            <p:cNvSpPr/>
            <p:nvPr/>
          </p:nvSpPr>
          <p:spPr>
            <a:xfrm>
              <a:off x="7358062" y="3248986"/>
              <a:ext cx="188596" cy="34282"/>
            </a:xfrm>
            <a:custGeom>
              <a:avLst/>
              <a:gdLst/>
              <a:ahLst/>
              <a:cxnLst/>
              <a:rect l="0" t="0" r="0" b="0"/>
              <a:pathLst>
                <a:path w="188596" h="34282">
                  <a:moveTo>
                    <a:pt x="0" y="34281"/>
                  </a:moveTo>
                  <a:lnTo>
                    <a:pt x="13093" y="34281"/>
                  </a:lnTo>
                  <a:lnTo>
                    <a:pt x="15396" y="33329"/>
                  </a:lnTo>
                  <a:lnTo>
                    <a:pt x="17884" y="31741"/>
                  </a:lnTo>
                  <a:lnTo>
                    <a:pt x="20495" y="29730"/>
                  </a:lnTo>
                  <a:lnTo>
                    <a:pt x="23189" y="28389"/>
                  </a:lnTo>
                  <a:lnTo>
                    <a:pt x="25936" y="27496"/>
                  </a:lnTo>
                  <a:lnTo>
                    <a:pt x="28721" y="26900"/>
                  </a:lnTo>
                  <a:lnTo>
                    <a:pt x="32483" y="26503"/>
                  </a:lnTo>
                  <a:lnTo>
                    <a:pt x="36895" y="26238"/>
                  </a:lnTo>
                  <a:lnTo>
                    <a:pt x="41742" y="26062"/>
                  </a:lnTo>
                  <a:lnTo>
                    <a:pt x="46878" y="24992"/>
                  </a:lnTo>
                  <a:lnTo>
                    <a:pt x="52207" y="23325"/>
                  </a:lnTo>
                  <a:lnTo>
                    <a:pt x="57665" y="21262"/>
                  </a:lnTo>
                  <a:lnTo>
                    <a:pt x="63208" y="18934"/>
                  </a:lnTo>
                  <a:lnTo>
                    <a:pt x="68809" y="16430"/>
                  </a:lnTo>
                  <a:lnTo>
                    <a:pt x="74447" y="13808"/>
                  </a:lnTo>
                  <a:lnTo>
                    <a:pt x="80112" y="12060"/>
                  </a:lnTo>
                  <a:lnTo>
                    <a:pt x="85793" y="10894"/>
                  </a:lnTo>
                  <a:lnTo>
                    <a:pt x="91485" y="10118"/>
                  </a:lnTo>
                  <a:lnTo>
                    <a:pt x="97186" y="9599"/>
                  </a:lnTo>
                  <a:lnTo>
                    <a:pt x="102891" y="9254"/>
                  </a:lnTo>
                  <a:lnTo>
                    <a:pt x="108599" y="9024"/>
                  </a:lnTo>
                  <a:lnTo>
                    <a:pt x="114309" y="7918"/>
                  </a:lnTo>
                  <a:lnTo>
                    <a:pt x="120021" y="6228"/>
                  </a:lnTo>
                  <a:lnTo>
                    <a:pt x="125734" y="4149"/>
                  </a:lnTo>
                  <a:lnTo>
                    <a:pt x="131448" y="2763"/>
                  </a:lnTo>
                  <a:lnTo>
                    <a:pt x="137162" y="1839"/>
                  </a:lnTo>
                  <a:lnTo>
                    <a:pt x="142877" y="1223"/>
                  </a:lnTo>
                  <a:lnTo>
                    <a:pt x="148591" y="812"/>
                  </a:lnTo>
                  <a:lnTo>
                    <a:pt x="154305" y="539"/>
                  </a:lnTo>
                  <a:lnTo>
                    <a:pt x="168911" y="153"/>
                  </a:lnTo>
                  <a:lnTo>
                    <a:pt x="186753" y="0"/>
                  </a:lnTo>
                  <a:lnTo>
                    <a:pt x="187367" y="950"/>
                  </a:lnTo>
                  <a:lnTo>
                    <a:pt x="187777" y="2535"/>
                  </a:lnTo>
                  <a:lnTo>
                    <a:pt x="188595" y="85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661"/>
            <p:cNvSpPr/>
            <p:nvPr/>
          </p:nvSpPr>
          <p:spPr>
            <a:xfrm>
              <a:off x="7400925" y="3326163"/>
              <a:ext cx="197168" cy="25685"/>
            </a:xfrm>
            <a:custGeom>
              <a:avLst/>
              <a:gdLst/>
              <a:ahLst/>
              <a:cxnLst/>
              <a:rect l="0" t="0" r="0" b="0"/>
              <a:pathLst>
                <a:path w="197168" h="25685">
                  <a:moveTo>
                    <a:pt x="0" y="25684"/>
                  </a:moveTo>
                  <a:lnTo>
                    <a:pt x="17321" y="25684"/>
                  </a:lnTo>
                  <a:lnTo>
                    <a:pt x="21072" y="24732"/>
                  </a:lnTo>
                  <a:lnTo>
                    <a:pt x="24526" y="23144"/>
                  </a:lnTo>
                  <a:lnTo>
                    <a:pt x="27780" y="21133"/>
                  </a:lnTo>
                  <a:lnTo>
                    <a:pt x="31855" y="19793"/>
                  </a:lnTo>
                  <a:lnTo>
                    <a:pt x="36476" y="18899"/>
                  </a:lnTo>
                  <a:lnTo>
                    <a:pt x="41462" y="18303"/>
                  </a:lnTo>
                  <a:lnTo>
                    <a:pt x="46691" y="17906"/>
                  </a:lnTo>
                  <a:lnTo>
                    <a:pt x="52083" y="17641"/>
                  </a:lnTo>
                  <a:lnTo>
                    <a:pt x="57582" y="17465"/>
                  </a:lnTo>
                  <a:lnTo>
                    <a:pt x="63153" y="16394"/>
                  </a:lnTo>
                  <a:lnTo>
                    <a:pt x="68771" y="14729"/>
                  </a:lnTo>
                  <a:lnTo>
                    <a:pt x="74423" y="12666"/>
                  </a:lnTo>
                  <a:lnTo>
                    <a:pt x="80095" y="11290"/>
                  </a:lnTo>
                  <a:lnTo>
                    <a:pt x="85782" y="10373"/>
                  </a:lnTo>
                  <a:lnTo>
                    <a:pt x="91478" y="9762"/>
                  </a:lnTo>
                  <a:lnTo>
                    <a:pt x="97180" y="8402"/>
                  </a:lnTo>
                  <a:lnTo>
                    <a:pt x="102886" y="6542"/>
                  </a:lnTo>
                  <a:lnTo>
                    <a:pt x="108596" y="4350"/>
                  </a:lnTo>
                  <a:lnTo>
                    <a:pt x="114307" y="2889"/>
                  </a:lnTo>
                  <a:lnTo>
                    <a:pt x="120020" y="1915"/>
                  </a:lnTo>
                  <a:lnTo>
                    <a:pt x="125733" y="1266"/>
                  </a:lnTo>
                  <a:lnTo>
                    <a:pt x="131447" y="833"/>
                  </a:lnTo>
                  <a:lnTo>
                    <a:pt x="137161" y="544"/>
                  </a:lnTo>
                  <a:lnTo>
                    <a:pt x="151765" y="138"/>
                  </a:lnTo>
                  <a:lnTo>
                    <a:pt x="169784" y="0"/>
                  </a:lnTo>
                  <a:lnTo>
                    <a:pt x="174149" y="942"/>
                  </a:lnTo>
                  <a:lnTo>
                    <a:pt x="178012" y="2522"/>
                  </a:lnTo>
                  <a:lnTo>
                    <a:pt x="186504" y="7350"/>
                  </a:lnTo>
                  <a:lnTo>
                    <a:pt x="190206" y="8011"/>
                  </a:lnTo>
                  <a:lnTo>
                    <a:pt x="197167" y="853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662"/>
            <p:cNvSpPr/>
            <p:nvPr/>
          </p:nvSpPr>
          <p:spPr>
            <a:xfrm>
              <a:off x="7752397" y="3154680"/>
              <a:ext cx="25719" cy="377191"/>
            </a:xfrm>
            <a:custGeom>
              <a:avLst/>
              <a:gdLst/>
              <a:ahLst/>
              <a:cxnLst/>
              <a:rect l="0" t="0" r="0" b="0"/>
              <a:pathLst>
                <a:path w="25719" h="377191">
                  <a:moveTo>
                    <a:pt x="0" y="0"/>
                  </a:moveTo>
                  <a:lnTo>
                    <a:pt x="0" y="9101"/>
                  </a:lnTo>
                  <a:lnTo>
                    <a:pt x="953" y="12735"/>
                  </a:lnTo>
                  <a:lnTo>
                    <a:pt x="2540" y="16110"/>
                  </a:lnTo>
                  <a:lnTo>
                    <a:pt x="4551" y="19312"/>
                  </a:lnTo>
                  <a:lnTo>
                    <a:pt x="5892" y="22400"/>
                  </a:lnTo>
                  <a:lnTo>
                    <a:pt x="6785" y="25410"/>
                  </a:lnTo>
                  <a:lnTo>
                    <a:pt x="7381" y="28370"/>
                  </a:lnTo>
                  <a:lnTo>
                    <a:pt x="8043" y="36739"/>
                  </a:lnTo>
                  <a:lnTo>
                    <a:pt x="8337" y="47760"/>
                  </a:lnTo>
                  <a:lnTo>
                    <a:pt x="8468" y="62184"/>
                  </a:lnTo>
                  <a:lnTo>
                    <a:pt x="9455" y="69079"/>
                  </a:lnTo>
                  <a:lnTo>
                    <a:pt x="11066" y="75580"/>
                  </a:lnTo>
                  <a:lnTo>
                    <a:pt x="13093" y="81819"/>
                  </a:lnTo>
                  <a:lnTo>
                    <a:pt x="14444" y="88836"/>
                  </a:lnTo>
                  <a:lnTo>
                    <a:pt x="15344" y="96371"/>
                  </a:lnTo>
                  <a:lnTo>
                    <a:pt x="15945" y="104252"/>
                  </a:lnTo>
                  <a:lnTo>
                    <a:pt x="16345" y="112364"/>
                  </a:lnTo>
                  <a:lnTo>
                    <a:pt x="16790" y="128997"/>
                  </a:lnTo>
                  <a:lnTo>
                    <a:pt x="17142" y="231460"/>
                  </a:lnTo>
                  <a:lnTo>
                    <a:pt x="18096" y="240032"/>
                  </a:lnTo>
                  <a:lnTo>
                    <a:pt x="19684" y="248604"/>
                  </a:lnTo>
                  <a:lnTo>
                    <a:pt x="21695" y="257176"/>
                  </a:lnTo>
                  <a:lnTo>
                    <a:pt x="23036" y="265748"/>
                  </a:lnTo>
                  <a:lnTo>
                    <a:pt x="23930" y="274320"/>
                  </a:lnTo>
                  <a:lnTo>
                    <a:pt x="24525" y="282892"/>
                  </a:lnTo>
                  <a:lnTo>
                    <a:pt x="24923" y="290512"/>
                  </a:lnTo>
                  <a:lnTo>
                    <a:pt x="25365" y="304059"/>
                  </a:lnTo>
                  <a:lnTo>
                    <a:pt x="25648" y="328277"/>
                  </a:lnTo>
                  <a:lnTo>
                    <a:pt x="25718" y="37719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663"/>
            <p:cNvSpPr/>
            <p:nvPr/>
          </p:nvSpPr>
          <p:spPr>
            <a:xfrm>
              <a:off x="7872415" y="3120389"/>
              <a:ext cx="205738" cy="145724"/>
            </a:xfrm>
            <a:custGeom>
              <a:avLst/>
              <a:gdLst/>
              <a:ahLst/>
              <a:cxnLst/>
              <a:rect l="0" t="0" r="0" b="0"/>
              <a:pathLst>
                <a:path w="205738" h="145724">
                  <a:moveTo>
                    <a:pt x="42860" y="0"/>
                  </a:moveTo>
                  <a:lnTo>
                    <a:pt x="38309" y="0"/>
                  </a:lnTo>
                  <a:lnTo>
                    <a:pt x="37920" y="953"/>
                  </a:lnTo>
                  <a:lnTo>
                    <a:pt x="38614" y="2541"/>
                  </a:lnTo>
                  <a:lnTo>
                    <a:pt x="42022" y="7381"/>
                  </a:lnTo>
                  <a:lnTo>
                    <a:pt x="41349" y="9684"/>
                  </a:lnTo>
                  <a:lnTo>
                    <a:pt x="39947" y="13123"/>
                  </a:lnTo>
                  <a:lnTo>
                    <a:pt x="38061" y="17322"/>
                  </a:lnTo>
                  <a:lnTo>
                    <a:pt x="36803" y="21073"/>
                  </a:lnTo>
                  <a:lnTo>
                    <a:pt x="35965" y="24526"/>
                  </a:lnTo>
                  <a:lnTo>
                    <a:pt x="35406" y="27781"/>
                  </a:lnTo>
                  <a:lnTo>
                    <a:pt x="35032" y="31856"/>
                  </a:lnTo>
                  <a:lnTo>
                    <a:pt x="34784" y="36477"/>
                  </a:lnTo>
                  <a:lnTo>
                    <a:pt x="34619" y="41463"/>
                  </a:lnTo>
                  <a:lnTo>
                    <a:pt x="33555" y="46693"/>
                  </a:lnTo>
                  <a:lnTo>
                    <a:pt x="31895" y="52084"/>
                  </a:lnTo>
                  <a:lnTo>
                    <a:pt x="29835" y="57582"/>
                  </a:lnTo>
                  <a:lnTo>
                    <a:pt x="27509" y="63153"/>
                  </a:lnTo>
                  <a:lnTo>
                    <a:pt x="25006" y="68773"/>
                  </a:lnTo>
                  <a:lnTo>
                    <a:pt x="19685" y="80096"/>
                  </a:lnTo>
                  <a:lnTo>
                    <a:pt x="14144" y="91479"/>
                  </a:lnTo>
                  <a:lnTo>
                    <a:pt x="12286" y="97181"/>
                  </a:lnTo>
                  <a:lnTo>
                    <a:pt x="11047" y="102888"/>
                  </a:lnTo>
                  <a:lnTo>
                    <a:pt x="10222" y="108597"/>
                  </a:lnTo>
                  <a:lnTo>
                    <a:pt x="8718" y="113356"/>
                  </a:lnTo>
                  <a:lnTo>
                    <a:pt x="6763" y="117480"/>
                  </a:lnTo>
                  <a:lnTo>
                    <a:pt x="4508" y="121183"/>
                  </a:lnTo>
                  <a:lnTo>
                    <a:pt x="3005" y="124604"/>
                  </a:lnTo>
                  <a:lnTo>
                    <a:pt x="2002" y="127837"/>
                  </a:lnTo>
                  <a:lnTo>
                    <a:pt x="394" y="135319"/>
                  </a:lnTo>
                  <a:lnTo>
                    <a:pt x="173" y="138882"/>
                  </a:lnTo>
                  <a:lnTo>
                    <a:pt x="0" y="145614"/>
                  </a:lnTo>
                  <a:lnTo>
                    <a:pt x="4549" y="145698"/>
                  </a:lnTo>
                  <a:lnTo>
                    <a:pt x="11930" y="145723"/>
                  </a:lnTo>
                  <a:lnTo>
                    <a:pt x="15572" y="144774"/>
                  </a:lnTo>
                  <a:lnTo>
                    <a:pt x="19906" y="143188"/>
                  </a:lnTo>
                  <a:lnTo>
                    <a:pt x="24699" y="141179"/>
                  </a:lnTo>
                  <a:lnTo>
                    <a:pt x="28848" y="139840"/>
                  </a:lnTo>
                  <a:lnTo>
                    <a:pt x="32566" y="138946"/>
                  </a:lnTo>
                  <a:lnTo>
                    <a:pt x="35997" y="138352"/>
                  </a:lnTo>
                  <a:lnTo>
                    <a:pt x="40190" y="137955"/>
                  </a:lnTo>
                  <a:lnTo>
                    <a:pt x="44890" y="137690"/>
                  </a:lnTo>
                  <a:lnTo>
                    <a:pt x="49928" y="137514"/>
                  </a:lnTo>
                  <a:lnTo>
                    <a:pt x="55192" y="136443"/>
                  </a:lnTo>
                  <a:lnTo>
                    <a:pt x="60606" y="134778"/>
                  </a:lnTo>
                  <a:lnTo>
                    <a:pt x="66121" y="132715"/>
                  </a:lnTo>
                  <a:lnTo>
                    <a:pt x="71702" y="131339"/>
                  </a:lnTo>
                  <a:lnTo>
                    <a:pt x="77329" y="130422"/>
                  </a:lnTo>
                  <a:lnTo>
                    <a:pt x="82983" y="129811"/>
                  </a:lnTo>
                  <a:lnTo>
                    <a:pt x="88659" y="129403"/>
                  </a:lnTo>
                  <a:lnTo>
                    <a:pt x="94348" y="129131"/>
                  </a:lnTo>
                  <a:lnTo>
                    <a:pt x="105748" y="128830"/>
                  </a:lnTo>
                  <a:lnTo>
                    <a:pt x="205737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664"/>
            <p:cNvSpPr/>
            <p:nvPr/>
          </p:nvSpPr>
          <p:spPr>
            <a:xfrm>
              <a:off x="8018144" y="3128962"/>
              <a:ext cx="60009" cy="300039"/>
            </a:xfrm>
            <a:custGeom>
              <a:avLst/>
              <a:gdLst/>
              <a:ahLst/>
              <a:cxnLst/>
              <a:rect l="0" t="0" r="0" b="0"/>
              <a:pathLst>
                <a:path w="60009" h="300039">
                  <a:moveTo>
                    <a:pt x="0" y="0"/>
                  </a:moveTo>
                  <a:lnTo>
                    <a:pt x="0" y="20151"/>
                  </a:lnTo>
                  <a:lnTo>
                    <a:pt x="953" y="24864"/>
                  </a:lnTo>
                  <a:lnTo>
                    <a:pt x="2540" y="30864"/>
                  </a:lnTo>
                  <a:lnTo>
                    <a:pt x="4552" y="37721"/>
                  </a:lnTo>
                  <a:lnTo>
                    <a:pt x="5892" y="44197"/>
                  </a:lnTo>
                  <a:lnTo>
                    <a:pt x="6786" y="50420"/>
                  </a:lnTo>
                  <a:lnTo>
                    <a:pt x="7382" y="56473"/>
                  </a:lnTo>
                  <a:lnTo>
                    <a:pt x="7779" y="62414"/>
                  </a:lnTo>
                  <a:lnTo>
                    <a:pt x="8044" y="68279"/>
                  </a:lnTo>
                  <a:lnTo>
                    <a:pt x="8221" y="74095"/>
                  </a:lnTo>
                  <a:lnTo>
                    <a:pt x="9290" y="80829"/>
                  </a:lnTo>
                  <a:lnTo>
                    <a:pt x="10957" y="88176"/>
                  </a:lnTo>
                  <a:lnTo>
                    <a:pt x="13020" y="95931"/>
                  </a:lnTo>
                  <a:lnTo>
                    <a:pt x="17852" y="112169"/>
                  </a:lnTo>
                  <a:lnTo>
                    <a:pt x="20474" y="120499"/>
                  </a:lnTo>
                  <a:lnTo>
                    <a:pt x="22222" y="127958"/>
                  </a:lnTo>
                  <a:lnTo>
                    <a:pt x="23388" y="134835"/>
                  </a:lnTo>
                  <a:lnTo>
                    <a:pt x="24164" y="141325"/>
                  </a:lnTo>
                  <a:lnTo>
                    <a:pt x="24682" y="148509"/>
                  </a:lnTo>
                  <a:lnTo>
                    <a:pt x="25027" y="156156"/>
                  </a:lnTo>
                  <a:lnTo>
                    <a:pt x="25258" y="164112"/>
                  </a:lnTo>
                  <a:lnTo>
                    <a:pt x="26364" y="172273"/>
                  </a:lnTo>
                  <a:lnTo>
                    <a:pt x="28054" y="180571"/>
                  </a:lnTo>
                  <a:lnTo>
                    <a:pt x="30133" y="188961"/>
                  </a:lnTo>
                  <a:lnTo>
                    <a:pt x="31518" y="196459"/>
                  </a:lnTo>
                  <a:lnTo>
                    <a:pt x="32442" y="203362"/>
                  </a:lnTo>
                  <a:lnTo>
                    <a:pt x="33059" y="209870"/>
                  </a:lnTo>
                  <a:lnTo>
                    <a:pt x="34421" y="216114"/>
                  </a:lnTo>
                  <a:lnTo>
                    <a:pt x="36283" y="222181"/>
                  </a:lnTo>
                  <a:lnTo>
                    <a:pt x="38476" y="228130"/>
                  </a:lnTo>
                  <a:lnTo>
                    <a:pt x="39938" y="234002"/>
                  </a:lnTo>
                  <a:lnTo>
                    <a:pt x="40913" y="239821"/>
                  </a:lnTo>
                  <a:lnTo>
                    <a:pt x="41564" y="245606"/>
                  </a:lnTo>
                  <a:lnTo>
                    <a:pt x="42285" y="254573"/>
                  </a:lnTo>
                  <a:lnTo>
                    <a:pt x="42607" y="262686"/>
                  </a:lnTo>
                  <a:lnTo>
                    <a:pt x="42749" y="272642"/>
                  </a:lnTo>
                  <a:lnTo>
                    <a:pt x="43740" y="277011"/>
                  </a:lnTo>
                  <a:lnTo>
                    <a:pt x="45352" y="280877"/>
                  </a:lnTo>
                  <a:lnTo>
                    <a:pt x="47380" y="284406"/>
                  </a:lnTo>
                  <a:lnTo>
                    <a:pt x="49685" y="287712"/>
                  </a:lnTo>
                  <a:lnTo>
                    <a:pt x="52173" y="290868"/>
                  </a:lnTo>
                  <a:lnTo>
                    <a:pt x="60008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665"/>
            <p:cNvSpPr/>
            <p:nvPr/>
          </p:nvSpPr>
          <p:spPr>
            <a:xfrm>
              <a:off x="8181057" y="3068955"/>
              <a:ext cx="222851" cy="162868"/>
            </a:xfrm>
            <a:custGeom>
              <a:avLst/>
              <a:gdLst/>
              <a:ahLst/>
              <a:cxnLst/>
              <a:rect l="0" t="0" r="0" b="0"/>
              <a:pathLst>
                <a:path w="222851" h="162868">
                  <a:moveTo>
                    <a:pt x="34255" y="0"/>
                  </a:moveTo>
                  <a:lnTo>
                    <a:pt x="34255" y="20151"/>
                  </a:lnTo>
                  <a:lnTo>
                    <a:pt x="35208" y="22959"/>
                  </a:lnTo>
                  <a:lnTo>
                    <a:pt x="36794" y="25783"/>
                  </a:lnTo>
                  <a:lnTo>
                    <a:pt x="38806" y="28619"/>
                  </a:lnTo>
                  <a:lnTo>
                    <a:pt x="39194" y="32414"/>
                  </a:lnTo>
                  <a:lnTo>
                    <a:pt x="38500" y="36849"/>
                  </a:lnTo>
                  <a:lnTo>
                    <a:pt x="37086" y="41711"/>
                  </a:lnTo>
                  <a:lnTo>
                    <a:pt x="36142" y="46857"/>
                  </a:lnTo>
                  <a:lnTo>
                    <a:pt x="35513" y="52193"/>
                  </a:lnTo>
                  <a:lnTo>
                    <a:pt x="35093" y="57655"/>
                  </a:lnTo>
                  <a:lnTo>
                    <a:pt x="33861" y="63202"/>
                  </a:lnTo>
                  <a:lnTo>
                    <a:pt x="32088" y="68804"/>
                  </a:lnTo>
                  <a:lnTo>
                    <a:pt x="29953" y="74444"/>
                  </a:lnTo>
                  <a:lnTo>
                    <a:pt x="27576" y="80109"/>
                  </a:lnTo>
                  <a:lnTo>
                    <a:pt x="25040" y="85791"/>
                  </a:lnTo>
                  <a:lnTo>
                    <a:pt x="19682" y="97184"/>
                  </a:lnTo>
                  <a:lnTo>
                    <a:pt x="14127" y="108598"/>
                  </a:lnTo>
                  <a:lnTo>
                    <a:pt x="12263" y="114308"/>
                  </a:lnTo>
                  <a:lnTo>
                    <a:pt x="11022" y="120021"/>
                  </a:lnTo>
                  <a:lnTo>
                    <a:pt x="10193" y="125733"/>
                  </a:lnTo>
                  <a:lnTo>
                    <a:pt x="8689" y="130495"/>
                  </a:lnTo>
                  <a:lnTo>
                    <a:pt x="6733" y="134621"/>
                  </a:lnTo>
                  <a:lnTo>
                    <a:pt x="4477" y="138325"/>
                  </a:lnTo>
                  <a:lnTo>
                    <a:pt x="2973" y="141746"/>
                  </a:lnTo>
                  <a:lnTo>
                    <a:pt x="1971" y="144980"/>
                  </a:lnTo>
                  <a:lnTo>
                    <a:pt x="362" y="152463"/>
                  </a:lnTo>
                  <a:lnTo>
                    <a:pt x="141" y="156026"/>
                  </a:lnTo>
                  <a:lnTo>
                    <a:pt x="0" y="161524"/>
                  </a:lnTo>
                  <a:lnTo>
                    <a:pt x="940" y="161975"/>
                  </a:lnTo>
                  <a:lnTo>
                    <a:pt x="6816" y="162610"/>
                  </a:lnTo>
                  <a:lnTo>
                    <a:pt x="15566" y="162842"/>
                  </a:lnTo>
                  <a:lnTo>
                    <a:pt x="25755" y="162867"/>
                  </a:lnTo>
                  <a:lnTo>
                    <a:pt x="29541" y="161918"/>
                  </a:lnTo>
                  <a:lnTo>
                    <a:pt x="36287" y="158323"/>
                  </a:lnTo>
                  <a:lnTo>
                    <a:pt x="42461" y="156091"/>
                  </a:lnTo>
                  <a:lnTo>
                    <a:pt x="49332" y="154146"/>
                  </a:lnTo>
                  <a:lnTo>
                    <a:pt x="53832" y="152294"/>
                  </a:lnTo>
                  <a:lnTo>
                    <a:pt x="58736" y="150107"/>
                  </a:lnTo>
                  <a:lnTo>
                    <a:pt x="62958" y="148648"/>
                  </a:lnTo>
                  <a:lnTo>
                    <a:pt x="66725" y="147676"/>
                  </a:lnTo>
                  <a:lnTo>
                    <a:pt x="70190" y="147028"/>
                  </a:lnTo>
                  <a:lnTo>
                    <a:pt x="74404" y="145644"/>
                  </a:lnTo>
                  <a:lnTo>
                    <a:pt x="79118" y="143768"/>
                  </a:lnTo>
                  <a:lnTo>
                    <a:pt x="84167" y="141565"/>
                  </a:lnTo>
                  <a:lnTo>
                    <a:pt x="94856" y="136578"/>
                  </a:lnTo>
                  <a:lnTo>
                    <a:pt x="100373" y="133914"/>
                  </a:lnTo>
                  <a:lnTo>
                    <a:pt x="105955" y="132138"/>
                  </a:lnTo>
                  <a:lnTo>
                    <a:pt x="111584" y="130955"/>
                  </a:lnTo>
                  <a:lnTo>
                    <a:pt x="117239" y="130165"/>
                  </a:lnTo>
                  <a:lnTo>
                    <a:pt x="122915" y="129639"/>
                  </a:lnTo>
                  <a:lnTo>
                    <a:pt x="128605" y="129289"/>
                  </a:lnTo>
                  <a:lnTo>
                    <a:pt x="134302" y="129055"/>
                  </a:lnTo>
                  <a:lnTo>
                    <a:pt x="140006" y="127946"/>
                  </a:lnTo>
                  <a:lnTo>
                    <a:pt x="145713" y="126255"/>
                  </a:lnTo>
                  <a:lnTo>
                    <a:pt x="151422" y="124175"/>
                  </a:lnTo>
                  <a:lnTo>
                    <a:pt x="157134" y="122788"/>
                  </a:lnTo>
                  <a:lnTo>
                    <a:pt x="162848" y="121864"/>
                  </a:lnTo>
                  <a:lnTo>
                    <a:pt x="168560" y="121247"/>
                  </a:lnTo>
                  <a:lnTo>
                    <a:pt x="173322" y="120836"/>
                  </a:lnTo>
                  <a:lnTo>
                    <a:pt x="177449" y="120562"/>
                  </a:lnTo>
                  <a:lnTo>
                    <a:pt x="181153" y="120380"/>
                  </a:lnTo>
                  <a:lnTo>
                    <a:pt x="190349" y="120177"/>
                  </a:lnTo>
                  <a:lnTo>
                    <a:pt x="222850" y="12001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666"/>
            <p:cNvSpPr/>
            <p:nvPr/>
          </p:nvSpPr>
          <p:spPr>
            <a:xfrm>
              <a:off x="8343900" y="3034664"/>
              <a:ext cx="17145" cy="411482"/>
            </a:xfrm>
            <a:custGeom>
              <a:avLst/>
              <a:gdLst/>
              <a:ahLst/>
              <a:cxnLst/>
              <a:rect l="0" t="0" r="0" b="0"/>
              <a:pathLst>
                <a:path w="17145" h="411482">
                  <a:moveTo>
                    <a:pt x="0" y="0"/>
                  </a:moveTo>
                  <a:lnTo>
                    <a:pt x="0" y="111606"/>
                  </a:lnTo>
                  <a:lnTo>
                    <a:pt x="952" y="121077"/>
                  </a:lnTo>
                  <a:lnTo>
                    <a:pt x="2539" y="131201"/>
                  </a:lnTo>
                  <a:lnTo>
                    <a:pt x="4550" y="141760"/>
                  </a:lnTo>
                  <a:lnTo>
                    <a:pt x="5891" y="151657"/>
                  </a:lnTo>
                  <a:lnTo>
                    <a:pt x="6784" y="161112"/>
                  </a:lnTo>
                  <a:lnTo>
                    <a:pt x="7381" y="170273"/>
                  </a:lnTo>
                  <a:lnTo>
                    <a:pt x="7778" y="180191"/>
                  </a:lnTo>
                  <a:lnTo>
                    <a:pt x="8219" y="201370"/>
                  </a:lnTo>
                  <a:lnTo>
                    <a:pt x="8563" y="298380"/>
                  </a:lnTo>
                  <a:lnTo>
                    <a:pt x="7614" y="306552"/>
                  </a:lnTo>
                  <a:lnTo>
                    <a:pt x="6028" y="313906"/>
                  </a:lnTo>
                  <a:lnTo>
                    <a:pt x="4019" y="320714"/>
                  </a:lnTo>
                  <a:lnTo>
                    <a:pt x="2678" y="327157"/>
                  </a:lnTo>
                  <a:lnTo>
                    <a:pt x="1785" y="333357"/>
                  </a:lnTo>
                  <a:lnTo>
                    <a:pt x="1190" y="339396"/>
                  </a:lnTo>
                  <a:lnTo>
                    <a:pt x="1746" y="345326"/>
                  </a:lnTo>
                  <a:lnTo>
                    <a:pt x="3069" y="351185"/>
                  </a:lnTo>
                  <a:lnTo>
                    <a:pt x="4903" y="356996"/>
                  </a:lnTo>
                  <a:lnTo>
                    <a:pt x="6126" y="362775"/>
                  </a:lnTo>
                  <a:lnTo>
                    <a:pt x="6942" y="368533"/>
                  </a:lnTo>
                  <a:lnTo>
                    <a:pt x="7485" y="374277"/>
                  </a:lnTo>
                  <a:lnTo>
                    <a:pt x="8801" y="379058"/>
                  </a:lnTo>
                  <a:lnTo>
                    <a:pt x="10629" y="383198"/>
                  </a:lnTo>
                  <a:lnTo>
                    <a:pt x="12801" y="386910"/>
                  </a:lnTo>
                  <a:lnTo>
                    <a:pt x="14249" y="390338"/>
                  </a:lnTo>
                  <a:lnTo>
                    <a:pt x="15214" y="393575"/>
                  </a:lnTo>
                  <a:lnTo>
                    <a:pt x="15857" y="396687"/>
                  </a:lnTo>
                  <a:lnTo>
                    <a:pt x="16286" y="399713"/>
                  </a:lnTo>
                  <a:lnTo>
                    <a:pt x="16573" y="402683"/>
                  </a:lnTo>
                  <a:lnTo>
                    <a:pt x="17144" y="41148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667"/>
            <p:cNvSpPr/>
            <p:nvPr/>
          </p:nvSpPr>
          <p:spPr>
            <a:xfrm>
              <a:off x="7426747" y="3729037"/>
              <a:ext cx="235952" cy="342748"/>
            </a:xfrm>
            <a:custGeom>
              <a:avLst/>
              <a:gdLst/>
              <a:ahLst/>
              <a:cxnLst/>
              <a:rect l="0" t="0" r="0" b="0"/>
              <a:pathLst>
                <a:path w="235952" h="342748">
                  <a:moveTo>
                    <a:pt x="8468" y="0"/>
                  </a:moveTo>
                  <a:lnTo>
                    <a:pt x="3917" y="0"/>
                  </a:lnTo>
                  <a:lnTo>
                    <a:pt x="2576" y="953"/>
                  </a:lnTo>
                  <a:lnTo>
                    <a:pt x="1682" y="2540"/>
                  </a:lnTo>
                  <a:lnTo>
                    <a:pt x="249" y="7381"/>
                  </a:lnTo>
                  <a:lnTo>
                    <a:pt x="0" y="12771"/>
                  </a:lnTo>
                  <a:lnTo>
                    <a:pt x="2482" y="20281"/>
                  </a:lnTo>
                  <a:lnTo>
                    <a:pt x="5807" y="29016"/>
                  </a:lnTo>
                  <a:lnTo>
                    <a:pt x="7285" y="36074"/>
                  </a:lnTo>
                  <a:lnTo>
                    <a:pt x="10482" y="44926"/>
                  </a:lnTo>
                  <a:lnTo>
                    <a:pt x="12668" y="49953"/>
                  </a:lnTo>
                  <a:lnTo>
                    <a:pt x="14125" y="56162"/>
                  </a:lnTo>
                  <a:lnTo>
                    <a:pt x="15097" y="63159"/>
                  </a:lnTo>
                  <a:lnTo>
                    <a:pt x="15745" y="70681"/>
                  </a:lnTo>
                  <a:lnTo>
                    <a:pt x="17129" y="77601"/>
                  </a:lnTo>
                  <a:lnTo>
                    <a:pt x="19004" y="84119"/>
                  </a:lnTo>
                  <a:lnTo>
                    <a:pt x="28858" y="112819"/>
                  </a:lnTo>
                  <a:lnTo>
                    <a:pt x="37158" y="137568"/>
                  </a:lnTo>
                  <a:lnTo>
                    <a:pt x="39025" y="146004"/>
                  </a:lnTo>
                  <a:lnTo>
                    <a:pt x="40269" y="154486"/>
                  </a:lnTo>
                  <a:lnTo>
                    <a:pt x="41099" y="162999"/>
                  </a:lnTo>
                  <a:lnTo>
                    <a:pt x="42604" y="172483"/>
                  </a:lnTo>
                  <a:lnTo>
                    <a:pt x="44561" y="182616"/>
                  </a:lnTo>
                  <a:lnTo>
                    <a:pt x="46816" y="193182"/>
                  </a:lnTo>
                  <a:lnTo>
                    <a:pt x="49274" y="203083"/>
                  </a:lnTo>
                  <a:lnTo>
                    <a:pt x="51864" y="212541"/>
                  </a:lnTo>
                  <a:lnTo>
                    <a:pt x="54544" y="221704"/>
                  </a:lnTo>
                  <a:lnTo>
                    <a:pt x="56330" y="229718"/>
                  </a:lnTo>
                  <a:lnTo>
                    <a:pt x="57520" y="236965"/>
                  </a:lnTo>
                  <a:lnTo>
                    <a:pt x="58314" y="243702"/>
                  </a:lnTo>
                  <a:lnTo>
                    <a:pt x="59796" y="251051"/>
                  </a:lnTo>
                  <a:lnTo>
                    <a:pt x="61737" y="258807"/>
                  </a:lnTo>
                  <a:lnTo>
                    <a:pt x="63983" y="266836"/>
                  </a:lnTo>
                  <a:lnTo>
                    <a:pt x="65480" y="274093"/>
                  </a:lnTo>
                  <a:lnTo>
                    <a:pt x="66478" y="280836"/>
                  </a:lnTo>
                  <a:lnTo>
                    <a:pt x="67145" y="287237"/>
                  </a:lnTo>
                  <a:lnTo>
                    <a:pt x="68541" y="293408"/>
                  </a:lnTo>
                  <a:lnTo>
                    <a:pt x="70424" y="299428"/>
                  </a:lnTo>
                  <a:lnTo>
                    <a:pt x="72631" y="305346"/>
                  </a:lnTo>
                  <a:lnTo>
                    <a:pt x="75085" y="314462"/>
                  </a:lnTo>
                  <a:lnTo>
                    <a:pt x="76467" y="324949"/>
                  </a:lnTo>
                  <a:lnTo>
                    <a:pt x="76875" y="334089"/>
                  </a:lnTo>
                  <a:lnTo>
                    <a:pt x="77038" y="342385"/>
                  </a:lnTo>
                  <a:lnTo>
                    <a:pt x="81596" y="342747"/>
                  </a:lnTo>
                  <a:lnTo>
                    <a:pt x="82937" y="341846"/>
                  </a:lnTo>
                  <a:lnTo>
                    <a:pt x="83831" y="340292"/>
                  </a:lnTo>
                  <a:lnTo>
                    <a:pt x="84427" y="338304"/>
                  </a:lnTo>
                  <a:lnTo>
                    <a:pt x="82550" y="331015"/>
                  </a:lnTo>
                  <a:lnTo>
                    <a:pt x="79493" y="321425"/>
                  </a:lnTo>
                  <a:lnTo>
                    <a:pt x="78135" y="310813"/>
                  </a:lnTo>
                  <a:lnTo>
                    <a:pt x="77772" y="305316"/>
                  </a:lnTo>
                  <a:lnTo>
                    <a:pt x="77531" y="299747"/>
                  </a:lnTo>
                  <a:lnTo>
                    <a:pt x="77370" y="294129"/>
                  </a:lnTo>
                  <a:lnTo>
                    <a:pt x="78215" y="287526"/>
                  </a:lnTo>
                  <a:lnTo>
                    <a:pt x="79731" y="280267"/>
                  </a:lnTo>
                  <a:lnTo>
                    <a:pt x="81694" y="272570"/>
                  </a:lnTo>
                  <a:lnTo>
                    <a:pt x="83955" y="264580"/>
                  </a:lnTo>
                  <a:lnTo>
                    <a:pt x="89008" y="248084"/>
                  </a:lnTo>
                  <a:lnTo>
                    <a:pt x="97207" y="222731"/>
                  </a:lnTo>
                  <a:lnTo>
                    <a:pt x="100012" y="215162"/>
                  </a:lnTo>
                  <a:lnTo>
                    <a:pt x="102835" y="208212"/>
                  </a:lnTo>
                  <a:lnTo>
                    <a:pt x="105669" y="201673"/>
                  </a:lnTo>
                  <a:lnTo>
                    <a:pt x="111358" y="189327"/>
                  </a:lnTo>
                  <a:lnTo>
                    <a:pt x="114209" y="183368"/>
                  </a:lnTo>
                  <a:lnTo>
                    <a:pt x="118014" y="178443"/>
                  </a:lnTo>
                  <a:lnTo>
                    <a:pt x="122456" y="174207"/>
                  </a:lnTo>
                  <a:lnTo>
                    <a:pt x="127322" y="170431"/>
                  </a:lnTo>
                  <a:lnTo>
                    <a:pt x="131519" y="166961"/>
                  </a:lnTo>
                  <a:lnTo>
                    <a:pt x="138722" y="160565"/>
                  </a:lnTo>
                  <a:lnTo>
                    <a:pt x="145099" y="154547"/>
                  </a:lnTo>
                  <a:lnTo>
                    <a:pt x="152060" y="148698"/>
                  </a:lnTo>
                  <a:lnTo>
                    <a:pt x="156583" y="145804"/>
                  </a:lnTo>
                  <a:lnTo>
                    <a:pt x="161504" y="142923"/>
                  </a:lnTo>
                  <a:lnTo>
                    <a:pt x="165736" y="141002"/>
                  </a:lnTo>
                  <a:lnTo>
                    <a:pt x="172980" y="138867"/>
                  </a:lnTo>
                  <a:lnTo>
                    <a:pt x="176245" y="139251"/>
                  </a:lnTo>
                  <a:lnTo>
                    <a:pt x="179374" y="140459"/>
                  </a:lnTo>
                  <a:lnTo>
                    <a:pt x="186344" y="144341"/>
                  </a:lnTo>
                  <a:lnTo>
                    <a:pt x="195791" y="149242"/>
                  </a:lnTo>
                  <a:lnTo>
                    <a:pt x="200025" y="151882"/>
                  </a:lnTo>
                  <a:lnTo>
                    <a:pt x="207269" y="157356"/>
                  </a:lnTo>
                  <a:lnTo>
                    <a:pt x="213664" y="162963"/>
                  </a:lnTo>
                  <a:lnTo>
                    <a:pt x="216702" y="165792"/>
                  </a:lnTo>
                  <a:lnTo>
                    <a:pt x="222619" y="174015"/>
                  </a:lnTo>
                  <a:lnTo>
                    <a:pt x="225530" y="178876"/>
                  </a:lnTo>
                  <a:lnTo>
                    <a:pt x="228765" y="189355"/>
                  </a:lnTo>
                  <a:lnTo>
                    <a:pt x="229628" y="194817"/>
                  </a:lnTo>
                  <a:lnTo>
                    <a:pt x="231155" y="200363"/>
                  </a:lnTo>
                  <a:lnTo>
                    <a:pt x="233126" y="205965"/>
                  </a:lnTo>
                  <a:lnTo>
                    <a:pt x="235392" y="211605"/>
                  </a:lnTo>
                  <a:lnTo>
                    <a:pt x="235951" y="217270"/>
                  </a:lnTo>
                  <a:lnTo>
                    <a:pt x="235370" y="222952"/>
                  </a:lnTo>
                  <a:lnTo>
                    <a:pt x="233138" y="233392"/>
                  </a:lnTo>
                  <a:lnTo>
                    <a:pt x="232146" y="241207"/>
                  </a:lnTo>
                  <a:lnTo>
                    <a:pt x="231705" y="250396"/>
                  </a:lnTo>
                  <a:lnTo>
                    <a:pt x="231587" y="255513"/>
                  </a:lnTo>
                  <a:lnTo>
                    <a:pt x="229605" y="260829"/>
                  </a:lnTo>
                  <a:lnTo>
                    <a:pt x="226377" y="266279"/>
                  </a:lnTo>
                  <a:lnTo>
                    <a:pt x="222320" y="271817"/>
                  </a:lnTo>
                  <a:lnTo>
                    <a:pt x="215274" y="280510"/>
                  </a:lnTo>
                  <a:lnTo>
                    <a:pt x="208014" y="288501"/>
                  </a:lnTo>
                  <a:lnTo>
                    <a:pt x="198437" y="298403"/>
                  </a:lnTo>
                  <a:lnTo>
                    <a:pt x="193217" y="302757"/>
                  </a:lnTo>
                  <a:lnTo>
                    <a:pt x="187831" y="306613"/>
                  </a:lnTo>
                  <a:lnTo>
                    <a:pt x="182336" y="310136"/>
                  </a:lnTo>
                  <a:lnTo>
                    <a:pt x="176767" y="312485"/>
                  </a:lnTo>
                  <a:lnTo>
                    <a:pt x="171150" y="314051"/>
                  </a:lnTo>
                  <a:lnTo>
                    <a:pt x="165500" y="315095"/>
                  </a:lnTo>
                  <a:lnTo>
                    <a:pt x="159828" y="316743"/>
                  </a:lnTo>
                  <a:lnTo>
                    <a:pt x="154142" y="318795"/>
                  </a:lnTo>
                  <a:lnTo>
                    <a:pt x="148447" y="321115"/>
                  </a:lnTo>
                  <a:lnTo>
                    <a:pt x="142745" y="322662"/>
                  </a:lnTo>
                  <a:lnTo>
                    <a:pt x="137038" y="323693"/>
                  </a:lnTo>
                  <a:lnTo>
                    <a:pt x="131329" y="324380"/>
                  </a:lnTo>
                  <a:lnTo>
                    <a:pt x="125618" y="324839"/>
                  </a:lnTo>
                  <a:lnTo>
                    <a:pt x="119905" y="325144"/>
                  </a:lnTo>
                  <a:lnTo>
                    <a:pt x="108478" y="325484"/>
                  </a:lnTo>
                  <a:lnTo>
                    <a:pt x="97049" y="325634"/>
                  </a:lnTo>
                  <a:lnTo>
                    <a:pt x="92287" y="324722"/>
                  </a:lnTo>
                  <a:lnTo>
                    <a:pt x="88160" y="323161"/>
                  </a:lnTo>
                  <a:lnTo>
                    <a:pt x="84455" y="321168"/>
                  </a:lnTo>
                  <a:lnTo>
                    <a:pt x="80081" y="319840"/>
                  </a:lnTo>
                  <a:lnTo>
                    <a:pt x="75260" y="318954"/>
                  </a:lnTo>
                  <a:lnTo>
                    <a:pt x="70141" y="318364"/>
                  </a:lnTo>
                  <a:lnTo>
                    <a:pt x="66728" y="317017"/>
                  </a:lnTo>
                  <a:lnTo>
                    <a:pt x="64453" y="315168"/>
                  </a:lnTo>
                  <a:lnTo>
                    <a:pt x="58711" y="308013"/>
                  </a:lnTo>
                  <a:lnTo>
                    <a:pt x="56251" y="305355"/>
                  </a:lnTo>
                  <a:lnTo>
                    <a:pt x="53658" y="303582"/>
                  </a:lnTo>
                  <a:lnTo>
                    <a:pt x="48238" y="301613"/>
                  </a:lnTo>
                  <a:lnTo>
                    <a:pt x="46410" y="300136"/>
                  </a:lnTo>
                  <a:lnTo>
                    <a:pt x="45193" y="298198"/>
                  </a:lnTo>
                  <a:lnTo>
                    <a:pt x="42758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668"/>
            <p:cNvSpPr/>
            <p:nvPr/>
          </p:nvSpPr>
          <p:spPr>
            <a:xfrm>
              <a:off x="7735252" y="3806190"/>
              <a:ext cx="222886" cy="42863"/>
            </a:xfrm>
            <a:custGeom>
              <a:avLst/>
              <a:gdLst/>
              <a:ahLst/>
              <a:cxnLst/>
              <a:rect l="0" t="0" r="0" b="0"/>
              <a:pathLst>
                <a:path w="222886" h="42863">
                  <a:moveTo>
                    <a:pt x="0" y="42862"/>
                  </a:moveTo>
                  <a:lnTo>
                    <a:pt x="0" y="38311"/>
                  </a:lnTo>
                  <a:lnTo>
                    <a:pt x="953" y="36971"/>
                  </a:lnTo>
                  <a:lnTo>
                    <a:pt x="2540" y="36077"/>
                  </a:lnTo>
                  <a:lnTo>
                    <a:pt x="7381" y="34643"/>
                  </a:lnTo>
                  <a:lnTo>
                    <a:pt x="12771" y="34394"/>
                  </a:lnTo>
                  <a:lnTo>
                    <a:pt x="16133" y="33407"/>
                  </a:lnTo>
                  <a:lnTo>
                    <a:pt x="20281" y="31796"/>
                  </a:lnTo>
                  <a:lnTo>
                    <a:pt x="24951" y="29770"/>
                  </a:lnTo>
                  <a:lnTo>
                    <a:pt x="29969" y="28419"/>
                  </a:lnTo>
                  <a:lnTo>
                    <a:pt x="35219" y="27518"/>
                  </a:lnTo>
                  <a:lnTo>
                    <a:pt x="40625" y="26918"/>
                  </a:lnTo>
                  <a:lnTo>
                    <a:pt x="46133" y="26517"/>
                  </a:lnTo>
                  <a:lnTo>
                    <a:pt x="51710" y="26251"/>
                  </a:lnTo>
                  <a:lnTo>
                    <a:pt x="63940" y="25954"/>
                  </a:lnTo>
                  <a:lnTo>
                    <a:pt x="78900" y="25822"/>
                  </a:lnTo>
                  <a:lnTo>
                    <a:pt x="85938" y="24835"/>
                  </a:lnTo>
                  <a:lnTo>
                    <a:pt x="92534" y="23224"/>
                  </a:lnTo>
                  <a:lnTo>
                    <a:pt x="98837" y="21198"/>
                  </a:lnTo>
                  <a:lnTo>
                    <a:pt x="104943" y="19847"/>
                  </a:lnTo>
                  <a:lnTo>
                    <a:pt x="110921" y="18946"/>
                  </a:lnTo>
                  <a:lnTo>
                    <a:pt x="116809" y="18345"/>
                  </a:lnTo>
                  <a:lnTo>
                    <a:pt x="122640" y="17945"/>
                  </a:lnTo>
                  <a:lnTo>
                    <a:pt x="128433" y="17678"/>
                  </a:lnTo>
                  <a:lnTo>
                    <a:pt x="134200" y="17501"/>
                  </a:lnTo>
                  <a:lnTo>
                    <a:pt x="139949" y="16429"/>
                  </a:lnTo>
                  <a:lnTo>
                    <a:pt x="145687" y="14763"/>
                  </a:lnTo>
                  <a:lnTo>
                    <a:pt x="151416" y="12699"/>
                  </a:lnTo>
                  <a:lnTo>
                    <a:pt x="157142" y="11323"/>
                  </a:lnTo>
                  <a:lnTo>
                    <a:pt x="162864" y="10406"/>
                  </a:lnTo>
                  <a:lnTo>
                    <a:pt x="168584" y="9795"/>
                  </a:lnTo>
                  <a:lnTo>
                    <a:pt x="173349" y="9387"/>
                  </a:lnTo>
                  <a:lnTo>
                    <a:pt x="177478" y="9116"/>
                  </a:lnTo>
                  <a:lnTo>
                    <a:pt x="181184" y="8934"/>
                  </a:lnTo>
                  <a:lnTo>
                    <a:pt x="190382" y="8733"/>
                  </a:lnTo>
                  <a:lnTo>
                    <a:pt x="195501" y="8680"/>
                  </a:lnTo>
                  <a:lnTo>
                    <a:pt x="199866" y="7691"/>
                  </a:lnTo>
                  <a:lnTo>
                    <a:pt x="203730" y="6080"/>
                  </a:lnTo>
                  <a:lnTo>
                    <a:pt x="207257" y="4053"/>
                  </a:lnTo>
                  <a:lnTo>
                    <a:pt x="210561" y="2702"/>
                  </a:lnTo>
                  <a:lnTo>
                    <a:pt x="213717" y="1801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669"/>
            <p:cNvSpPr/>
            <p:nvPr/>
          </p:nvSpPr>
          <p:spPr>
            <a:xfrm>
              <a:off x="7795259" y="3917664"/>
              <a:ext cx="205742" cy="17114"/>
            </a:xfrm>
            <a:custGeom>
              <a:avLst/>
              <a:gdLst/>
              <a:ahLst/>
              <a:cxnLst/>
              <a:rect l="0" t="0" r="0" b="0"/>
              <a:pathLst>
                <a:path w="205742" h="17114">
                  <a:moveTo>
                    <a:pt x="0" y="17113"/>
                  </a:moveTo>
                  <a:lnTo>
                    <a:pt x="17322" y="17113"/>
                  </a:lnTo>
                  <a:lnTo>
                    <a:pt x="21073" y="16161"/>
                  </a:lnTo>
                  <a:lnTo>
                    <a:pt x="24527" y="14573"/>
                  </a:lnTo>
                  <a:lnTo>
                    <a:pt x="27781" y="12562"/>
                  </a:lnTo>
                  <a:lnTo>
                    <a:pt x="32808" y="11222"/>
                  </a:lnTo>
                  <a:lnTo>
                    <a:pt x="39018" y="10328"/>
                  </a:lnTo>
                  <a:lnTo>
                    <a:pt x="46015" y="9732"/>
                  </a:lnTo>
                  <a:lnTo>
                    <a:pt x="52584" y="9335"/>
                  </a:lnTo>
                  <a:lnTo>
                    <a:pt x="64964" y="8894"/>
                  </a:lnTo>
                  <a:lnTo>
                    <a:pt x="70932" y="7823"/>
                  </a:lnTo>
                  <a:lnTo>
                    <a:pt x="76815" y="6158"/>
                  </a:lnTo>
                  <a:lnTo>
                    <a:pt x="82643" y="4095"/>
                  </a:lnTo>
                  <a:lnTo>
                    <a:pt x="88433" y="2719"/>
                  </a:lnTo>
                  <a:lnTo>
                    <a:pt x="94198" y="1802"/>
                  </a:lnTo>
                  <a:lnTo>
                    <a:pt x="99947" y="1190"/>
                  </a:lnTo>
                  <a:lnTo>
                    <a:pt x="105683" y="783"/>
                  </a:lnTo>
                  <a:lnTo>
                    <a:pt x="111414" y="511"/>
                  </a:lnTo>
                  <a:lnTo>
                    <a:pt x="122860" y="210"/>
                  </a:lnTo>
                  <a:lnTo>
                    <a:pt x="151447" y="0"/>
                  </a:lnTo>
                  <a:lnTo>
                    <a:pt x="157162" y="942"/>
                  </a:lnTo>
                  <a:lnTo>
                    <a:pt x="162877" y="2523"/>
                  </a:lnTo>
                  <a:lnTo>
                    <a:pt x="168592" y="4529"/>
                  </a:lnTo>
                  <a:lnTo>
                    <a:pt x="173355" y="5866"/>
                  </a:lnTo>
                  <a:lnTo>
                    <a:pt x="177483" y="6758"/>
                  </a:lnTo>
                  <a:lnTo>
                    <a:pt x="181187" y="7352"/>
                  </a:lnTo>
                  <a:lnTo>
                    <a:pt x="184608" y="7748"/>
                  </a:lnTo>
                  <a:lnTo>
                    <a:pt x="190951" y="8189"/>
                  </a:lnTo>
                  <a:lnTo>
                    <a:pt x="196945" y="8384"/>
                  </a:lnTo>
                  <a:lnTo>
                    <a:pt x="205741" y="854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670"/>
            <p:cNvSpPr/>
            <p:nvPr/>
          </p:nvSpPr>
          <p:spPr>
            <a:xfrm>
              <a:off x="8086725" y="3737610"/>
              <a:ext cx="17145" cy="334328"/>
            </a:xfrm>
            <a:custGeom>
              <a:avLst/>
              <a:gdLst/>
              <a:ahLst/>
              <a:cxnLst/>
              <a:rect l="0" t="0" r="0" b="0"/>
              <a:pathLst>
                <a:path w="17145" h="334328">
                  <a:moveTo>
                    <a:pt x="0" y="0"/>
                  </a:moveTo>
                  <a:lnTo>
                    <a:pt x="0" y="310952"/>
                  </a:lnTo>
                  <a:lnTo>
                    <a:pt x="952" y="313981"/>
                  </a:lnTo>
                  <a:lnTo>
                    <a:pt x="2539" y="316953"/>
                  </a:lnTo>
                  <a:lnTo>
                    <a:pt x="7381" y="324016"/>
                  </a:lnTo>
                  <a:lnTo>
                    <a:pt x="8730" y="325548"/>
                  </a:lnTo>
                  <a:lnTo>
                    <a:pt x="17144" y="3343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671"/>
            <p:cNvSpPr/>
            <p:nvPr/>
          </p:nvSpPr>
          <p:spPr>
            <a:xfrm>
              <a:off x="8172450" y="3711905"/>
              <a:ext cx="248603" cy="282773"/>
            </a:xfrm>
            <a:custGeom>
              <a:avLst/>
              <a:gdLst/>
              <a:ahLst/>
              <a:cxnLst/>
              <a:rect l="0" t="0" r="0" b="0"/>
              <a:pathLst>
                <a:path w="248603" h="282773">
                  <a:moveTo>
                    <a:pt x="0" y="77140"/>
                  </a:moveTo>
                  <a:lnTo>
                    <a:pt x="0" y="56740"/>
                  </a:lnTo>
                  <a:lnTo>
                    <a:pt x="952" y="54015"/>
                  </a:lnTo>
                  <a:lnTo>
                    <a:pt x="4550" y="48447"/>
                  </a:lnTo>
                  <a:lnTo>
                    <a:pt x="11931" y="39957"/>
                  </a:lnTo>
                  <a:lnTo>
                    <a:pt x="17367" y="34262"/>
                  </a:lnTo>
                  <a:lnTo>
                    <a:pt x="20151" y="31409"/>
                  </a:lnTo>
                  <a:lnTo>
                    <a:pt x="23911" y="28555"/>
                  </a:lnTo>
                  <a:lnTo>
                    <a:pt x="28323" y="25700"/>
                  </a:lnTo>
                  <a:lnTo>
                    <a:pt x="33170" y="22844"/>
                  </a:lnTo>
                  <a:lnTo>
                    <a:pt x="37352" y="19988"/>
                  </a:lnTo>
                  <a:lnTo>
                    <a:pt x="44542" y="14274"/>
                  </a:lnTo>
                  <a:lnTo>
                    <a:pt x="48744" y="11416"/>
                  </a:lnTo>
                  <a:lnTo>
                    <a:pt x="53451" y="8559"/>
                  </a:lnTo>
                  <a:lnTo>
                    <a:pt x="58494" y="5702"/>
                  </a:lnTo>
                  <a:lnTo>
                    <a:pt x="63761" y="3797"/>
                  </a:lnTo>
                  <a:lnTo>
                    <a:pt x="69177" y="2527"/>
                  </a:lnTo>
                  <a:lnTo>
                    <a:pt x="74693" y="1680"/>
                  </a:lnTo>
                  <a:lnTo>
                    <a:pt x="79323" y="1116"/>
                  </a:lnTo>
                  <a:lnTo>
                    <a:pt x="87007" y="489"/>
                  </a:lnTo>
                  <a:lnTo>
                    <a:pt x="91342" y="322"/>
                  </a:lnTo>
                  <a:lnTo>
                    <a:pt x="106545" y="86"/>
                  </a:lnTo>
                  <a:lnTo>
                    <a:pt x="129858" y="0"/>
                  </a:lnTo>
                  <a:lnTo>
                    <a:pt x="134197" y="948"/>
                  </a:lnTo>
                  <a:lnTo>
                    <a:pt x="138995" y="2533"/>
                  </a:lnTo>
                  <a:lnTo>
                    <a:pt x="144098" y="4542"/>
                  </a:lnTo>
                  <a:lnTo>
                    <a:pt x="148452" y="6834"/>
                  </a:lnTo>
                  <a:lnTo>
                    <a:pt x="155831" y="11920"/>
                  </a:lnTo>
                  <a:lnTo>
                    <a:pt x="162286" y="17356"/>
                  </a:lnTo>
                  <a:lnTo>
                    <a:pt x="165341" y="20138"/>
                  </a:lnTo>
                  <a:lnTo>
                    <a:pt x="167377" y="22946"/>
                  </a:lnTo>
                  <a:lnTo>
                    <a:pt x="169640" y="28606"/>
                  </a:lnTo>
                  <a:lnTo>
                    <a:pt x="170645" y="36837"/>
                  </a:lnTo>
                  <a:lnTo>
                    <a:pt x="170912" y="41698"/>
                  </a:lnTo>
                  <a:lnTo>
                    <a:pt x="171211" y="52181"/>
                  </a:lnTo>
                  <a:lnTo>
                    <a:pt x="171402" y="69881"/>
                  </a:lnTo>
                  <a:lnTo>
                    <a:pt x="170466" y="74206"/>
                  </a:lnTo>
                  <a:lnTo>
                    <a:pt x="168889" y="78994"/>
                  </a:lnTo>
                  <a:lnTo>
                    <a:pt x="166885" y="84091"/>
                  </a:lnTo>
                  <a:lnTo>
                    <a:pt x="163644" y="89394"/>
                  </a:lnTo>
                  <a:lnTo>
                    <a:pt x="159579" y="94834"/>
                  </a:lnTo>
                  <a:lnTo>
                    <a:pt x="154963" y="100366"/>
                  </a:lnTo>
                  <a:lnTo>
                    <a:pt x="150934" y="106911"/>
                  </a:lnTo>
                  <a:lnTo>
                    <a:pt x="147294" y="114132"/>
                  </a:lnTo>
                  <a:lnTo>
                    <a:pt x="140711" y="128823"/>
                  </a:lnTo>
                  <a:lnTo>
                    <a:pt x="131650" y="147804"/>
                  </a:lnTo>
                  <a:lnTo>
                    <a:pt x="125821" y="159664"/>
                  </a:lnTo>
                  <a:lnTo>
                    <a:pt x="121980" y="165493"/>
                  </a:lnTo>
                  <a:lnTo>
                    <a:pt x="117516" y="171285"/>
                  </a:lnTo>
                  <a:lnTo>
                    <a:pt x="112633" y="177051"/>
                  </a:lnTo>
                  <a:lnTo>
                    <a:pt x="108426" y="181847"/>
                  </a:lnTo>
                  <a:lnTo>
                    <a:pt x="101212" y="189716"/>
                  </a:lnTo>
                  <a:lnTo>
                    <a:pt x="97954" y="194101"/>
                  </a:lnTo>
                  <a:lnTo>
                    <a:pt x="94831" y="198929"/>
                  </a:lnTo>
                  <a:lnTo>
                    <a:pt x="91795" y="204052"/>
                  </a:lnTo>
                  <a:lnTo>
                    <a:pt x="88819" y="209373"/>
                  </a:lnTo>
                  <a:lnTo>
                    <a:pt x="82973" y="220365"/>
                  </a:lnTo>
                  <a:lnTo>
                    <a:pt x="77199" y="229060"/>
                  </a:lnTo>
                  <a:lnTo>
                    <a:pt x="71457" y="237052"/>
                  </a:lnTo>
                  <a:lnTo>
                    <a:pt x="68593" y="241851"/>
                  </a:lnTo>
                  <a:lnTo>
                    <a:pt x="65731" y="246955"/>
                  </a:lnTo>
                  <a:lnTo>
                    <a:pt x="60011" y="255166"/>
                  </a:lnTo>
                  <a:lnTo>
                    <a:pt x="53129" y="263647"/>
                  </a:lnTo>
                  <a:lnTo>
                    <a:pt x="52564" y="265295"/>
                  </a:lnTo>
                  <a:lnTo>
                    <a:pt x="51479" y="273900"/>
                  </a:lnTo>
                  <a:lnTo>
                    <a:pt x="51448" y="278737"/>
                  </a:lnTo>
                  <a:lnTo>
                    <a:pt x="52396" y="280118"/>
                  </a:lnTo>
                  <a:lnTo>
                    <a:pt x="53981" y="281039"/>
                  </a:lnTo>
                  <a:lnTo>
                    <a:pt x="58281" y="282062"/>
                  </a:lnTo>
                  <a:lnTo>
                    <a:pt x="63367" y="282516"/>
                  </a:lnTo>
                  <a:lnTo>
                    <a:pt x="68804" y="282718"/>
                  </a:lnTo>
                  <a:lnTo>
                    <a:pt x="71586" y="282772"/>
                  </a:lnTo>
                  <a:lnTo>
                    <a:pt x="74393" y="281855"/>
                  </a:lnTo>
                  <a:lnTo>
                    <a:pt x="80054" y="278297"/>
                  </a:lnTo>
                  <a:lnTo>
                    <a:pt x="83849" y="276967"/>
                  </a:lnTo>
                  <a:lnTo>
                    <a:pt x="88284" y="276080"/>
                  </a:lnTo>
                  <a:lnTo>
                    <a:pt x="93146" y="275489"/>
                  </a:lnTo>
                  <a:lnTo>
                    <a:pt x="98293" y="275095"/>
                  </a:lnTo>
                  <a:lnTo>
                    <a:pt x="103628" y="274833"/>
                  </a:lnTo>
                  <a:lnTo>
                    <a:pt x="117700" y="274463"/>
                  </a:lnTo>
                  <a:lnTo>
                    <a:pt x="121329" y="274411"/>
                  </a:lnTo>
                  <a:lnTo>
                    <a:pt x="126606" y="273424"/>
                  </a:lnTo>
                  <a:lnTo>
                    <a:pt x="132981" y="271813"/>
                  </a:lnTo>
                  <a:lnTo>
                    <a:pt x="140089" y="269787"/>
                  </a:lnTo>
                  <a:lnTo>
                    <a:pt x="146732" y="268436"/>
                  </a:lnTo>
                  <a:lnTo>
                    <a:pt x="153067" y="267536"/>
                  </a:lnTo>
                  <a:lnTo>
                    <a:pt x="159194" y="266935"/>
                  </a:lnTo>
                  <a:lnTo>
                    <a:pt x="165185" y="266535"/>
                  </a:lnTo>
                  <a:lnTo>
                    <a:pt x="171084" y="266268"/>
                  </a:lnTo>
                  <a:lnTo>
                    <a:pt x="182716" y="265972"/>
                  </a:lnTo>
                  <a:lnTo>
                    <a:pt x="248602" y="2657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672"/>
            <p:cNvSpPr/>
            <p:nvPr/>
          </p:nvSpPr>
          <p:spPr>
            <a:xfrm>
              <a:off x="7195184" y="3600565"/>
              <a:ext cx="1380065" cy="625675"/>
            </a:xfrm>
            <a:custGeom>
              <a:avLst/>
              <a:gdLst/>
              <a:ahLst/>
              <a:cxnLst/>
              <a:rect l="0" t="0" r="0" b="0"/>
              <a:pathLst>
                <a:path w="1380065" h="625675">
                  <a:moveTo>
                    <a:pt x="0" y="111327"/>
                  </a:moveTo>
                  <a:lnTo>
                    <a:pt x="5892" y="124062"/>
                  </a:lnTo>
                  <a:lnTo>
                    <a:pt x="7381" y="130640"/>
                  </a:lnTo>
                  <a:lnTo>
                    <a:pt x="9290" y="149467"/>
                  </a:lnTo>
                  <a:lnTo>
                    <a:pt x="14395" y="165914"/>
                  </a:lnTo>
                  <a:lnTo>
                    <a:pt x="16331" y="182852"/>
                  </a:lnTo>
                  <a:lnTo>
                    <a:pt x="16904" y="200888"/>
                  </a:lnTo>
                  <a:lnTo>
                    <a:pt x="17114" y="240420"/>
                  </a:lnTo>
                  <a:lnTo>
                    <a:pt x="19672" y="254744"/>
                  </a:lnTo>
                  <a:lnTo>
                    <a:pt x="23031" y="268413"/>
                  </a:lnTo>
                  <a:lnTo>
                    <a:pt x="24524" y="284013"/>
                  </a:lnTo>
                  <a:lnTo>
                    <a:pt x="25187" y="300472"/>
                  </a:lnTo>
                  <a:lnTo>
                    <a:pt x="25561" y="325802"/>
                  </a:lnTo>
                  <a:lnTo>
                    <a:pt x="24696" y="342857"/>
                  </a:lnTo>
                  <a:lnTo>
                    <a:pt x="21136" y="359962"/>
                  </a:lnTo>
                  <a:lnTo>
                    <a:pt x="20758" y="367571"/>
                  </a:lnTo>
                  <a:lnTo>
                    <a:pt x="22879" y="381106"/>
                  </a:lnTo>
                  <a:lnTo>
                    <a:pt x="24456" y="396011"/>
                  </a:lnTo>
                  <a:lnTo>
                    <a:pt x="25157" y="412161"/>
                  </a:lnTo>
                  <a:lnTo>
                    <a:pt x="25469" y="428864"/>
                  </a:lnTo>
                  <a:lnTo>
                    <a:pt x="28147" y="443272"/>
                  </a:lnTo>
                  <a:lnTo>
                    <a:pt x="31560" y="456026"/>
                  </a:lnTo>
                  <a:lnTo>
                    <a:pt x="34434" y="474868"/>
                  </a:lnTo>
                  <a:lnTo>
                    <a:pt x="38482" y="490071"/>
                  </a:lnTo>
                  <a:lnTo>
                    <a:pt x="43456" y="501273"/>
                  </a:lnTo>
                  <a:lnTo>
                    <a:pt x="57229" y="525263"/>
                  </a:lnTo>
                  <a:lnTo>
                    <a:pt x="71449" y="542380"/>
                  </a:lnTo>
                  <a:lnTo>
                    <a:pt x="88762" y="559094"/>
                  </a:lnTo>
                  <a:lnTo>
                    <a:pt x="126128" y="577345"/>
                  </a:lnTo>
                  <a:lnTo>
                    <a:pt x="148670" y="587625"/>
                  </a:lnTo>
                  <a:lnTo>
                    <a:pt x="171466" y="593184"/>
                  </a:lnTo>
                  <a:lnTo>
                    <a:pt x="177176" y="595443"/>
                  </a:lnTo>
                  <a:lnTo>
                    <a:pt x="198865" y="598622"/>
                  </a:lnTo>
                  <a:lnTo>
                    <a:pt x="225902" y="600647"/>
                  </a:lnTo>
                  <a:lnTo>
                    <a:pt x="266145" y="607306"/>
                  </a:lnTo>
                  <a:lnTo>
                    <a:pt x="308663" y="608371"/>
                  </a:lnTo>
                  <a:lnTo>
                    <a:pt x="521617" y="608532"/>
                  </a:lnTo>
                  <a:lnTo>
                    <a:pt x="563799" y="614423"/>
                  </a:lnTo>
                  <a:lnTo>
                    <a:pt x="597476" y="616310"/>
                  </a:lnTo>
                  <a:lnTo>
                    <a:pt x="631584" y="616869"/>
                  </a:lnTo>
                  <a:lnTo>
                    <a:pt x="817350" y="617104"/>
                  </a:lnTo>
                  <a:lnTo>
                    <a:pt x="865084" y="623890"/>
                  </a:lnTo>
                  <a:lnTo>
                    <a:pt x="904517" y="625324"/>
                  </a:lnTo>
                  <a:lnTo>
                    <a:pt x="1027373" y="625674"/>
                  </a:lnTo>
                  <a:lnTo>
                    <a:pt x="1071388" y="618892"/>
                  </a:lnTo>
                  <a:lnTo>
                    <a:pt x="1097229" y="615094"/>
                  </a:lnTo>
                  <a:lnTo>
                    <a:pt x="1122982" y="610476"/>
                  </a:lnTo>
                  <a:lnTo>
                    <a:pt x="1139184" y="608444"/>
                  </a:lnTo>
                  <a:lnTo>
                    <a:pt x="1152734" y="604366"/>
                  </a:lnTo>
                  <a:lnTo>
                    <a:pt x="1182847" y="588095"/>
                  </a:lnTo>
                  <a:lnTo>
                    <a:pt x="1202115" y="576865"/>
                  </a:lnTo>
                  <a:lnTo>
                    <a:pt x="1219888" y="561896"/>
                  </a:lnTo>
                  <a:lnTo>
                    <a:pt x="1236267" y="545396"/>
                  </a:lnTo>
                  <a:lnTo>
                    <a:pt x="1248529" y="528442"/>
                  </a:lnTo>
                  <a:lnTo>
                    <a:pt x="1262850" y="510401"/>
                  </a:lnTo>
                  <a:lnTo>
                    <a:pt x="1270245" y="495386"/>
                  </a:lnTo>
                  <a:lnTo>
                    <a:pt x="1279763" y="475418"/>
                  </a:lnTo>
                  <a:lnTo>
                    <a:pt x="1288239" y="460788"/>
                  </a:lnTo>
                  <a:lnTo>
                    <a:pt x="1297403" y="444760"/>
                  </a:lnTo>
                  <a:lnTo>
                    <a:pt x="1304652" y="428112"/>
                  </a:lnTo>
                  <a:lnTo>
                    <a:pt x="1311048" y="411188"/>
                  </a:lnTo>
                  <a:lnTo>
                    <a:pt x="1317066" y="393188"/>
                  </a:lnTo>
                  <a:lnTo>
                    <a:pt x="1328690" y="353129"/>
                  </a:lnTo>
                  <a:lnTo>
                    <a:pt x="1343019" y="308728"/>
                  </a:lnTo>
                  <a:lnTo>
                    <a:pt x="1365886" y="239924"/>
                  </a:lnTo>
                  <a:lnTo>
                    <a:pt x="1369061" y="222774"/>
                  </a:lnTo>
                  <a:lnTo>
                    <a:pt x="1370472" y="206579"/>
                  </a:lnTo>
                  <a:lnTo>
                    <a:pt x="1371100" y="193031"/>
                  </a:lnTo>
                  <a:lnTo>
                    <a:pt x="1373917" y="178120"/>
                  </a:lnTo>
                  <a:lnTo>
                    <a:pt x="1377393" y="162920"/>
                  </a:lnTo>
                  <a:lnTo>
                    <a:pt x="1378937" y="149815"/>
                  </a:lnTo>
                  <a:lnTo>
                    <a:pt x="1379624" y="135100"/>
                  </a:lnTo>
                  <a:lnTo>
                    <a:pt x="1380011" y="113291"/>
                  </a:lnTo>
                  <a:lnTo>
                    <a:pt x="1380064" y="106921"/>
                  </a:lnTo>
                  <a:lnTo>
                    <a:pt x="1377585" y="94764"/>
                  </a:lnTo>
                  <a:lnTo>
                    <a:pt x="1373375" y="79749"/>
                  </a:lnTo>
                  <a:lnTo>
                    <a:pt x="1371436" y="71575"/>
                  </a:lnTo>
                  <a:lnTo>
                    <a:pt x="1364990" y="57215"/>
                  </a:lnTo>
                  <a:lnTo>
                    <a:pt x="1354279" y="43347"/>
                  </a:lnTo>
                  <a:lnTo>
                    <a:pt x="1342990" y="31436"/>
                  </a:lnTo>
                  <a:lnTo>
                    <a:pt x="1329892" y="22780"/>
                  </a:lnTo>
                  <a:lnTo>
                    <a:pt x="1319409" y="19585"/>
                  </a:lnTo>
                  <a:lnTo>
                    <a:pt x="1308400" y="17213"/>
                  </a:lnTo>
                  <a:lnTo>
                    <a:pt x="1290539" y="11475"/>
                  </a:lnTo>
                  <a:lnTo>
                    <a:pt x="1251070" y="4304"/>
                  </a:lnTo>
                  <a:lnTo>
                    <a:pt x="1208655" y="467"/>
                  </a:lnTo>
                  <a:lnTo>
                    <a:pt x="1169869" y="0"/>
                  </a:lnTo>
                  <a:lnTo>
                    <a:pt x="1120985" y="6685"/>
                  </a:lnTo>
                  <a:lnTo>
                    <a:pt x="1088111" y="7932"/>
                  </a:lnTo>
                  <a:lnTo>
                    <a:pt x="1020076" y="8411"/>
                  </a:lnTo>
                  <a:lnTo>
                    <a:pt x="983283" y="10983"/>
                  </a:lnTo>
                  <a:lnTo>
                    <a:pt x="944759" y="15238"/>
                  </a:lnTo>
                  <a:lnTo>
                    <a:pt x="909214" y="16499"/>
                  </a:lnTo>
                  <a:lnTo>
                    <a:pt x="874552" y="19412"/>
                  </a:lnTo>
                  <a:lnTo>
                    <a:pt x="840151" y="23768"/>
                  </a:lnTo>
                  <a:lnTo>
                    <a:pt x="803289" y="25059"/>
                  </a:lnTo>
                  <a:lnTo>
                    <a:pt x="717588" y="25571"/>
                  </a:lnTo>
                  <a:lnTo>
                    <a:pt x="683049" y="30144"/>
                  </a:lnTo>
                  <a:lnTo>
                    <a:pt x="643136" y="33379"/>
                  </a:lnTo>
                  <a:lnTo>
                    <a:pt x="610717" y="33939"/>
                  </a:lnTo>
                  <a:lnTo>
                    <a:pt x="373873" y="34175"/>
                  </a:lnTo>
                  <a:lnTo>
                    <a:pt x="323908" y="40960"/>
                  </a:lnTo>
                  <a:lnTo>
                    <a:pt x="284222" y="42394"/>
                  </a:lnTo>
                  <a:lnTo>
                    <a:pt x="240206" y="49486"/>
                  </a:lnTo>
                  <a:lnTo>
                    <a:pt x="197191" y="51078"/>
                  </a:lnTo>
                  <a:lnTo>
                    <a:pt x="154309" y="51288"/>
                  </a:lnTo>
                  <a:lnTo>
                    <a:pt x="113984" y="58101"/>
                  </a:lnTo>
                  <a:lnTo>
                    <a:pt x="71587" y="59787"/>
                  </a:lnTo>
                  <a:lnTo>
                    <a:pt x="60074" y="62385"/>
                  </a:lnTo>
                  <a:lnTo>
                    <a:pt x="45422" y="66663"/>
                  </a:lnTo>
                  <a:lnTo>
                    <a:pt x="25718" y="6846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Arc Addition Postulate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/>
              <a:t>Arc Addition Postulate: </a:t>
            </a:r>
            <a:r>
              <a:rPr lang="en-US"/>
              <a:t>The measure of the arc formed by two adjacent arcs is the sum of the measures of the two arcs.</a:t>
            </a:r>
          </a:p>
        </p:txBody>
      </p:sp>
      <p:pic>
        <p:nvPicPr>
          <p:cNvPr id="3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019791"/>
            <a:ext cx="4038600" cy="377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66"/>
          <p:cNvSpPr/>
          <p:nvPr/>
        </p:nvSpPr>
        <p:spPr>
          <a:xfrm>
            <a:off x="5909309" y="3043292"/>
            <a:ext cx="222887" cy="222831"/>
          </a:xfrm>
          <a:custGeom>
            <a:avLst/>
            <a:gdLst/>
            <a:ahLst/>
            <a:cxnLst/>
            <a:rect l="0" t="0" r="0" b="0"/>
            <a:pathLst>
              <a:path w="222887" h="222831">
                <a:moveTo>
                  <a:pt x="0" y="222830"/>
                </a:moveTo>
                <a:lnTo>
                  <a:pt x="0" y="210060"/>
                </a:lnTo>
                <a:lnTo>
                  <a:pt x="953" y="207649"/>
                </a:lnTo>
                <a:lnTo>
                  <a:pt x="4552" y="202431"/>
                </a:lnTo>
                <a:lnTo>
                  <a:pt x="6786" y="196936"/>
                </a:lnTo>
                <a:lnTo>
                  <a:pt x="7382" y="194137"/>
                </a:lnTo>
                <a:lnTo>
                  <a:pt x="10584" y="188488"/>
                </a:lnTo>
                <a:lnTo>
                  <a:pt x="15182" y="181849"/>
                </a:lnTo>
                <a:lnTo>
                  <a:pt x="17742" y="177412"/>
                </a:lnTo>
                <a:lnTo>
                  <a:pt x="23125" y="167402"/>
                </a:lnTo>
                <a:lnTo>
                  <a:pt x="42879" y="128466"/>
                </a:lnTo>
                <a:lnTo>
                  <a:pt x="71438" y="71382"/>
                </a:lnTo>
                <a:lnTo>
                  <a:pt x="74296" y="64714"/>
                </a:lnTo>
                <a:lnTo>
                  <a:pt x="77153" y="57412"/>
                </a:lnTo>
                <a:lnTo>
                  <a:pt x="80010" y="49686"/>
                </a:lnTo>
                <a:lnTo>
                  <a:pt x="82868" y="43583"/>
                </a:lnTo>
                <a:lnTo>
                  <a:pt x="85725" y="38562"/>
                </a:lnTo>
                <a:lnTo>
                  <a:pt x="88583" y="34262"/>
                </a:lnTo>
                <a:lnTo>
                  <a:pt x="91441" y="29491"/>
                </a:lnTo>
                <a:lnTo>
                  <a:pt x="94298" y="24405"/>
                </a:lnTo>
                <a:lnTo>
                  <a:pt x="97155" y="19109"/>
                </a:lnTo>
                <a:lnTo>
                  <a:pt x="99060" y="14626"/>
                </a:lnTo>
                <a:lnTo>
                  <a:pt x="100331" y="10685"/>
                </a:lnTo>
                <a:lnTo>
                  <a:pt x="101178" y="7105"/>
                </a:lnTo>
                <a:lnTo>
                  <a:pt x="102694" y="4718"/>
                </a:lnTo>
                <a:lnTo>
                  <a:pt x="104658" y="3127"/>
                </a:lnTo>
                <a:lnTo>
                  <a:pt x="106920" y="2066"/>
                </a:lnTo>
                <a:lnTo>
                  <a:pt x="111973" y="888"/>
                </a:lnTo>
                <a:lnTo>
                  <a:pt x="117394" y="364"/>
                </a:lnTo>
                <a:lnTo>
                  <a:pt x="122978" y="131"/>
                </a:lnTo>
                <a:lnTo>
                  <a:pt x="131477" y="0"/>
                </a:lnTo>
                <a:lnTo>
                  <a:pt x="133371" y="934"/>
                </a:lnTo>
                <a:lnTo>
                  <a:pt x="134634" y="2510"/>
                </a:lnTo>
                <a:lnTo>
                  <a:pt x="136990" y="7752"/>
                </a:lnTo>
                <a:lnTo>
                  <a:pt x="157268" y="48716"/>
                </a:lnTo>
                <a:lnTo>
                  <a:pt x="159138" y="55319"/>
                </a:lnTo>
                <a:lnTo>
                  <a:pt x="160385" y="62578"/>
                </a:lnTo>
                <a:lnTo>
                  <a:pt x="161216" y="70276"/>
                </a:lnTo>
                <a:lnTo>
                  <a:pt x="163675" y="78265"/>
                </a:lnTo>
                <a:lnTo>
                  <a:pt x="167219" y="86448"/>
                </a:lnTo>
                <a:lnTo>
                  <a:pt x="171487" y="94761"/>
                </a:lnTo>
                <a:lnTo>
                  <a:pt x="174332" y="102208"/>
                </a:lnTo>
                <a:lnTo>
                  <a:pt x="176229" y="109078"/>
                </a:lnTo>
                <a:lnTo>
                  <a:pt x="177494" y="115563"/>
                </a:lnTo>
                <a:lnTo>
                  <a:pt x="179289" y="121791"/>
                </a:lnTo>
                <a:lnTo>
                  <a:pt x="181439" y="127848"/>
                </a:lnTo>
                <a:lnTo>
                  <a:pt x="183825" y="133791"/>
                </a:lnTo>
                <a:lnTo>
                  <a:pt x="186368" y="139658"/>
                </a:lnTo>
                <a:lnTo>
                  <a:pt x="191733" y="151257"/>
                </a:lnTo>
                <a:lnTo>
                  <a:pt x="194497" y="156065"/>
                </a:lnTo>
                <a:lnTo>
                  <a:pt x="197293" y="160222"/>
                </a:lnTo>
                <a:lnTo>
                  <a:pt x="200109" y="163947"/>
                </a:lnTo>
                <a:lnTo>
                  <a:pt x="203238" y="170625"/>
                </a:lnTo>
                <a:lnTo>
                  <a:pt x="204072" y="173739"/>
                </a:lnTo>
                <a:lnTo>
                  <a:pt x="205580" y="177720"/>
                </a:lnTo>
                <a:lnTo>
                  <a:pt x="207539" y="182279"/>
                </a:lnTo>
                <a:lnTo>
                  <a:pt x="212975" y="194183"/>
                </a:lnTo>
                <a:lnTo>
                  <a:pt x="213917" y="200795"/>
                </a:lnTo>
                <a:lnTo>
                  <a:pt x="215002" y="202425"/>
                </a:lnTo>
                <a:lnTo>
                  <a:pt x="216677" y="203512"/>
                </a:lnTo>
                <a:lnTo>
                  <a:pt x="222886" y="2056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7"/>
          <p:cNvSpPr/>
          <p:nvPr/>
        </p:nvSpPr>
        <p:spPr>
          <a:xfrm>
            <a:off x="5909309" y="3154680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24951" y="17145"/>
                </a:lnTo>
                <a:lnTo>
                  <a:pt x="29969" y="16192"/>
                </a:lnTo>
                <a:lnTo>
                  <a:pt x="35220" y="14605"/>
                </a:lnTo>
                <a:lnTo>
                  <a:pt x="40625" y="12594"/>
                </a:lnTo>
                <a:lnTo>
                  <a:pt x="47086" y="11253"/>
                </a:lnTo>
                <a:lnTo>
                  <a:pt x="54251" y="10359"/>
                </a:lnTo>
                <a:lnTo>
                  <a:pt x="61885" y="9764"/>
                </a:lnTo>
                <a:lnTo>
                  <a:pt x="68879" y="9366"/>
                </a:lnTo>
                <a:lnTo>
                  <a:pt x="81731" y="8925"/>
                </a:lnTo>
                <a:lnTo>
                  <a:pt x="104227" y="8677"/>
                </a:lnTo>
                <a:lnTo>
                  <a:pt x="112347" y="7689"/>
                </a:lnTo>
                <a:lnTo>
                  <a:pt x="120618" y="6079"/>
                </a:lnTo>
                <a:lnTo>
                  <a:pt x="128990" y="4052"/>
                </a:lnTo>
                <a:lnTo>
                  <a:pt x="136476" y="2701"/>
                </a:lnTo>
                <a:lnTo>
                  <a:pt x="143372" y="1801"/>
                </a:lnTo>
                <a:lnTo>
                  <a:pt x="149874" y="1200"/>
                </a:lnTo>
                <a:lnTo>
                  <a:pt x="157066" y="800"/>
                </a:lnTo>
                <a:lnTo>
                  <a:pt x="172677" y="355"/>
                </a:lnTo>
                <a:lnTo>
                  <a:pt x="207690" y="46"/>
                </a:lnTo>
                <a:lnTo>
                  <a:pt x="24860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8"/>
          <p:cNvSpPr/>
          <p:nvPr/>
        </p:nvSpPr>
        <p:spPr>
          <a:xfrm>
            <a:off x="6235065" y="3060382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0" y="0"/>
                </a:moveTo>
                <a:lnTo>
                  <a:pt x="0" y="7381"/>
                </a:lnTo>
                <a:lnTo>
                  <a:pt x="952" y="8731"/>
                </a:lnTo>
                <a:lnTo>
                  <a:pt x="2540" y="10583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7778" y="24077"/>
                </a:lnTo>
                <a:lnTo>
                  <a:pt x="8043" y="28434"/>
                </a:lnTo>
                <a:lnTo>
                  <a:pt x="8337" y="38355"/>
                </a:lnTo>
                <a:lnTo>
                  <a:pt x="8541" y="65882"/>
                </a:lnTo>
                <a:lnTo>
                  <a:pt x="9504" y="71544"/>
                </a:lnTo>
                <a:lnTo>
                  <a:pt x="11098" y="77223"/>
                </a:lnTo>
                <a:lnTo>
                  <a:pt x="13114" y="82915"/>
                </a:lnTo>
                <a:lnTo>
                  <a:pt x="15410" y="88614"/>
                </a:lnTo>
                <a:lnTo>
                  <a:pt x="17893" y="94319"/>
                </a:lnTo>
                <a:lnTo>
                  <a:pt x="20502" y="100027"/>
                </a:lnTo>
                <a:lnTo>
                  <a:pt x="22240" y="105737"/>
                </a:lnTo>
                <a:lnTo>
                  <a:pt x="23399" y="111449"/>
                </a:lnTo>
                <a:lnTo>
                  <a:pt x="24172" y="117162"/>
                </a:lnTo>
                <a:lnTo>
                  <a:pt x="25640" y="122875"/>
                </a:lnTo>
                <a:lnTo>
                  <a:pt x="27570" y="128589"/>
                </a:lnTo>
                <a:lnTo>
                  <a:pt x="29810" y="134304"/>
                </a:lnTo>
                <a:lnTo>
                  <a:pt x="32256" y="139066"/>
                </a:lnTo>
                <a:lnTo>
                  <a:pt x="34839" y="143193"/>
                </a:lnTo>
                <a:lnTo>
                  <a:pt x="37513" y="146897"/>
                </a:lnTo>
                <a:lnTo>
                  <a:pt x="39296" y="151271"/>
                </a:lnTo>
                <a:lnTo>
                  <a:pt x="40485" y="156093"/>
                </a:lnTo>
                <a:lnTo>
                  <a:pt x="41277" y="161212"/>
                </a:lnTo>
                <a:lnTo>
                  <a:pt x="42758" y="165577"/>
                </a:lnTo>
                <a:lnTo>
                  <a:pt x="44698" y="169440"/>
                </a:lnTo>
                <a:lnTo>
                  <a:pt x="46943" y="172967"/>
                </a:lnTo>
                <a:lnTo>
                  <a:pt x="48440" y="176271"/>
                </a:lnTo>
                <a:lnTo>
                  <a:pt x="50104" y="182483"/>
                </a:lnTo>
                <a:lnTo>
                  <a:pt x="51500" y="184520"/>
                </a:lnTo>
                <a:lnTo>
                  <a:pt x="53383" y="185879"/>
                </a:lnTo>
                <a:lnTo>
                  <a:pt x="55591" y="186784"/>
                </a:lnTo>
                <a:lnTo>
                  <a:pt x="57063" y="188340"/>
                </a:lnTo>
                <a:lnTo>
                  <a:pt x="58045" y="190330"/>
                </a:lnTo>
                <a:lnTo>
                  <a:pt x="59619" y="195817"/>
                </a:lnTo>
                <a:lnTo>
                  <a:pt x="60701" y="197219"/>
                </a:lnTo>
                <a:lnTo>
                  <a:pt x="62375" y="199107"/>
                </a:lnTo>
                <a:lnTo>
                  <a:pt x="6858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9"/>
          <p:cNvSpPr/>
          <p:nvPr/>
        </p:nvSpPr>
        <p:spPr>
          <a:xfrm>
            <a:off x="6200775" y="3027432"/>
            <a:ext cx="221425" cy="255836"/>
          </a:xfrm>
          <a:custGeom>
            <a:avLst/>
            <a:gdLst/>
            <a:ahLst/>
            <a:cxnLst/>
            <a:rect l="0" t="0" r="0" b="0"/>
            <a:pathLst>
              <a:path w="221425" h="255836">
                <a:moveTo>
                  <a:pt x="0" y="58668"/>
                </a:moveTo>
                <a:lnTo>
                  <a:pt x="4550" y="54117"/>
                </a:lnTo>
                <a:lnTo>
                  <a:pt x="5891" y="51824"/>
                </a:lnTo>
                <a:lnTo>
                  <a:pt x="7380" y="46736"/>
                </a:lnTo>
                <a:lnTo>
                  <a:pt x="8730" y="44998"/>
                </a:lnTo>
                <a:lnTo>
                  <a:pt x="10583" y="43840"/>
                </a:lnTo>
                <a:lnTo>
                  <a:pt x="12770" y="43067"/>
                </a:lnTo>
                <a:lnTo>
                  <a:pt x="17740" y="39669"/>
                </a:lnTo>
                <a:lnTo>
                  <a:pt x="24077" y="34984"/>
                </a:lnTo>
                <a:lnTo>
                  <a:pt x="28433" y="32401"/>
                </a:lnTo>
                <a:lnTo>
                  <a:pt x="33243" y="29726"/>
                </a:lnTo>
                <a:lnTo>
                  <a:pt x="43667" y="24215"/>
                </a:lnTo>
                <a:lnTo>
                  <a:pt x="49114" y="21412"/>
                </a:lnTo>
                <a:lnTo>
                  <a:pt x="55603" y="18590"/>
                </a:lnTo>
                <a:lnTo>
                  <a:pt x="62786" y="15757"/>
                </a:lnTo>
                <a:lnTo>
                  <a:pt x="70432" y="12916"/>
                </a:lnTo>
                <a:lnTo>
                  <a:pt x="77435" y="11021"/>
                </a:lnTo>
                <a:lnTo>
                  <a:pt x="84008" y="9758"/>
                </a:lnTo>
                <a:lnTo>
                  <a:pt x="90296" y="8916"/>
                </a:lnTo>
                <a:lnTo>
                  <a:pt x="96391" y="7403"/>
                </a:lnTo>
                <a:lnTo>
                  <a:pt x="102361" y="5441"/>
                </a:lnTo>
                <a:lnTo>
                  <a:pt x="108245" y="3181"/>
                </a:lnTo>
                <a:lnTo>
                  <a:pt x="114073" y="1674"/>
                </a:lnTo>
                <a:lnTo>
                  <a:pt x="119864" y="669"/>
                </a:lnTo>
                <a:lnTo>
                  <a:pt x="125629" y="0"/>
                </a:lnTo>
                <a:lnTo>
                  <a:pt x="131378" y="506"/>
                </a:lnTo>
                <a:lnTo>
                  <a:pt x="137115" y="1795"/>
                </a:lnTo>
                <a:lnTo>
                  <a:pt x="142845" y="3608"/>
                </a:lnTo>
                <a:lnTo>
                  <a:pt x="147617" y="4816"/>
                </a:lnTo>
                <a:lnTo>
                  <a:pt x="151751" y="5622"/>
                </a:lnTo>
                <a:lnTo>
                  <a:pt x="155460" y="6159"/>
                </a:lnTo>
                <a:lnTo>
                  <a:pt x="157932" y="7469"/>
                </a:lnTo>
                <a:lnTo>
                  <a:pt x="159581" y="9295"/>
                </a:lnTo>
                <a:lnTo>
                  <a:pt x="160680" y="11465"/>
                </a:lnTo>
                <a:lnTo>
                  <a:pt x="161900" y="16416"/>
                </a:lnTo>
                <a:lnTo>
                  <a:pt x="162226" y="19070"/>
                </a:lnTo>
                <a:lnTo>
                  <a:pt x="161490" y="21792"/>
                </a:lnTo>
                <a:lnTo>
                  <a:pt x="158134" y="27356"/>
                </a:lnTo>
                <a:lnTo>
                  <a:pt x="155905" y="31126"/>
                </a:lnTo>
                <a:lnTo>
                  <a:pt x="153466" y="35544"/>
                </a:lnTo>
                <a:lnTo>
                  <a:pt x="150888" y="40394"/>
                </a:lnTo>
                <a:lnTo>
                  <a:pt x="147265" y="44580"/>
                </a:lnTo>
                <a:lnTo>
                  <a:pt x="142944" y="48324"/>
                </a:lnTo>
                <a:lnTo>
                  <a:pt x="138159" y="51771"/>
                </a:lnTo>
                <a:lnTo>
                  <a:pt x="134015" y="55975"/>
                </a:lnTo>
                <a:lnTo>
                  <a:pt x="130301" y="60683"/>
                </a:lnTo>
                <a:lnTo>
                  <a:pt x="126872" y="65726"/>
                </a:lnTo>
                <a:lnTo>
                  <a:pt x="123634" y="70041"/>
                </a:lnTo>
                <a:lnTo>
                  <a:pt x="117496" y="77375"/>
                </a:lnTo>
                <a:lnTo>
                  <a:pt x="113572" y="80664"/>
                </a:lnTo>
                <a:lnTo>
                  <a:pt x="109053" y="83810"/>
                </a:lnTo>
                <a:lnTo>
                  <a:pt x="104134" y="86859"/>
                </a:lnTo>
                <a:lnTo>
                  <a:pt x="99902" y="88892"/>
                </a:lnTo>
                <a:lnTo>
                  <a:pt x="96129" y="90247"/>
                </a:lnTo>
                <a:lnTo>
                  <a:pt x="92661" y="91151"/>
                </a:lnTo>
                <a:lnTo>
                  <a:pt x="90349" y="92705"/>
                </a:lnTo>
                <a:lnTo>
                  <a:pt x="88807" y="94694"/>
                </a:lnTo>
                <a:lnTo>
                  <a:pt x="87780" y="96973"/>
                </a:lnTo>
                <a:lnTo>
                  <a:pt x="86143" y="98492"/>
                </a:lnTo>
                <a:lnTo>
                  <a:pt x="84098" y="99505"/>
                </a:lnTo>
                <a:lnTo>
                  <a:pt x="81782" y="100180"/>
                </a:lnTo>
                <a:lnTo>
                  <a:pt x="80239" y="101582"/>
                </a:lnTo>
                <a:lnTo>
                  <a:pt x="79211" y="103470"/>
                </a:lnTo>
                <a:lnTo>
                  <a:pt x="77559" y="108792"/>
                </a:lnTo>
                <a:lnTo>
                  <a:pt x="78375" y="109229"/>
                </a:lnTo>
                <a:lnTo>
                  <a:pt x="81823" y="109714"/>
                </a:lnTo>
                <a:lnTo>
                  <a:pt x="83123" y="108891"/>
                </a:lnTo>
                <a:lnTo>
                  <a:pt x="83990" y="107390"/>
                </a:lnTo>
                <a:lnTo>
                  <a:pt x="84569" y="105437"/>
                </a:lnTo>
                <a:lnTo>
                  <a:pt x="86859" y="104135"/>
                </a:lnTo>
                <a:lnTo>
                  <a:pt x="90291" y="103266"/>
                </a:lnTo>
                <a:lnTo>
                  <a:pt x="94484" y="102688"/>
                </a:lnTo>
                <a:lnTo>
                  <a:pt x="98231" y="102302"/>
                </a:lnTo>
                <a:lnTo>
                  <a:pt x="104936" y="101873"/>
                </a:lnTo>
                <a:lnTo>
                  <a:pt x="113631" y="101683"/>
                </a:lnTo>
                <a:lnTo>
                  <a:pt x="156126" y="101539"/>
                </a:lnTo>
                <a:lnTo>
                  <a:pt x="163139" y="102489"/>
                </a:lnTo>
                <a:lnTo>
                  <a:pt x="169719" y="104074"/>
                </a:lnTo>
                <a:lnTo>
                  <a:pt x="176011" y="106084"/>
                </a:lnTo>
                <a:lnTo>
                  <a:pt x="181158" y="107423"/>
                </a:lnTo>
                <a:lnTo>
                  <a:pt x="185542" y="108316"/>
                </a:lnTo>
                <a:lnTo>
                  <a:pt x="189417" y="108912"/>
                </a:lnTo>
                <a:lnTo>
                  <a:pt x="193905" y="110261"/>
                </a:lnTo>
                <a:lnTo>
                  <a:pt x="198802" y="112113"/>
                </a:lnTo>
                <a:lnTo>
                  <a:pt x="203973" y="114301"/>
                </a:lnTo>
                <a:lnTo>
                  <a:pt x="207419" y="117664"/>
                </a:lnTo>
                <a:lnTo>
                  <a:pt x="209717" y="121811"/>
                </a:lnTo>
                <a:lnTo>
                  <a:pt x="211249" y="126481"/>
                </a:lnTo>
                <a:lnTo>
                  <a:pt x="215491" y="134209"/>
                </a:lnTo>
                <a:lnTo>
                  <a:pt x="217955" y="137604"/>
                </a:lnTo>
                <a:lnTo>
                  <a:pt x="219598" y="141772"/>
                </a:lnTo>
                <a:lnTo>
                  <a:pt x="220694" y="146455"/>
                </a:lnTo>
                <a:lnTo>
                  <a:pt x="221424" y="151483"/>
                </a:lnTo>
                <a:lnTo>
                  <a:pt x="220958" y="156739"/>
                </a:lnTo>
                <a:lnTo>
                  <a:pt x="219695" y="162149"/>
                </a:lnTo>
                <a:lnTo>
                  <a:pt x="217901" y="167660"/>
                </a:lnTo>
                <a:lnTo>
                  <a:pt x="215752" y="173239"/>
                </a:lnTo>
                <a:lnTo>
                  <a:pt x="213367" y="178864"/>
                </a:lnTo>
                <a:lnTo>
                  <a:pt x="210825" y="184518"/>
                </a:lnTo>
                <a:lnTo>
                  <a:pt x="208177" y="189241"/>
                </a:lnTo>
                <a:lnTo>
                  <a:pt x="202695" y="197028"/>
                </a:lnTo>
                <a:lnTo>
                  <a:pt x="198947" y="201390"/>
                </a:lnTo>
                <a:lnTo>
                  <a:pt x="194544" y="206203"/>
                </a:lnTo>
                <a:lnTo>
                  <a:pt x="184572" y="216632"/>
                </a:lnTo>
                <a:lnTo>
                  <a:pt x="161559" y="239960"/>
                </a:lnTo>
                <a:lnTo>
                  <a:pt x="157236" y="243347"/>
                </a:lnTo>
                <a:lnTo>
                  <a:pt x="152449" y="246557"/>
                </a:lnTo>
                <a:lnTo>
                  <a:pt x="147353" y="249650"/>
                </a:lnTo>
                <a:lnTo>
                  <a:pt x="142050" y="251712"/>
                </a:lnTo>
                <a:lnTo>
                  <a:pt x="136610" y="253086"/>
                </a:lnTo>
                <a:lnTo>
                  <a:pt x="131078" y="254002"/>
                </a:lnTo>
                <a:lnTo>
                  <a:pt x="126438" y="254613"/>
                </a:lnTo>
                <a:lnTo>
                  <a:pt x="122392" y="255021"/>
                </a:lnTo>
                <a:lnTo>
                  <a:pt x="118742" y="255292"/>
                </a:lnTo>
                <a:lnTo>
                  <a:pt x="114403" y="255473"/>
                </a:lnTo>
                <a:lnTo>
                  <a:pt x="100149" y="255728"/>
                </a:lnTo>
                <a:lnTo>
                  <a:pt x="77152" y="2558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0"/>
          <p:cNvSpPr/>
          <p:nvPr/>
        </p:nvSpPr>
        <p:spPr>
          <a:xfrm>
            <a:off x="5961098" y="2880511"/>
            <a:ext cx="496853" cy="137010"/>
          </a:xfrm>
          <a:custGeom>
            <a:avLst/>
            <a:gdLst/>
            <a:ahLst/>
            <a:cxnLst/>
            <a:rect l="0" t="0" r="0" b="0"/>
            <a:pathLst>
              <a:path w="496853" h="137010">
                <a:moveTo>
                  <a:pt x="8219" y="137009"/>
                </a:moveTo>
                <a:lnTo>
                  <a:pt x="8219" y="132458"/>
                </a:lnTo>
                <a:lnTo>
                  <a:pt x="7267" y="131117"/>
                </a:lnTo>
                <a:lnTo>
                  <a:pt x="5679" y="130223"/>
                </a:lnTo>
                <a:lnTo>
                  <a:pt x="838" y="128789"/>
                </a:lnTo>
                <a:lnTo>
                  <a:pt x="441" y="127719"/>
                </a:lnTo>
                <a:lnTo>
                  <a:pt x="0" y="123990"/>
                </a:lnTo>
                <a:lnTo>
                  <a:pt x="835" y="121662"/>
                </a:lnTo>
                <a:lnTo>
                  <a:pt x="2344" y="119158"/>
                </a:lnTo>
                <a:lnTo>
                  <a:pt x="4302" y="116535"/>
                </a:lnTo>
                <a:lnTo>
                  <a:pt x="6560" y="113835"/>
                </a:lnTo>
                <a:lnTo>
                  <a:pt x="9018" y="111082"/>
                </a:lnTo>
                <a:lnTo>
                  <a:pt x="14289" y="105483"/>
                </a:lnTo>
                <a:lnTo>
                  <a:pt x="19807" y="99820"/>
                </a:lnTo>
                <a:lnTo>
                  <a:pt x="22612" y="96024"/>
                </a:lnTo>
                <a:lnTo>
                  <a:pt x="25434" y="91588"/>
                </a:lnTo>
                <a:lnTo>
                  <a:pt x="28268" y="86726"/>
                </a:lnTo>
                <a:lnTo>
                  <a:pt x="32063" y="82531"/>
                </a:lnTo>
                <a:lnTo>
                  <a:pt x="36497" y="78783"/>
                </a:lnTo>
                <a:lnTo>
                  <a:pt x="41359" y="75332"/>
                </a:lnTo>
                <a:lnTo>
                  <a:pt x="46505" y="71126"/>
                </a:lnTo>
                <a:lnTo>
                  <a:pt x="51840" y="66417"/>
                </a:lnTo>
                <a:lnTo>
                  <a:pt x="57303" y="61372"/>
                </a:lnTo>
                <a:lnTo>
                  <a:pt x="64754" y="57057"/>
                </a:lnTo>
                <a:lnTo>
                  <a:pt x="73532" y="53227"/>
                </a:lnTo>
                <a:lnTo>
                  <a:pt x="83193" y="49722"/>
                </a:lnTo>
                <a:lnTo>
                  <a:pt x="92492" y="45480"/>
                </a:lnTo>
                <a:lnTo>
                  <a:pt x="101548" y="40747"/>
                </a:lnTo>
                <a:lnTo>
                  <a:pt x="110443" y="35687"/>
                </a:lnTo>
                <a:lnTo>
                  <a:pt x="120184" y="31361"/>
                </a:lnTo>
                <a:lnTo>
                  <a:pt x="130487" y="27524"/>
                </a:lnTo>
                <a:lnTo>
                  <a:pt x="141167" y="24014"/>
                </a:lnTo>
                <a:lnTo>
                  <a:pt x="152096" y="20721"/>
                </a:lnTo>
                <a:lnTo>
                  <a:pt x="174399" y="14523"/>
                </a:lnTo>
                <a:lnTo>
                  <a:pt x="186634" y="11536"/>
                </a:lnTo>
                <a:lnTo>
                  <a:pt x="212927" y="5678"/>
                </a:lnTo>
                <a:lnTo>
                  <a:pt x="226606" y="3735"/>
                </a:lnTo>
                <a:lnTo>
                  <a:pt x="240488" y="2439"/>
                </a:lnTo>
                <a:lnTo>
                  <a:pt x="254505" y="1576"/>
                </a:lnTo>
                <a:lnTo>
                  <a:pt x="280240" y="616"/>
                </a:lnTo>
                <a:lnTo>
                  <a:pt x="316148" y="76"/>
                </a:lnTo>
                <a:lnTo>
                  <a:pt x="327805" y="0"/>
                </a:lnTo>
                <a:lnTo>
                  <a:pt x="338434" y="902"/>
                </a:lnTo>
                <a:lnTo>
                  <a:pt x="348377" y="2456"/>
                </a:lnTo>
                <a:lnTo>
                  <a:pt x="357864" y="4444"/>
                </a:lnTo>
                <a:lnTo>
                  <a:pt x="367045" y="7675"/>
                </a:lnTo>
                <a:lnTo>
                  <a:pt x="376024" y="11734"/>
                </a:lnTo>
                <a:lnTo>
                  <a:pt x="384868" y="16344"/>
                </a:lnTo>
                <a:lnTo>
                  <a:pt x="393621" y="20371"/>
                </a:lnTo>
                <a:lnTo>
                  <a:pt x="402313" y="24008"/>
                </a:lnTo>
                <a:lnTo>
                  <a:pt x="410966" y="27384"/>
                </a:lnTo>
                <a:lnTo>
                  <a:pt x="418640" y="31541"/>
                </a:lnTo>
                <a:lnTo>
                  <a:pt x="425660" y="36217"/>
                </a:lnTo>
                <a:lnTo>
                  <a:pt x="432245" y="41239"/>
                </a:lnTo>
                <a:lnTo>
                  <a:pt x="437588" y="45540"/>
                </a:lnTo>
                <a:lnTo>
                  <a:pt x="442103" y="49359"/>
                </a:lnTo>
                <a:lnTo>
                  <a:pt x="446065" y="52858"/>
                </a:lnTo>
                <a:lnTo>
                  <a:pt x="455547" y="61826"/>
                </a:lnTo>
                <a:lnTo>
                  <a:pt x="460743" y="66884"/>
                </a:lnTo>
                <a:lnTo>
                  <a:pt x="465159" y="72162"/>
                </a:lnTo>
                <a:lnTo>
                  <a:pt x="469056" y="77585"/>
                </a:lnTo>
                <a:lnTo>
                  <a:pt x="472606" y="83105"/>
                </a:lnTo>
                <a:lnTo>
                  <a:pt x="475925" y="87738"/>
                </a:lnTo>
                <a:lnTo>
                  <a:pt x="479091" y="91779"/>
                </a:lnTo>
                <a:lnTo>
                  <a:pt x="482154" y="95426"/>
                </a:lnTo>
                <a:lnTo>
                  <a:pt x="484195" y="98809"/>
                </a:lnTo>
                <a:lnTo>
                  <a:pt x="485557" y="102017"/>
                </a:lnTo>
                <a:lnTo>
                  <a:pt x="486464" y="105108"/>
                </a:lnTo>
                <a:lnTo>
                  <a:pt x="488021" y="108122"/>
                </a:lnTo>
                <a:lnTo>
                  <a:pt x="490012" y="111083"/>
                </a:lnTo>
                <a:lnTo>
                  <a:pt x="495500" y="118129"/>
                </a:lnTo>
                <a:lnTo>
                  <a:pt x="496252" y="121633"/>
                </a:lnTo>
                <a:lnTo>
                  <a:pt x="496852" y="1284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1"/>
          <p:cNvSpPr/>
          <p:nvPr/>
        </p:nvSpPr>
        <p:spPr>
          <a:xfrm>
            <a:off x="6706552" y="3043237"/>
            <a:ext cx="51436" cy="205741"/>
          </a:xfrm>
          <a:custGeom>
            <a:avLst/>
            <a:gdLst/>
            <a:ahLst/>
            <a:cxnLst/>
            <a:rect l="0" t="0" r="0" b="0"/>
            <a:pathLst>
              <a:path w="51436" h="205741">
                <a:moveTo>
                  <a:pt x="0" y="0"/>
                </a:moveTo>
                <a:lnTo>
                  <a:pt x="0" y="24702"/>
                </a:lnTo>
                <a:lnTo>
                  <a:pt x="953" y="29803"/>
                </a:lnTo>
                <a:lnTo>
                  <a:pt x="2540" y="35109"/>
                </a:lnTo>
                <a:lnTo>
                  <a:pt x="4551" y="40551"/>
                </a:lnTo>
                <a:lnTo>
                  <a:pt x="5891" y="46084"/>
                </a:lnTo>
                <a:lnTo>
                  <a:pt x="6785" y="51678"/>
                </a:lnTo>
                <a:lnTo>
                  <a:pt x="7381" y="57312"/>
                </a:lnTo>
                <a:lnTo>
                  <a:pt x="8731" y="62973"/>
                </a:lnTo>
                <a:lnTo>
                  <a:pt x="10583" y="68652"/>
                </a:lnTo>
                <a:lnTo>
                  <a:pt x="12771" y="74343"/>
                </a:lnTo>
                <a:lnTo>
                  <a:pt x="14229" y="80995"/>
                </a:lnTo>
                <a:lnTo>
                  <a:pt x="15201" y="88286"/>
                </a:lnTo>
                <a:lnTo>
                  <a:pt x="15849" y="96005"/>
                </a:lnTo>
                <a:lnTo>
                  <a:pt x="17233" y="103056"/>
                </a:lnTo>
                <a:lnTo>
                  <a:pt x="19109" y="109662"/>
                </a:lnTo>
                <a:lnTo>
                  <a:pt x="21312" y="115970"/>
                </a:lnTo>
                <a:lnTo>
                  <a:pt x="23733" y="122081"/>
                </a:lnTo>
                <a:lnTo>
                  <a:pt x="26299" y="128060"/>
                </a:lnTo>
                <a:lnTo>
                  <a:pt x="28963" y="133951"/>
                </a:lnTo>
                <a:lnTo>
                  <a:pt x="30739" y="138830"/>
                </a:lnTo>
                <a:lnTo>
                  <a:pt x="31922" y="143036"/>
                </a:lnTo>
                <a:lnTo>
                  <a:pt x="32711" y="146793"/>
                </a:lnTo>
                <a:lnTo>
                  <a:pt x="34190" y="151202"/>
                </a:lnTo>
                <a:lnTo>
                  <a:pt x="36129" y="156046"/>
                </a:lnTo>
                <a:lnTo>
                  <a:pt x="38373" y="161181"/>
                </a:lnTo>
                <a:lnTo>
                  <a:pt x="39870" y="165556"/>
                </a:lnTo>
                <a:lnTo>
                  <a:pt x="40867" y="169426"/>
                </a:lnTo>
                <a:lnTo>
                  <a:pt x="41533" y="172958"/>
                </a:lnTo>
                <a:lnTo>
                  <a:pt x="42929" y="176266"/>
                </a:lnTo>
                <a:lnTo>
                  <a:pt x="44811" y="179423"/>
                </a:lnTo>
                <a:lnTo>
                  <a:pt x="47019" y="182480"/>
                </a:lnTo>
                <a:lnTo>
                  <a:pt x="48491" y="185471"/>
                </a:lnTo>
                <a:lnTo>
                  <a:pt x="49472" y="188417"/>
                </a:lnTo>
                <a:lnTo>
                  <a:pt x="50563" y="194231"/>
                </a:lnTo>
                <a:lnTo>
                  <a:pt x="51047" y="199990"/>
                </a:lnTo>
                <a:lnTo>
                  <a:pt x="51435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2"/>
          <p:cNvSpPr/>
          <p:nvPr/>
        </p:nvSpPr>
        <p:spPr>
          <a:xfrm>
            <a:off x="6607316" y="3111817"/>
            <a:ext cx="236397" cy="60009"/>
          </a:xfrm>
          <a:custGeom>
            <a:avLst/>
            <a:gdLst/>
            <a:ahLst/>
            <a:cxnLst/>
            <a:rect l="0" t="0" r="0" b="0"/>
            <a:pathLst>
              <a:path w="236397" h="60009">
                <a:moveTo>
                  <a:pt x="4939" y="60008"/>
                </a:moveTo>
                <a:lnTo>
                  <a:pt x="388" y="60008"/>
                </a:lnTo>
                <a:lnTo>
                  <a:pt x="0" y="59055"/>
                </a:lnTo>
                <a:lnTo>
                  <a:pt x="693" y="57468"/>
                </a:lnTo>
                <a:lnTo>
                  <a:pt x="4100" y="52627"/>
                </a:lnTo>
                <a:lnTo>
                  <a:pt x="6284" y="51277"/>
                </a:lnTo>
                <a:lnTo>
                  <a:pt x="9646" y="49425"/>
                </a:lnTo>
                <a:lnTo>
                  <a:pt x="23479" y="42267"/>
                </a:lnTo>
                <a:lnTo>
                  <a:pt x="28729" y="39608"/>
                </a:lnTo>
                <a:lnTo>
                  <a:pt x="35086" y="36883"/>
                </a:lnTo>
                <a:lnTo>
                  <a:pt x="42182" y="34114"/>
                </a:lnTo>
                <a:lnTo>
                  <a:pt x="57686" y="28497"/>
                </a:lnTo>
                <a:lnTo>
                  <a:pt x="74102" y="22825"/>
                </a:lnTo>
                <a:lnTo>
                  <a:pt x="82481" y="20932"/>
                </a:lnTo>
                <a:lnTo>
                  <a:pt x="90923" y="19670"/>
                </a:lnTo>
                <a:lnTo>
                  <a:pt x="99409" y="18828"/>
                </a:lnTo>
                <a:lnTo>
                  <a:pt x="108877" y="17315"/>
                </a:lnTo>
                <a:lnTo>
                  <a:pt x="118999" y="15353"/>
                </a:lnTo>
                <a:lnTo>
                  <a:pt x="140404" y="10634"/>
                </a:lnTo>
                <a:lnTo>
                  <a:pt x="162618" y="5361"/>
                </a:lnTo>
                <a:lnTo>
                  <a:pt x="171970" y="3574"/>
                </a:lnTo>
                <a:lnTo>
                  <a:pt x="180111" y="2383"/>
                </a:lnTo>
                <a:lnTo>
                  <a:pt x="187442" y="1589"/>
                </a:lnTo>
                <a:lnTo>
                  <a:pt x="195188" y="1059"/>
                </a:lnTo>
                <a:lnTo>
                  <a:pt x="203209" y="706"/>
                </a:lnTo>
                <a:lnTo>
                  <a:pt x="23639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3"/>
          <p:cNvSpPr/>
          <p:nvPr/>
        </p:nvSpPr>
        <p:spPr>
          <a:xfrm>
            <a:off x="6963727" y="3017520"/>
            <a:ext cx="60008" cy="240031"/>
          </a:xfrm>
          <a:custGeom>
            <a:avLst/>
            <a:gdLst/>
            <a:ahLst/>
            <a:cxnLst/>
            <a:rect l="0" t="0" r="0" b="0"/>
            <a:pathLst>
              <a:path w="60008" h="240031">
                <a:moveTo>
                  <a:pt x="0" y="0"/>
                </a:moveTo>
                <a:lnTo>
                  <a:pt x="0" y="12770"/>
                </a:lnTo>
                <a:lnTo>
                  <a:pt x="953" y="15181"/>
                </a:lnTo>
                <a:lnTo>
                  <a:pt x="2540" y="17740"/>
                </a:lnTo>
                <a:lnTo>
                  <a:pt x="4551" y="20399"/>
                </a:lnTo>
                <a:lnTo>
                  <a:pt x="5891" y="23125"/>
                </a:lnTo>
                <a:lnTo>
                  <a:pt x="7381" y="28692"/>
                </a:lnTo>
                <a:lnTo>
                  <a:pt x="8043" y="34342"/>
                </a:lnTo>
                <a:lnTo>
                  <a:pt x="8220" y="37182"/>
                </a:lnTo>
                <a:lnTo>
                  <a:pt x="9290" y="40980"/>
                </a:lnTo>
                <a:lnTo>
                  <a:pt x="10956" y="45418"/>
                </a:lnTo>
                <a:lnTo>
                  <a:pt x="13019" y="50281"/>
                </a:lnTo>
                <a:lnTo>
                  <a:pt x="17851" y="60764"/>
                </a:lnTo>
                <a:lnTo>
                  <a:pt x="20473" y="66227"/>
                </a:lnTo>
                <a:lnTo>
                  <a:pt x="22221" y="70821"/>
                </a:lnTo>
                <a:lnTo>
                  <a:pt x="23387" y="74836"/>
                </a:lnTo>
                <a:lnTo>
                  <a:pt x="24164" y="78466"/>
                </a:lnTo>
                <a:lnTo>
                  <a:pt x="25634" y="82790"/>
                </a:lnTo>
                <a:lnTo>
                  <a:pt x="27567" y="87579"/>
                </a:lnTo>
                <a:lnTo>
                  <a:pt x="29808" y="92676"/>
                </a:lnTo>
                <a:lnTo>
                  <a:pt x="31302" y="97978"/>
                </a:lnTo>
                <a:lnTo>
                  <a:pt x="32298" y="103419"/>
                </a:lnTo>
                <a:lnTo>
                  <a:pt x="32962" y="108951"/>
                </a:lnTo>
                <a:lnTo>
                  <a:pt x="34357" y="113591"/>
                </a:lnTo>
                <a:lnTo>
                  <a:pt x="36240" y="117637"/>
                </a:lnTo>
                <a:lnTo>
                  <a:pt x="38447" y="121287"/>
                </a:lnTo>
                <a:lnTo>
                  <a:pt x="39919" y="125626"/>
                </a:lnTo>
                <a:lnTo>
                  <a:pt x="40901" y="130423"/>
                </a:lnTo>
                <a:lnTo>
                  <a:pt x="41554" y="135526"/>
                </a:lnTo>
                <a:lnTo>
                  <a:pt x="41991" y="140833"/>
                </a:lnTo>
                <a:lnTo>
                  <a:pt x="42281" y="146276"/>
                </a:lnTo>
                <a:lnTo>
                  <a:pt x="42604" y="157404"/>
                </a:lnTo>
                <a:lnTo>
                  <a:pt x="42748" y="168700"/>
                </a:lnTo>
                <a:lnTo>
                  <a:pt x="43739" y="173426"/>
                </a:lnTo>
                <a:lnTo>
                  <a:pt x="45352" y="177530"/>
                </a:lnTo>
                <a:lnTo>
                  <a:pt x="47379" y="181218"/>
                </a:lnTo>
                <a:lnTo>
                  <a:pt x="48731" y="185582"/>
                </a:lnTo>
                <a:lnTo>
                  <a:pt x="49633" y="190396"/>
                </a:lnTo>
                <a:lnTo>
                  <a:pt x="50234" y="195511"/>
                </a:lnTo>
                <a:lnTo>
                  <a:pt x="50634" y="199873"/>
                </a:lnTo>
                <a:lnTo>
                  <a:pt x="51079" y="207260"/>
                </a:lnTo>
                <a:lnTo>
                  <a:pt x="51277" y="213718"/>
                </a:lnTo>
                <a:lnTo>
                  <a:pt x="51426" y="229729"/>
                </a:lnTo>
                <a:lnTo>
                  <a:pt x="51433" y="235496"/>
                </a:lnTo>
                <a:lnTo>
                  <a:pt x="52385" y="237007"/>
                </a:lnTo>
                <a:lnTo>
                  <a:pt x="53974" y="238015"/>
                </a:lnTo>
                <a:lnTo>
                  <a:pt x="60007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4"/>
          <p:cNvSpPr/>
          <p:nvPr/>
        </p:nvSpPr>
        <p:spPr>
          <a:xfrm>
            <a:off x="6920865" y="3009067"/>
            <a:ext cx="265596" cy="248086"/>
          </a:xfrm>
          <a:custGeom>
            <a:avLst/>
            <a:gdLst/>
            <a:ahLst/>
            <a:cxnLst/>
            <a:rect l="0" t="0" r="0" b="0"/>
            <a:pathLst>
              <a:path w="265596" h="248086">
                <a:moveTo>
                  <a:pt x="0" y="51315"/>
                </a:moveTo>
                <a:lnTo>
                  <a:pt x="0" y="43934"/>
                </a:lnTo>
                <a:lnTo>
                  <a:pt x="4551" y="38545"/>
                </a:lnTo>
                <a:lnTo>
                  <a:pt x="9325" y="31034"/>
                </a:lnTo>
                <a:lnTo>
                  <a:pt x="11931" y="26365"/>
                </a:lnTo>
                <a:lnTo>
                  <a:pt x="17368" y="18636"/>
                </a:lnTo>
                <a:lnTo>
                  <a:pt x="20151" y="15242"/>
                </a:lnTo>
                <a:lnTo>
                  <a:pt x="24863" y="12979"/>
                </a:lnTo>
                <a:lnTo>
                  <a:pt x="30864" y="11470"/>
                </a:lnTo>
                <a:lnTo>
                  <a:pt x="37721" y="10464"/>
                </a:lnTo>
                <a:lnTo>
                  <a:pt x="45150" y="8841"/>
                </a:lnTo>
                <a:lnTo>
                  <a:pt x="52960" y="6807"/>
                </a:lnTo>
                <a:lnTo>
                  <a:pt x="61024" y="4498"/>
                </a:lnTo>
                <a:lnTo>
                  <a:pt x="68305" y="2959"/>
                </a:lnTo>
                <a:lnTo>
                  <a:pt x="75064" y="1932"/>
                </a:lnTo>
                <a:lnTo>
                  <a:pt x="81475" y="1248"/>
                </a:lnTo>
                <a:lnTo>
                  <a:pt x="88607" y="792"/>
                </a:lnTo>
                <a:lnTo>
                  <a:pt x="96219" y="488"/>
                </a:lnTo>
                <a:lnTo>
                  <a:pt x="118044" y="60"/>
                </a:lnTo>
                <a:lnTo>
                  <a:pt x="124416" y="0"/>
                </a:lnTo>
                <a:lnTo>
                  <a:pt x="129617" y="913"/>
                </a:lnTo>
                <a:lnTo>
                  <a:pt x="134036" y="2473"/>
                </a:lnTo>
                <a:lnTo>
                  <a:pt x="152524" y="11822"/>
                </a:lnTo>
                <a:lnTo>
                  <a:pt x="155975" y="14509"/>
                </a:lnTo>
                <a:lnTo>
                  <a:pt x="158276" y="17253"/>
                </a:lnTo>
                <a:lnTo>
                  <a:pt x="159809" y="20034"/>
                </a:lnTo>
                <a:lnTo>
                  <a:pt x="160832" y="23794"/>
                </a:lnTo>
                <a:lnTo>
                  <a:pt x="161514" y="28205"/>
                </a:lnTo>
                <a:lnTo>
                  <a:pt x="161968" y="33051"/>
                </a:lnTo>
                <a:lnTo>
                  <a:pt x="162271" y="38187"/>
                </a:lnTo>
                <a:lnTo>
                  <a:pt x="162608" y="48973"/>
                </a:lnTo>
                <a:lnTo>
                  <a:pt x="160792" y="54516"/>
                </a:lnTo>
                <a:lnTo>
                  <a:pt x="157678" y="60116"/>
                </a:lnTo>
                <a:lnTo>
                  <a:pt x="153696" y="65755"/>
                </a:lnTo>
                <a:lnTo>
                  <a:pt x="150088" y="71419"/>
                </a:lnTo>
                <a:lnTo>
                  <a:pt x="146731" y="77100"/>
                </a:lnTo>
                <a:lnTo>
                  <a:pt x="143541" y="82793"/>
                </a:lnTo>
                <a:lnTo>
                  <a:pt x="139509" y="88493"/>
                </a:lnTo>
                <a:lnTo>
                  <a:pt x="134915" y="94198"/>
                </a:lnTo>
                <a:lnTo>
                  <a:pt x="129949" y="99906"/>
                </a:lnTo>
                <a:lnTo>
                  <a:pt x="124732" y="104664"/>
                </a:lnTo>
                <a:lnTo>
                  <a:pt x="119350" y="108789"/>
                </a:lnTo>
                <a:lnTo>
                  <a:pt x="113856" y="112491"/>
                </a:lnTo>
                <a:lnTo>
                  <a:pt x="109241" y="115911"/>
                </a:lnTo>
                <a:lnTo>
                  <a:pt x="101574" y="122252"/>
                </a:lnTo>
                <a:lnTo>
                  <a:pt x="94992" y="128245"/>
                </a:lnTo>
                <a:lnTo>
                  <a:pt x="88890" y="134084"/>
                </a:lnTo>
                <a:lnTo>
                  <a:pt x="83004" y="139854"/>
                </a:lnTo>
                <a:lnTo>
                  <a:pt x="80101" y="141773"/>
                </a:lnTo>
                <a:lnTo>
                  <a:pt x="74335" y="143906"/>
                </a:lnTo>
                <a:lnTo>
                  <a:pt x="68598" y="144854"/>
                </a:lnTo>
                <a:lnTo>
                  <a:pt x="61704" y="145463"/>
                </a:lnTo>
                <a:lnTo>
                  <a:pt x="61139" y="144560"/>
                </a:lnTo>
                <a:lnTo>
                  <a:pt x="60510" y="141017"/>
                </a:lnTo>
                <a:lnTo>
                  <a:pt x="61294" y="139691"/>
                </a:lnTo>
                <a:lnTo>
                  <a:pt x="62771" y="138808"/>
                </a:lnTo>
                <a:lnTo>
                  <a:pt x="64707" y="138219"/>
                </a:lnTo>
                <a:lnTo>
                  <a:pt x="69399" y="135024"/>
                </a:lnTo>
                <a:lnTo>
                  <a:pt x="75611" y="130429"/>
                </a:lnTo>
                <a:lnTo>
                  <a:pt x="79934" y="127870"/>
                </a:lnTo>
                <a:lnTo>
                  <a:pt x="84722" y="125212"/>
                </a:lnTo>
                <a:lnTo>
                  <a:pt x="95122" y="119718"/>
                </a:lnTo>
                <a:lnTo>
                  <a:pt x="100562" y="116919"/>
                </a:lnTo>
                <a:lnTo>
                  <a:pt x="107046" y="114101"/>
                </a:lnTo>
                <a:lnTo>
                  <a:pt x="114226" y="111270"/>
                </a:lnTo>
                <a:lnTo>
                  <a:pt x="129824" y="105584"/>
                </a:lnTo>
                <a:lnTo>
                  <a:pt x="146282" y="99882"/>
                </a:lnTo>
                <a:lnTo>
                  <a:pt x="153719" y="97981"/>
                </a:lnTo>
                <a:lnTo>
                  <a:pt x="160581" y="96713"/>
                </a:lnTo>
                <a:lnTo>
                  <a:pt x="167062" y="95868"/>
                </a:lnTo>
                <a:lnTo>
                  <a:pt x="174239" y="96257"/>
                </a:lnTo>
                <a:lnTo>
                  <a:pt x="181882" y="97469"/>
                </a:lnTo>
                <a:lnTo>
                  <a:pt x="189834" y="99229"/>
                </a:lnTo>
                <a:lnTo>
                  <a:pt x="197041" y="100403"/>
                </a:lnTo>
                <a:lnTo>
                  <a:pt x="203751" y="101185"/>
                </a:lnTo>
                <a:lnTo>
                  <a:pt x="210129" y="101707"/>
                </a:lnTo>
                <a:lnTo>
                  <a:pt x="216286" y="103007"/>
                </a:lnTo>
                <a:lnTo>
                  <a:pt x="222295" y="104827"/>
                </a:lnTo>
                <a:lnTo>
                  <a:pt x="228207" y="106992"/>
                </a:lnTo>
                <a:lnTo>
                  <a:pt x="233100" y="109388"/>
                </a:lnTo>
                <a:lnTo>
                  <a:pt x="241077" y="114590"/>
                </a:lnTo>
                <a:lnTo>
                  <a:pt x="247798" y="120077"/>
                </a:lnTo>
                <a:lnTo>
                  <a:pt x="253959" y="125691"/>
                </a:lnTo>
                <a:lnTo>
                  <a:pt x="259873" y="131361"/>
                </a:lnTo>
                <a:lnTo>
                  <a:pt x="261831" y="134207"/>
                </a:lnTo>
                <a:lnTo>
                  <a:pt x="264007" y="139908"/>
                </a:lnTo>
                <a:lnTo>
                  <a:pt x="264587" y="143715"/>
                </a:lnTo>
                <a:lnTo>
                  <a:pt x="264973" y="148157"/>
                </a:lnTo>
                <a:lnTo>
                  <a:pt x="265404" y="157221"/>
                </a:lnTo>
                <a:lnTo>
                  <a:pt x="265595" y="164424"/>
                </a:lnTo>
                <a:lnTo>
                  <a:pt x="263740" y="168631"/>
                </a:lnTo>
                <a:lnTo>
                  <a:pt x="260599" y="173341"/>
                </a:lnTo>
                <a:lnTo>
                  <a:pt x="256600" y="178386"/>
                </a:lnTo>
                <a:lnTo>
                  <a:pt x="252982" y="183654"/>
                </a:lnTo>
                <a:lnTo>
                  <a:pt x="249617" y="189071"/>
                </a:lnTo>
                <a:lnTo>
                  <a:pt x="246421" y="194587"/>
                </a:lnTo>
                <a:lnTo>
                  <a:pt x="242386" y="199217"/>
                </a:lnTo>
                <a:lnTo>
                  <a:pt x="237790" y="203257"/>
                </a:lnTo>
                <a:lnTo>
                  <a:pt x="232822" y="206902"/>
                </a:lnTo>
                <a:lnTo>
                  <a:pt x="227604" y="210285"/>
                </a:lnTo>
                <a:lnTo>
                  <a:pt x="222221" y="213492"/>
                </a:lnTo>
                <a:lnTo>
                  <a:pt x="216728" y="216583"/>
                </a:lnTo>
                <a:lnTo>
                  <a:pt x="205543" y="222558"/>
                </a:lnTo>
                <a:lnTo>
                  <a:pt x="199894" y="225484"/>
                </a:lnTo>
                <a:lnTo>
                  <a:pt x="195175" y="228388"/>
                </a:lnTo>
                <a:lnTo>
                  <a:pt x="187391" y="234154"/>
                </a:lnTo>
                <a:lnTo>
                  <a:pt x="183030" y="236073"/>
                </a:lnTo>
                <a:lnTo>
                  <a:pt x="178217" y="237352"/>
                </a:lnTo>
                <a:lnTo>
                  <a:pt x="173104" y="238205"/>
                </a:lnTo>
                <a:lnTo>
                  <a:pt x="164883" y="241692"/>
                </a:lnTo>
                <a:lnTo>
                  <a:pt x="158054" y="245464"/>
                </a:lnTo>
                <a:lnTo>
                  <a:pt x="151843" y="247141"/>
                </a:lnTo>
                <a:lnTo>
                  <a:pt x="145909" y="247886"/>
                </a:lnTo>
                <a:lnTo>
                  <a:pt x="142992" y="248085"/>
                </a:lnTo>
                <a:lnTo>
                  <a:pt x="141048" y="247265"/>
                </a:lnTo>
                <a:lnTo>
                  <a:pt x="139752" y="245766"/>
                </a:lnTo>
                <a:lnTo>
                  <a:pt x="138888" y="243814"/>
                </a:lnTo>
                <a:lnTo>
                  <a:pt x="137359" y="242513"/>
                </a:lnTo>
                <a:lnTo>
                  <a:pt x="135388" y="241645"/>
                </a:lnTo>
                <a:lnTo>
                  <a:pt x="128587" y="2399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5"/>
          <p:cNvSpPr/>
          <p:nvPr/>
        </p:nvSpPr>
        <p:spPr>
          <a:xfrm>
            <a:off x="7263914" y="3008947"/>
            <a:ext cx="214164" cy="167481"/>
          </a:xfrm>
          <a:custGeom>
            <a:avLst/>
            <a:gdLst/>
            <a:ahLst/>
            <a:cxnLst/>
            <a:rect l="0" t="0" r="0" b="0"/>
            <a:pathLst>
              <a:path w="214164" h="167481">
                <a:moveTo>
                  <a:pt x="102720" y="0"/>
                </a:moveTo>
                <a:lnTo>
                  <a:pt x="95340" y="0"/>
                </a:lnTo>
                <a:lnTo>
                  <a:pt x="89598" y="2540"/>
                </a:lnTo>
                <a:lnTo>
                  <a:pt x="70390" y="11932"/>
                </a:lnTo>
                <a:lnTo>
                  <a:pt x="65926" y="15575"/>
                </a:lnTo>
                <a:lnTo>
                  <a:pt x="61999" y="19908"/>
                </a:lnTo>
                <a:lnTo>
                  <a:pt x="58428" y="24702"/>
                </a:lnTo>
                <a:lnTo>
                  <a:pt x="54142" y="28851"/>
                </a:lnTo>
                <a:lnTo>
                  <a:pt x="49380" y="32569"/>
                </a:lnTo>
                <a:lnTo>
                  <a:pt x="44300" y="36000"/>
                </a:lnTo>
                <a:lnTo>
                  <a:pt x="39961" y="39240"/>
                </a:lnTo>
                <a:lnTo>
                  <a:pt x="36116" y="42353"/>
                </a:lnTo>
                <a:lnTo>
                  <a:pt x="32600" y="45380"/>
                </a:lnTo>
                <a:lnTo>
                  <a:pt x="29304" y="49303"/>
                </a:lnTo>
                <a:lnTo>
                  <a:pt x="26154" y="53824"/>
                </a:lnTo>
                <a:lnTo>
                  <a:pt x="23100" y="58743"/>
                </a:lnTo>
                <a:lnTo>
                  <a:pt x="20113" y="62974"/>
                </a:lnTo>
                <a:lnTo>
                  <a:pt x="17169" y="66748"/>
                </a:lnTo>
                <a:lnTo>
                  <a:pt x="14254" y="70216"/>
                </a:lnTo>
                <a:lnTo>
                  <a:pt x="11357" y="74433"/>
                </a:lnTo>
                <a:lnTo>
                  <a:pt x="8474" y="79150"/>
                </a:lnTo>
                <a:lnTo>
                  <a:pt x="5600" y="84199"/>
                </a:lnTo>
                <a:lnTo>
                  <a:pt x="3683" y="89470"/>
                </a:lnTo>
                <a:lnTo>
                  <a:pt x="2406" y="94889"/>
                </a:lnTo>
                <a:lnTo>
                  <a:pt x="1554" y="100407"/>
                </a:lnTo>
                <a:lnTo>
                  <a:pt x="986" y="105990"/>
                </a:lnTo>
                <a:lnTo>
                  <a:pt x="608" y="111618"/>
                </a:lnTo>
                <a:lnTo>
                  <a:pt x="187" y="121998"/>
                </a:lnTo>
                <a:lnTo>
                  <a:pt x="0" y="129786"/>
                </a:lnTo>
                <a:lnTo>
                  <a:pt x="903" y="133197"/>
                </a:lnTo>
                <a:lnTo>
                  <a:pt x="2457" y="136423"/>
                </a:lnTo>
                <a:lnTo>
                  <a:pt x="4446" y="139526"/>
                </a:lnTo>
                <a:lnTo>
                  <a:pt x="6724" y="142547"/>
                </a:lnTo>
                <a:lnTo>
                  <a:pt x="9195" y="145514"/>
                </a:lnTo>
                <a:lnTo>
                  <a:pt x="11795" y="148444"/>
                </a:lnTo>
                <a:lnTo>
                  <a:pt x="17224" y="154240"/>
                </a:lnTo>
                <a:lnTo>
                  <a:pt x="20006" y="157120"/>
                </a:lnTo>
                <a:lnTo>
                  <a:pt x="22812" y="159039"/>
                </a:lnTo>
                <a:lnTo>
                  <a:pt x="28471" y="161172"/>
                </a:lnTo>
                <a:lnTo>
                  <a:pt x="32266" y="162693"/>
                </a:lnTo>
                <a:lnTo>
                  <a:pt x="36700" y="164659"/>
                </a:lnTo>
                <a:lnTo>
                  <a:pt x="41562" y="166923"/>
                </a:lnTo>
                <a:lnTo>
                  <a:pt x="45756" y="167480"/>
                </a:lnTo>
                <a:lnTo>
                  <a:pt x="49504" y="166898"/>
                </a:lnTo>
                <a:lnTo>
                  <a:pt x="52956" y="165558"/>
                </a:lnTo>
                <a:lnTo>
                  <a:pt x="57161" y="164664"/>
                </a:lnTo>
                <a:lnTo>
                  <a:pt x="61870" y="164069"/>
                </a:lnTo>
                <a:lnTo>
                  <a:pt x="66914" y="163672"/>
                </a:lnTo>
                <a:lnTo>
                  <a:pt x="72182" y="162454"/>
                </a:lnTo>
                <a:lnTo>
                  <a:pt x="77599" y="160690"/>
                </a:lnTo>
                <a:lnTo>
                  <a:pt x="83115" y="158562"/>
                </a:lnTo>
                <a:lnTo>
                  <a:pt x="89651" y="157143"/>
                </a:lnTo>
                <a:lnTo>
                  <a:pt x="96865" y="156197"/>
                </a:lnTo>
                <a:lnTo>
                  <a:pt x="104532" y="155566"/>
                </a:lnTo>
                <a:lnTo>
                  <a:pt x="111548" y="154193"/>
                </a:lnTo>
                <a:lnTo>
                  <a:pt x="118130" y="152326"/>
                </a:lnTo>
                <a:lnTo>
                  <a:pt x="124424" y="150128"/>
                </a:lnTo>
                <a:lnTo>
                  <a:pt x="130525" y="147710"/>
                </a:lnTo>
                <a:lnTo>
                  <a:pt x="136497" y="145146"/>
                </a:lnTo>
                <a:lnTo>
                  <a:pt x="142382" y="142484"/>
                </a:lnTo>
                <a:lnTo>
                  <a:pt x="149165" y="139757"/>
                </a:lnTo>
                <a:lnTo>
                  <a:pt x="164320" y="134187"/>
                </a:lnTo>
                <a:lnTo>
                  <a:pt x="170457" y="131368"/>
                </a:lnTo>
                <a:lnTo>
                  <a:pt x="175500" y="128536"/>
                </a:lnTo>
                <a:lnTo>
                  <a:pt x="179816" y="125696"/>
                </a:lnTo>
                <a:lnTo>
                  <a:pt x="184598" y="122850"/>
                </a:lnTo>
                <a:lnTo>
                  <a:pt x="189690" y="120000"/>
                </a:lnTo>
                <a:lnTo>
                  <a:pt x="194991" y="117148"/>
                </a:lnTo>
                <a:lnTo>
                  <a:pt x="199476" y="114293"/>
                </a:lnTo>
                <a:lnTo>
                  <a:pt x="203420" y="111438"/>
                </a:lnTo>
                <a:lnTo>
                  <a:pt x="207001" y="108582"/>
                </a:lnTo>
                <a:lnTo>
                  <a:pt x="209388" y="105726"/>
                </a:lnTo>
                <a:lnTo>
                  <a:pt x="210980" y="102869"/>
                </a:lnTo>
                <a:lnTo>
                  <a:pt x="214163" y="942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6"/>
          <p:cNvSpPr/>
          <p:nvPr/>
        </p:nvSpPr>
        <p:spPr>
          <a:xfrm>
            <a:off x="6904073" y="2837655"/>
            <a:ext cx="436845" cy="111285"/>
          </a:xfrm>
          <a:custGeom>
            <a:avLst/>
            <a:gdLst/>
            <a:ahLst/>
            <a:cxnLst/>
            <a:rect l="0" t="0" r="0" b="0"/>
            <a:pathLst>
              <a:path w="436845" h="111285">
                <a:moveTo>
                  <a:pt x="8219" y="111284"/>
                </a:moveTo>
                <a:lnTo>
                  <a:pt x="838" y="111284"/>
                </a:lnTo>
                <a:lnTo>
                  <a:pt x="441" y="110332"/>
                </a:lnTo>
                <a:lnTo>
                  <a:pt x="176" y="108745"/>
                </a:lnTo>
                <a:lnTo>
                  <a:pt x="0" y="106734"/>
                </a:lnTo>
                <a:lnTo>
                  <a:pt x="834" y="104440"/>
                </a:lnTo>
                <a:lnTo>
                  <a:pt x="2344" y="101959"/>
                </a:lnTo>
                <a:lnTo>
                  <a:pt x="4302" y="99353"/>
                </a:lnTo>
                <a:lnTo>
                  <a:pt x="5608" y="96662"/>
                </a:lnTo>
                <a:lnTo>
                  <a:pt x="6478" y="93917"/>
                </a:lnTo>
                <a:lnTo>
                  <a:pt x="7059" y="91133"/>
                </a:lnTo>
                <a:lnTo>
                  <a:pt x="8398" y="88325"/>
                </a:lnTo>
                <a:lnTo>
                  <a:pt x="10243" y="85501"/>
                </a:lnTo>
                <a:lnTo>
                  <a:pt x="12426" y="82665"/>
                </a:lnTo>
                <a:lnTo>
                  <a:pt x="14834" y="79823"/>
                </a:lnTo>
                <a:lnTo>
                  <a:pt x="17391" y="76975"/>
                </a:lnTo>
                <a:lnTo>
                  <a:pt x="20049" y="74124"/>
                </a:lnTo>
                <a:lnTo>
                  <a:pt x="23726" y="71271"/>
                </a:lnTo>
                <a:lnTo>
                  <a:pt x="28082" y="68416"/>
                </a:lnTo>
                <a:lnTo>
                  <a:pt x="32891" y="65561"/>
                </a:lnTo>
                <a:lnTo>
                  <a:pt x="38002" y="62704"/>
                </a:lnTo>
                <a:lnTo>
                  <a:pt x="48761" y="56991"/>
                </a:lnTo>
                <a:lnTo>
                  <a:pt x="65528" y="48419"/>
                </a:lnTo>
                <a:lnTo>
                  <a:pt x="72143" y="45562"/>
                </a:lnTo>
                <a:lnTo>
                  <a:pt x="79410" y="42705"/>
                </a:lnTo>
                <a:lnTo>
                  <a:pt x="87112" y="39847"/>
                </a:lnTo>
                <a:lnTo>
                  <a:pt x="95105" y="36037"/>
                </a:lnTo>
                <a:lnTo>
                  <a:pt x="103290" y="31592"/>
                </a:lnTo>
                <a:lnTo>
                  <a:pt x="111605" y="26724"/>
                </a:lnTo>
                <a:lnTo>
                  <a:pt x="120006" y="22526"/>
                </a:lnTo>
                <a:lnTo>
                  <a:pt x="128463" y="18774"/>
                </a:lnTo>
                <a:lnTo>
                  <a:pt x="136960" y="15321"/>
                </a:lnTo>
                <a:lnTo>
                  <a:pt x="145481" y="12066"/>
                </a:lnTo>
                <a:lnTo>
                  <a:pt x="162570" y="5910"/>
                </a:lnTo>
                <a:lnTo>
                  <a:pt x="172079" y="3887"/>
                </a:lnTo>
                <a:lnTo>
                  <a:pt x="182229" y="2539"/>
                </a:lnTo>
                <a:lnTo>
                  <a:pt x="192806" y="1640"/>
                </a:lnTo>
                <a:lnTo>
                  <a:pt x="202714" y="1041"/>
                </a:lnTo>
                <a:lnTo>
                  <a:pt x="221344" y="375"/>
                </a:lnTo>
                <a:lnTo>
                  <a:pt x="247898" y="0"/>
                </a:lnTo>
                <a:lnTo>
                  <a:pt x="255635" y="900"/>
                </a:lnTo>
                <a:lnTo>
                  <a:pt x="262698" y="2452"/>
                </a:lnTo>
                <a:lnTo>
                  <a:pt x="269311" y="4440"/>
                </a:lnTo>
                <a:lnTo>
                  <a:pt x="275625" y="6717"/>
                </a:lnTo>
                <a:lnTo>
                  <a:pt x="281740" y="9188"/>
                </a:lnTo>
                <a:lnTo>
                  <a:pt x="287722" y="11788"/>
                </a:lnTo>
                <a:lnTo>
                  <a:pt x="292662" y="15426"/>
                </a:lnTo>
                <a:lnTo>
                  <a:pt x="296907" y="19756"/>
                </a:lnTo>
                <a:lnTo>
                  <a:pt x="300691" y="24548"/>
                </a:lnTo>
                <a:lnTo>
                  <a:pt x="305117" y="28695"/>
                </a:lnTo>
                <a:lnTo>
                  <a:pt x="309974" y="32413"/>
                </a:lnTo>
                <a:lnTo>
                  <a:pt x="315117" y="35843"/>
                </a:lnTo>
                <a:lnTo>
                  <a:pt x="318545" y="40035"/>
                </a:lnTo>
                <a:lnTo>
                  <a:pt x="320830" y="44735"/>
                </a:lnTo>
                <a:lnTo>
                  <a:pt x="322354" y="49773"/>
                </a:lnTo>
                <a:lnTo>
                  <a:pt x="324322" y="54085"/>
                </a:lnTo>
                <a:lnTo>
                  <a:pt x="326587" y="57911"/>
                </a:lnTo>
                <a:lnTo>
                  <a:pt x="329050" y="61415"/>
                </a:lnTo>
                <a:lnTo>
                  <a:pt x="332596" y="64703"/>
                </a:lnTo>
                <a:lnTo>
                  <a:pt x="336865" y="67848"/>
                </a:lnTo>
                <a:lnTo>
                  <a:pt x="341618" y="70897"/>
                </a:lnTo>
                <a:lnTo>
                  <a:pt x="345737" y="73882"/>
                </a:lnTo>
                <a:lnTo>
                  <a:pt x="349436" y="76825"/>
                </a:lnTo>
                <a:lnTo>
                  <a:pt x="352855" y="79739"/>
                </a:lnTo>
                <a:lnTo>
                  <a:pt x="359193" y="82976"/>
                </a:lnTo>
                <a:lnTo>
                  <a:pt x="365185" y="84416"/>
                </a:lnTo>
                <a:lnTo>
                  <a:pt x="371023" y="85056"/>
                </a:lnTo>
                <a:lnTo>
                  <a:pt x="379333" y="87880"/>
                </a:lnTo>
                <a:lnTo>
                  <a:pt x="388424" y="91357"/>
                </a:lnTo>
                <a:lnTo>
                  <a:pt x="398897" y="93315"/>
                </a:lnTo>
                <a:lnTo>
                  <a:pt x="408985" y="93895"/>
                </a:lnTo>
                <a:lnTo>
                  <a:pt x="436844" y="9414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072187" y="3473054"/>
            <a:ext cx="1500189" cy="718852"/>
            <a:chOff x="6072187" y="3473054"/>
            <a:chExt cx="1500189" cy="718852"/>
          </a:xfrm>
        </p:grpSpPr>
        <p:sp>
          <p:nvSpPr>
            <p:cNvPr id="16" name="SMARTPenAnnotation177"/>
            <p:cNvSpPr/>
            <p:nvPr/>
          </p:nvSpPr>
          <p:spPr>
            <a:xfrm>
              <a:off x="6097904" y="3660457"/>
              <a:ext cx="214314" cy="8573"/>
            </a:xfrm>
            <a:custGeom>
              <a:avLst/>
              <a:gdLst/>
              <a:ahLst/>
              <a:cxnLst/>
              <a:rect l="0" t="0" r="0" b="0"/>
              <a:pathLst>
                <a:path w="214314" h="8573">
                  <a:moveTo>
                    <a:pt x="0" y="8572"/>
                  </a:moveTo>
                  <a:lnTo>
                    <a:pt x="52857" y="8572"/>
                  </a:lnTo>
                  <a:lnTo>
                    <a:pt x="58098" y="7620"/>
                  </a:lnTo>
                  <a:lnTo>
                    <a:pt x="64450" y="6033"/>
                  </a:lnTo>
                  <a:lnTo>
                    <a:pt x="71541" y="4022"/>
                  </a:lnTo>
                  <a:lnTo>
                    <a:pt x="78174" y="2681"/>
                  </a:lnTo>
                  <a:lnTo>
                    <a:pt x="84502" y="1788"/>
                  </a:lnTo>
                  <a:lnTo>
                    <a:pt x="90624" y="1192"/>
                  </a:lnTo>
                  <a:lnTo>
                    <a:pt x="96612" y="795"/>
                  </a:lnTo>
                  <a:lnTo>
                    <a:pt x="102508" y="530"/>
                  </a:lnTo>
                  <a:lnTo>
                    <a:pt x="114139" y="235"/>
                  </a:lnTo>
                  <a:lnTo>
                    <a:pt x="198685" y="0"/>
                  </a:lnTo>
                  <a:lnTo>
                    <a:pt x="201037" y="953"/>
                  </a:lnTo>
                  <a:lnTo>
                    <a:pt x="202605" y="2540"/>
                  </a:lnTo>
                  <a:lnTo>
                    <a:pt x="203650" y="4551"/>
                  </a:lnTo>
                  <a:lnTo>
                    <a:pt x="205300" y="5892"/>
                  </a:lnTo>
                  <a:lnTo>
                    <a:pt x="207351" y="6785"/>
                  </a:lnTo>
                  <a:lnTo>
                    <a:pt x="214313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78"/>
            <p:cNvSpPr/>
            <p:nvPr/>
          </p:nvSpPr>
          <p:spPr>
            <a:xfrm>
              <a:off x="6072187" y="3763327"/>
              <a:ext cx="214314" cy="8574"/>
            </a:xfrm>
            <a:custGeom>
              <a:avLst/>
              <a:gdLst/>
              <a:ahLst/>
              <a:cxnLst/>
              <a:rect l="0" t="0" r="0" b="0"/>
              <a:pathLst>
                <a:path w="214314" h="8574">
                  <a:moveTo>
                    <a:pt x="0" y="0"/>
                  </a:moveTo>
                  <a:lnTo>
                    <a:pt x="11931" y="0"/>
                  </a:lnTo>
                  <a:lnTo>
                    <a:pt x="14622" y="952"/>
                  </a:lnTo>
                  <a:lnTo>
                    <a:pt x="17368" y="2540"/>
                  </a:lnTo>
                  <a:lnTo>
                    <a:pt x="20151" y="4551"/>
                  </a:lnTo>
                  <a:lnTo>
                    <a:pt x="22959" y="5892"/>
                  </a:lnTo>
                  <a:lnTo>
                    <a:pt x="25784" y="6785"/>
                  </a:lnTo>
                  <a:lnTo>
                    <a:pt x="28619" y="7381"/>
                  </a:lnTo>
                  <a:lnTo>
                    <a:pt x="32414" y="7778"/>
                  </a:lnTo>
                  <a:lnTo>
                    <a:pt x="36850" y="8043"/>
                  </a:lnTo>
                  <a:lnTo>
                    <a:pt x="45905" y="8337"/>
                  </a:lnTo>
                  <a:lnTo>
                    <a:pt x="53105" y="8468"/>
                  </a:lnTo>
                  <a:lnTo>
                    <a:pt x="57311" y="7550"/>
                  </a:lnTo>
                  <a:lnTo>
                    <a:pt x="62020" y="5986"/>
                  </a:lnTo>
                  <a:lnTo>
                    <a:pt x="67064" y="3991"/>
                  </a:lnTo>
                  <a:lnTo>
                    <a:pt x="72332" y="2660"/>
                  </a:lnTo>
                  <a:lnTo>
                    <a:pt x="77749" y="1774"/>
                  </a:lnTo>
                  <a:lnTo>
                    <a:pt x="83265" y="1183"/>
                  </a:lnTo>
                  <a:lnTo>
                    <a:pt x="88848" y="788"/>
                  </a:lnTo>
                  <a:lnTo>
                    <a:pt x="94474" y="526"/>
                  </a:lnTo>
                  <a:lnTo>
                    <a:pt x="105806" y="234"/>
                  </a:lnTo>
                  <a:lnTo>
                    <a:pt x="189864" y="0"/>
                  </a:lnTo>
                  <a:lnTo>
                    <a:pt x="193251" y="953"/>
                  </a:lnTo>
                  <a:lnTo>
                    <a:pt x="196462" y="2540"/>
                  </a:lnTo>
                  <a:lnTo>
                    <a:pt x="199554" y="4551"/>
                  </a:lnTo>
                  <a:lnTo>
                    <a:pt x="202569" y="5892"/>
                  </a:lnTo>
                  <a:lnTo>
                    <a:pt x="205531" y="6785"/>
                  </a:lnTo>
                  <a:lnTo>
                    <a:pt x="214313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79"/>
            <p:cNvSpPr/>
            <p:nvPr/>
          </p:nvSpPr>
          <p:spPr>
            <a:xfrm>
              <a:off x="6457950" y="3574736"/>
              <a:ext cx="205741" cy="214193"/>
            </a:xfrm>
            <a:custGeom>
              <a:avLst/>
              <a:gdLst/>
              <a:ahLst/>
              <a:cxnLst/>
              <a:rect l="0" t="0" r="0" b="0"/>
              <a:pathLst>
                <a:path w="205741" h="214193">
                  <a:moveTo>
                    <a:pt x="0" y="42859"/>
                  </a:moveTo>
                  <a:lnTo>
                    <a:pt x="12770" y="30088"/>
                  </a:lnTo>
                  <a:lnTo>
                    <a:pt x="16133" y="27677"/>
                  </a:lnTo>
                  <a:lnTo>
                    <a:pt x="20280" y="25118"/>
                  </a:lnTo>
                  <a:lnTo>
                    <a:pt x="24950" y="22459"/>
                  </a:lnTo>
                  <a:lnTo>
                    <a:pt x="29016" y="19734"/>
                  </a:lnTo>
                  <a:lnTo>
                    <a:pt x="32679" y="16965"/>
                  </a:lnTo>
                  <a:lnTo>
                    <a:pt x="36073" y="14166"/>
                  </a:lnTo>
                  <a:lnTo>
                    <a:pt x="40241" y="11348"/>
                  </a:lnTo>
                  <a:lnTo>
                    <a:pt x="44925" y="8516"/>
                  </a:lnTo>
                  <a:lnTo>
                    <a:pt x="49952" y="5676"/>
                  </a:lnTo>
                  <a:lnTo>
                    <a:pt x="55209" y="3783"/>
                  </a:lnTo>
                  <a:lnTo>
                    <a:pt x="60618" y="2521"/>
                  </a:lnTo>
                  <a:lnTo>
                    <a:pt x="66130" y="1679"/>
                  </a:lnTo>
                  <a:lnTo>
                    <a:pt x="70756" y="1118"/>
                  </a:lnTo>
                  <a:lnTo>
                    <a:pt x="74793" y="744"/>
                  </a:lnTo>
                  <a:lnTo>
                    <a:pt x="78437" y="495"/>
                  </a:lnTo>
                  <a:lnTo>
                    <a:pt x="82771" y="329"/>
                  </a:lnTo>
                  <a:lnTo>
                    <a:pt x="97021" y="95"/>
                  </a:lnTo>
                  <a:lnTo>
                    <a:pt x="125586" y="0"/>
                  </a:lnTo>
                  <a:lnTo>
                    <a:pt x="127538" y="951"/>
                  </a:lnTo>
                  <a:lnTo>
                    <a:pt x="132249" y="4548"/>
                  </a:lnTo>
                  <a:lnTo>
                    <a:pt x="137517" y="9322"/>
                  </a:lnTo>
                  <a:lnTo>
                    <a:pt x="140255" y="11928"/>
                  </a:lnTo>
                  <a:lnTo>
                    <a:pt x="142081" y="15571"/>
                  </a:lnTo>
                  <a:lnTo>
                    <a:pt x="143298" y="19904"/>
                  </a:lnTo>
                  <a:lnTo>
                    <a:pt x="144109" y="24698"/>
                  </a:lnTo>
                  <a:lnTo>
                    <a:pt x="144650" y="29799"/>
                  </a:lnTo>
                  <a:lnTo>
                    <a:pt x="145011" y="35105"/>
                  </a:lnTo>
                  <a:lnTo>
                    <a:pt x="145412" y="45127"/>
                  </a:lnTo>
                  <a:lnTo>
                    <a:pt x="145590" y="52757"/>
                  </a:lnTo>
                  <a:lnTo>
                    <a:pt x="144684" y="57078"/>
                  </a:lnTo>
                  <a:lnTo>
                    <a:pt x="143129" y="61863"/>
                  </a:lnTo>
                  <a:lnTo>
                    <a:pt x="141139" y="66958"/>
                  </a:lnTo>
                  <a:lnTo>
                    <a:pt x="136388" y="80240"/>
                  </a:lnTo>
                  <a:lnTo>
                    <a:pt x="133788" y="87782"/>
                  </a:lnTo>
                  <a:lnTo>
                    <a:pt x="131102" y="94715"/>
                  </a:lnTo>
                  <a:lnTo>
                    <a:pt x="128359" y="101242"/>
                  </a:lnTo>
                  <a:lnTo>
                    <a:pt x="125577" y="107498"/>
                  </a:lnTo>
                  <a:lnTo>
                    <a:pt x="119947" y="119530"/>
                  </a:lnTo>
                  <a:lnTo>
                    <a:pt x="117113" y="125405"/>
                  </a:lnTo>
                  <a:lnTo>
                    <a:pt x="114269" y="130275"/>
                  </a:lnTo>
                  <a:lnTo>
                    <a:pt x="111422" y="134474"/>
                  </a:lnTo>
                  <a:lnTo>
                    <a:pt x="108571" y="138225"/>
                  </a:lnTo>
                  <a:lnTo>
                    <a:pt x="105718" y="142631"/>
                  </a:lnTo>
                  <a:lnTo>
                    <a:pt x="102864" y="147474"/>
                  </a:lnTo>
                  <a:lnTo>
                    <a:pt x="100008" y="152607"/>
                  </a:lnTo>
                  <a:lnTo>
                    <a:pt x="98104" y="156982"/>
                  </a:lnTo>
                  <a:lnTo>
                    <a:pt x="96835" y="160851"/>
                  </a:lnTo>
                  <a:lnTo>
                    <a:pt x="95989" y="164383"/>
                  </a:lnTo>
                  <a:lnTo>
                    <a:pt x="95425" y="168642"/>
                  </a:lnTo>
                  <a:lnTo>
                    <a:pt x="95050" y="173387"/>
                  </a:lnTo>
                  <a:lnTo>
                    <a:pt x="94446" y="185588"/>
                  </a:lnTo>
                  <a:lnTo>
                    <a:pt x="94341" y="192252"/>
                  </a:lnTo>
                  <a:lnTo>
                    <a:pt x="94301" y="204113"/>
                  </a:lnTo>
                  <a:lnTo>
                    <a:pt x="96839" y="207555"/>
                  </a:lnTo>
                  <a:lnTo>
                    <a:pt x="101678" y="212975"/>
                  </a:lnTo>
                  <a:lnTo>
                    <a:pt x="107420" y="213716"/>
                  </a:lnTo>
                  <a:lnTo>
                    <a:pt x="115369" y="214045"/>
                  </a:lnTo>
                  <a:lnTo>
                    <a:pt x="122077" y="214192"/>
                  </a:lnTo>
                  <a:lnTo>
                    <a:pt x="125200" y="213278"/>
                  </a:lnTo>
                  <a:lnTo>
                    <a:pt x="131209" y="209723"/>
                  </a:lnTo>
                  <a:lnTo>
                    <a:pt x="137055" y="207508"/>
                  </a:lnTo>
                  <a:lnTo>
                    <a:pt x="139948" y="206918"/>
                  </a:lnTo>
                  <a:lnTo>
                    <a:pt x="143781" y="205571"/>
                  </a:lnTo>
                  <a:lnTo>
                    <a:pt x="148241" y="203721"/>
                  </a:lnTo>
                  <a:lnTo>
                    <a:pt x="153120" y="201535"/>
                  </a:lnTo>
                  <a:lnTo>
                    <a:pt x="157325" y="199126"/>
                  </a:lnTo>
                  <a:lnTo>
                    <a:pt x="161081" y="196567"/>
                  </a:lnTo>
                  <a:lnTo>
                    <a:pt x="164537" y="193908"/>
                  </a:lnTo>
                  <a:lnTo>
                    <a:pt x="168746" y="191183"/>
                  </a:lnTo>
                  <a:lnTo>
                    <a:pt x="173457" y="188414"/>
                  </a:lnTo>
                  <a:lnTo>
                    <a:pt x="178503" y="185616"/>
                  </a:lnTo>
                  <a:lnTo>
                    <a:pt x="183772" y="181845"/>
                  </a:lnTo>
                  <a:lnTo>
                    <a:pt x="189190" y="177426"/>
                  </a:lnTo>
                  <a:lnTo>
                    <a:pt x="205740" y="16287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180"/>
            <p:cNvSpPr/>
            <p:nvPr/>
          </p:nvSpPr>
          <p:spPr>
            <a:xfrm>
              <a:off x="6740842" y="3549402"/>
              <a:ext cx="188596" cy="196746"/>
            </a:xfrm>
            <a:custGeom>
              <a:avLst/>
              <a:gdLst/>
              <a:ahLst/>
              <a:cxnLst/>
              <a:rect l="0" t="0" r="0" b="0"/>
              <a:pathLst>
                <a:path w="188596" h="196746">
                  <a:moveTo>
                    <a:pt x="0" y="33902"/>
                  </a:moveTo>
                  <a:lnTo>
                    <a:pt x="12770" y="21132"/>
                  </a:lnTo>
                  <a:lnTo>
                    <a:pt x="15182" y="19674"/>
                  </a:lnTo>
                  <a:lnTo>
                    <a:pt x="20400" y="18054"/>
                  </a:lnTo>
                  <a:lnTo>
                    <a:pt x="25894" y="14794"/>
                  </a:lnTo>
                  <a:lnTo>
                    <a:pt x="28693" y="12591"/>
                  </a:lnTo>
                  <a:lnTo>
                    <a:pt x="32463" y="11122"/>
                  </a:lnTo>
                  <a:lnTo>
                    <a:pt x="36883" y="10143"/>
                  </a:lnTo>
                  <a:lnTo>
                    <a:pt x="41733" y="9490"/>
                  </a:lnTo>
                  <a:lnTo>
                    <a:pt x="45920" y="8103"/>
                  </a:lnTo>
                  <a:lnTo>
                    <a:pt x="49663" y="6225"/>
                  </a:lnTo>
                  <a:lnTo>
                    <a:pt x="53112" y="4021"/>
                  </a:lnTo>
                  <a:lnTo>
                    <a:pt x="56363" y="2552"/>
                  </a:lnTo>
                  <a:lnTo>
                    <a:pt x="59483" y="1572"/>
                  </a:lnTo>
                  <a:lnTo>
                    <a:pt x="62515" y="919"/>
                  </a:lnTo>
                  <a:lnTo>
                    <a:pt x="65489" y="484"/>
                  </a:lnTo>
                  <a:lnTo>
                    <a:pt x="71334" y="0"/>
                  </a:lnTo>
                  <a:lnTo>
                    <a:pt x="74226" y="823"/>
                  </a:lnTo>
                  <a:lnTo>
                    <a:pt x="79979" y="4278"/>
                  </a:lnTo>
                  <a:lnTo>
                    <a:pt x="85711" y="8989"/>
                  </a:lnTo>
                  <a:lnTo>
                    <a:pt x="88573" y="11579"/>
                  </a:lnTo>
                  <a:lnTo>
                    <a:pt x="91434" y="13305"/>
                  </a:lnTo>
                  <a:lnTo>
                    <a:pt x="97153" y="15223"/>
                  </a:lnTo>
                  <a:lnTo>
                    <a:pt x="99059" y="16687"/>
                  </a:lnTo>
                  <a:lnTo>
                    <a:pt x="100329" y="18615"/>
                  </a:lnTo>
                  <a:lnTo>
                    <a:pt x="101741" y="23298"/>
                  </a:lnTo>
                  <a:lnTo>
                    <a:pt x="102368" y="28555"/>
                  </a:lnTo>
                  <a:lnTo>
                    <a:pt x="102536" y="32242"/>
                  </a:lnTo>
                  <a:lnTo>
                    <a:pt x="102721" y="41420"/>
                  </a:lnTo>
                  <a:lnTo>
                    <a:pt x="101818" y="45582"/>
                  </a:lnTo>
                  <a:lnTo>
                    <a:pt x="100264" y="49308"/>
                  </a:lnTo>
                  <a:lnTo>
                    <a:pt x="98275" y="52746"/>
                  </a:lnTo>
                  <a:lnTo>
                    <a:pt x="93526" y="61645"/>
                  </a:lnTo>
                  <a:lnTo>
                    <a:pt x="82715" y="82880"/>
                  </a:lnTo>
                  <a:lnTo>
                    <a:pt x="80861" y="88462"/>
                  </a:lnTo>
                  <a:lnTo>
                    <a:pt x="79625" y="94088"/>
                  </a:lnTo>
                  <a:lnTo>
                    <a:pt x="78801" y="99744"/>
                  </a:lnTo>
                  <a:lnTo>
                    <a:pt x="77299" y="105419"/>
                  </a:lnTo>
                  <a:lnTo>
                    <a:pt x="75345" y="111108"/>
                  </a:lnTo>
                  <a:lnTo>
                    <a:pt x="73090" y="116805"/>
                  </a:lnTo>
                  <a:lnTo>
                    <a:pt x="70634" y="121556"/>
                  </a:lnTo>
                  <a:lnTo>
                    <a:pt x="68045" y="125676"/>
                  </a:lnTo>
                  <a:lnTo>
                    <a:pt x="65366" y="129375"/>
                  </a:lnTo>
                  <a:lnTo>
                    <a:pt x="62627" y="133746"/>
                  </a:lnTo>
                  <a:lnTo>
                    <a:pt x="59849" y="138565"/>
                  </a:lnTo>
                  <a:lnTo>
                    <a:pt x="57044" y="143682"/>
                  </a:lnTo>
                  <a:lnTo>
                    <a:pt x="54223" y="148047"/>
                  </a:lnTo>
                  <a:lnTo>
                    <a:pt x="51388" y="151909"/>
                  </a:lnTo>
                  <a:lnTo>
                    <a:pt x="48546" y="155436"/>
                  </a:lnTo>
                  <a:lnTo>
                    <a:pt x="46652" y="158740"/>
                  </a:lnTo>
                  <a:lnTo>
                    <a:pt x="45389" y="161895"/>
                  </a:lnTo>
                  <a:lnTo>
                    <a:pt x="43985" y="167940"/>
                  </a:lnTo>
                  <a:lnTo>
                    <a:pt x="43362" y="173803"/>
                  </a:lnTo>
                  <a:lnTo>
                    <a:pt x="43085" y="179583"/>
                  </a:lnTo>
                  <a:lnTo>
                    <a:pt x="42906" y="186504"/>
                  </a:lnTo>
                  <a:lnTo>
                    <a:pt x="42875" y="192254"/>
                  </a:lnTo>
                  <a:lnTo>
                    <a:pt x="43824" y="193762"/>
                  </a:lnTo>
                  <a:lnTo>
                    <a:pt x="45408" y="194768"/>
                  </a:lnTo>
                  <a:lnTo>
                    <a:pt x="49709" y="195886"/>
                  </a:lnTo>
                  <a:lnTo>
                    <a:pt x="54795" y="196383"/>
                  </a:lnTo>
                  <a:lnTo>
                    <a:pt x="60231" y="196603"/>
                  </a:lnTo>
                  <a:lnTo>
                    <a:pt x="68647" y="196728"/>
                  </a:lnTo>
                  <a:lnTo>
                    <a:pt x="71482" y="196745"/>
                  </a:lnTo>
                  <a:lnTo>
                    <a:pt x="74324" y="195804"/>
                  </a:lnTo>
                  <a:lnTo>
                    <a:pt x="80023" y="192219"/>
                  </a:lnTo>
                  <a:lnTo>
                    <a:pt x="83829" y="190882"/>
                  </a:lnTo>
                  <a:lnTo>
                    <a:pt x="88271" y="189991"/>
                  </a:lnTo>
                  <a:lnTo>
                    <a:pt x="93137" y="189396"/>
                  </a:lnTo>
                  <a:lnTo>
                    <a:pt x="97335" y="188047"/>
                  </a:lnTo>
                  <a:lnTo>
                    <a:pt x="101084" y="186196"/>
                  </a:lnTo>
                  <a:lnTo>
                    <a:pt x="104537" y="184009"/>
                  </a:lnTo>
                  <a:lnTo>
                    <a:pt x="108744" y="182551"/>
                  </a:lnTo>
                  <a:lnTo>
                    <a:pt x="113454" y="181579"/>
                  </a:lnTo>
                  <a:lnTo>
                    <a:pt x="118499" y="180931"/>
                  </a:lnTo>
                  <a:lnTo>
                    <a:pt x="123766" y="179547"/>
                  </a:lnTo>
                  <a:lnTo>
                    <a:pt x="129183" y="177671"/>
                  </a:lnTo>
                  <a:lnTo>
                    <a:pt x="134700" y="175468"/>
                  </a:lnTo>
                  <a:lnTo>
                    <a:pt x="140282" y="173047"/>
                  </a:lnTo>
                  <a:lnTo>
                    <a:pt x="151565" y="167817"/>
                  </a:lnTo>
                  <a:lnTo>
                    <a:pt x="168627" y="159518"/>
                  </a:lnTo>
                  <a:lnTo>
                    <a:pt x="173378" y="157651"/>
                  </a:lnTo>
                  <a:lnTo>
                    <a:pt x="177498" y="156407"/>
                  </a:lnTo>
                  <a:lnTo>
                    <a:pt x="188595" y="15391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181"/>
            <p:cNvSpPr/>
            <p:nvPr/>
          </p:nvSpPr>
          <p:spPr>
            <a:xfrm>
              <a:off x="6955158" y="3473054"/>
              <a:ext cx="221185" cy="220455"/>
            </a:xfrm>
            <a:custGeom>
              <a:avLst/>
              <a:gdLst/>
              <a:ahLst/>
              <a:cxnLst/>
              <a:rect l="0" t="0" r="0" b="0"/>
              <a:pathLst>
                <a:path w="221185" h="220455">
                  <a:moveTo>
                    <a:pt x="162874" y="7381"/>
                  </a:moveTo>
                  <a:lnTo>
                    <a:pt x="162874" y="0"/>
                  </a:lnTo>
                  <a:lnTo>
                    <a:pt x="161922" y="555"/>
                  </a:lnTo>
                  <a:lnTo>
                    <a:pt x="155494" y="6294"/>
                  </a:lnTo>
                  <a:lnTo>
                    <a:pt x="152291" y="6898"/>
                  </a:lnTo>
                  <a:lnTo>
                    <a:pt x="150104" y="7059"/>
                  </a:lnTo>
                  <a:lnTo>
                    <a:pt x="146741" y="8118"/>
                  </a:lnTo>
                  <a:lnTo>
                    <a:pt x="142594" y="9777"/>
                  </a:lnTo>
                  <a:lnTo>
                    <a:pt x="137923" y="11836"/>
                  </a:lnTo>
                  <a:lnTo>
                    <a:pt x="133858" y="14161"/>
                  </a:lnTo>
                  <a:lnTo>
                    <a:pt x="130195" y="16663"/>
                  </a:lnTo>
                  <a:lnTo>
                    <a:pt x="126801" y="19284"/>
                  </a:lnTo>
                  <a:lnTo>
                    <a:pt x="122632" y="21031"/>
                  </a:lnTo>
                  <a:lnTo>
                    <a:pt x="117949" y="22196"/>
                  </a:lnTo>
                  <a:lnTo>
                    <a:pt x="112922" y="22973"/>
                  </a:lnTo>
                  <a:lnTo>
                    <a:pt x="107665" y="23490"/>
                  </a:lnTo>
                  <a:lnTo>
                    <a:pt x="102256" y="23836"/>
                  </a:lnTo>
                  <a:lnTo>
                    <a:pt x="96744" y="24065"/>
                  </a:lnTo>
                  <a:lnTo>
                    <a:pt x="92118" y="25171"/>
                  </a:lnTo>
                  <a:lnTo>
                    <a:pt x="88081" y="26861"/>
                  </a:lnTo>
                  <a:lnTo>
                    <a:pt x="84437" y="28940"/>
                  </a:lnTo>
                  <a:lnTo>
                    <a:pt x="80103" y="30326"/>
                  </a:lnTo>
                  <a:lnTo>
                    <a:pt x="75308" y="31250"/>
                  </a:lnTo>
                  <a:lnTo>
                    <a:pt x="70207" y="31866"/>
                  </a:lnTo>
                  <a:lnTo>
                    <a:pt x="65854" y="32277"/>
                  </a:lnTo>
                  <a:lnTo>
                    <a:pt x="61998" y="32551"/>
                  </a:lnTo>
                  <a:lnTo>
                    <a:pt x="58476" y="32733"/>
                  </a:lnTo>
                  <a:lnTo>
                    <a:pt x="55175" y="33807"/>
                  </a:lnTo>
                  <a:lnTo>
                    <a:pt x="48967" y="37541"/>
                  </a:lnTo>
                  <a:lnTo>
                    <a:pt x="45027" y="38917"/>
                  </a:lnTo>
                  <a:lnTo>
                    <a:pt x="40494" y="39835"/>
                  </a:lnTo>
                  <a:lnTo>
                    <a:pt x="35568" y="40447"/>
                  </a:lnTo>
                  <a:lnTo>
                    <a:pt x="31331" y="40855"/>
                  </a:lnTo>
                  <a:lnTo>
                    <a:pt x="27554" y="41127"/>
                  </a:lnTo>
                  <a:lnTo>
                    <a:pt x="20816" y="41429"/>
                  </a:lnTo>
                  <a:lnTo>
                    <a:pt x="14647" y="41563"/>
                  </a:lnTo>
                  <a:lnTo>
                    <a:pt x="12622" y="42551"/>
                  </a:lnTo>
                  <a:lnTo>
                    <a:pt x="11271" y="44163"/>
                  </a:lnTo>
                  <a:lnTo>
                    <a:pt x="10370" y="46190"/>
                  </a:lnTo>
                  <a:lnTo>
                    <a:pt x="8817" y="47541"/>
                  </a:lnTo>
                  <a:lnTo>
                    <a:pt x="6829" y="48442"/>
                  </a:lnTo>
                  <a:lnTo>
                    <a:pt x="1346" y="49887"/>
                  </a:lnTo>
                  <a:lnTo>
                    <a:pt x="897" y="50958"/>
                  </a:lnTo>
                  <a:lnTo>
                    <a:pt x="263" y="57017"/>
                  </a:lnTo>
                  <a:lnTo>
                    <a:pt x="115" y="62144"/>
                  </a:lnTo>
                  <a:lnTo>
                    <a:pt x="0" y="82852"/>
                  </a:lnTo>
                  <a:lnTo>
                    <a:pt x="2538" y="86326"/>
                  </a:lnTo>
                  <a:lnTo>
                    <a:pt x="4548" y="88586"/>
                  </a:lnTo>
                  <a:lnTo>
                    <a:pt x="5889" y="91045"/>
                  </a:lnTo>
                  <a:lnTo>
                    <a:pt x="7378" y="96318"/>
                  </a:lnTo>
                  <a:lnTo>
                    <a:pt x="10580" y="101835"/>
                  </a:lnTo>
                  <a:lnTo>
                    <a:pt x="16758" y="109758"/>
                  </a:lnTo>
                  <a:lnTo>
                    <a:pt x="22051" y="110031"/>
                  </a:lnTo>
                  <a:lnTo>
                    <a:pt x="36420" y="110207"/>
                  </a:lnTo>
                  <a:lnTo>
                    <a:pt x="39519" y="109269"/>
                  </a:lnTo>
                  <a:lnTo>
                    <a:pt x="45502" y="105687"/>
                  </a:lnTo>
                  <a:lnTo>
                    <a:pt x="51336" y="103460"/>
                  </a:lnTo>
                  <a:lnTo>
                    <a:pt x="58057" y="101518"/>
                  </a:lnTo>
                  <a:lnTo>
                    <a:pt x="62516" y="99666"/>
                  </a:lnTo>
                  <a:lnTo>
                    <a:pt x="67394" y="97479"/>
                  </a:lnTo>
                  <a:lnTo>
                    <a:pt x="71598" y="95069"/>
                  </a:lnTo>
                  <a:lnTo>
                    <a:pt x="75353" y="92509"/>
                  </a:lnTo>
                  <a:lnTo>
                    <a:pt x="78810" y="89851"/>
                  </a:lnTo>
                  <a:lnTo>
                    <a:pt x="83019" y="88078"/>
                  </a:lnTo>
                  <a:lnTo>
                    <a:pt x="87729" y="86896"/>
                  </a:lnTo>
                  <a:lnTo>
                    <a:pt x="92776" y="86109"/>
                  </a:lnTo>
                  <a:lnTo>
                    <a:pt x="98044" y="84631"/>
                  </a:lnTo>
                  <a:lnTo>
                    <a:pt x="103461" y="82694"/>
                  </a:lnTo>
                  <a:lnTo>
                    <a:pt x="108979" y="80449"/>
                  </a:lnTo>
                  <a:lnTo>
                    <a:pt x="113608" y="78953"/>
                  </a:lnTo>
                  <a:lnTo>
                    <a:pt x="117648" y="77955"/>
                  </a:lnTo>
                  <a:lnTo>
                    <a:pt x="121293" y="77290"/>
                  </a:lnTo>
                  <a:lnTo>
                    <a:pt x="125629" y="75895"/>
                  </a:lnTo>
                  <a:lnTo>
                    <a:pt x="130424" y="74012"/>
                  </a:lnTo>
                  <a:lnTo>
                    <a:pt x="135526" y="71804"/>
                  </a:lnTo>
                  <a:lnTo>
                    <a:pt x="140832" y="70332"/>
                  </a:lnTo>
                  <a:lnTo>
                    <a:pt x="146274" y="69351"/>
                  </a:lnTo>
                  <a:lnTo>
                    <a:pt x="151807" y="68697"/>
                  </a:lnTo>
                  <a:lnTo>
                    <a:pt x="157401" y="68260"/>
                  </a:lnTo>
                  <a:lnTo>
                    <a:pt x="163036" y="67970"/>
                  </a:lnTo>
                  <a:lnTo>
                    <a:pt x="168697" y="67776"/>
                  </a:lnTo>
                  <a:lnTo>
                    <a:pt x="173423" y="68599"/>
                  </a:lnTo>
                  <a:lnTo>
                    <a:pt x="177527" y="70101"/>
                  </a:lnTo>
                  <a:lnTo>
                    <a:pt x="181215" y="72054"/>
                  </a:lnTo>
                  <a:lnTo>
                    <a:pt x="187854" y="76764"/>
                  </a:lnTo>
                  <a:lnTo>
                    <a:pt x="190956" y="79354"/>
                  </a:lnTo>
                  <a:lnTo>
                    <a:pt x="193978" y="81080"/>
                  </a:lnTo>
                  <a:lnTo>
                    <a:pt x="199876" y="82999"/>
                  </a:lnTo>
                  <a:lnTo>
                    <a:pt x="205672" y="86391"/>
                  </a:lnTo>
                  <a:lnTo>
                    <a:pt x="211423" y="91074"/>
                  </a:lnTo>
                  <a:lnTo>
                    <a:pt x="217154" y="96330"/>
                  </a:lnTo>
                  <a:lnTo>
                    <a:pt x="219063" y="100018"/>
                  </a:lnTo>
                  <a:lnTo>
                    <a:pt x="220336" y="104381"/>
                  </a:lnTo>
                  <a:lnTo>
                    <a:pt x="221184" y="109195"/>
                  </a:lnTo>
                  <a:lnTo>
                    <a:pt x="220797" y="114309"/>
                  </a:lnTo>
                  <a:lnTo>
                    <a:pt x="219587" y="119624"/>
                  </a:lnTo>
                  <a:lnTo>
                    <a:pt x="217828" y="125072"/>
                  </a:lnTo>
                  <a:lnTo>
                    <a:pt x="215702" y="130609"/>
                  </a:lnTo>
                  <a:lnTo>
                    <a:pt x="213333" y="136205"/>
                  </a:lnTo>
                  <a:lnTo>
                    <a:pt x="210801" y="141841"/>
                  </a:lnTo>
                  <a:lnTo>
                    <a:pt x="207208" y="147504"/>
                  </a:lnTo>
                  <a:lnTo>
                    <a:pt x="202908" y="153183"/>
                  </a:lnTo>
                  <a:lnTo>
                    <a:pt x="198136" y="158875"/>
                  </a:lnTo>
                  <a:lnTo>
                    <a:pt x="194002" y="163622"/>
                  </a:lnTo>
                  <a:lnTo>
                    <a:pt x="186869" y="171436"/>
                  </a:lnTo>
                  <a:lnTo>
                    <a:pt x="172947" y="185741"/>
                  </a:lnTo>
                  <a:lnTo>
                    <a:pt x="167684" y="190105"/>
                  </a:lnTo>
                  <a:lnTo>
                    <a:pt x="162271" y="193967"/>
                  </a:lnTo>
                  <a:lnTo>
                    <a:pt x="156757" y="197494"/>
                  </a:lnTo>
                  <a:lnTo>
                    <a:pt x="152129" y="200798"/>
                  </a:lnTo>
                  <a:lnTo>
                    <a:pt x="148090" y="203953"/>
                  </a:lnTo>
                  <a:lnTo>
                    <a:pt x="144446" y="207009"/>
                  </a:lnTo>
                  <a:lnTo>
                    <a:pt x="140112" y="209046"/>
                  </a:lnTo>
                  <a:lnTo>
                    <a:pt x="135316" y="210404"/>
                  </a:lnTo>
                  <a:lnTo>
                    <a:pt x="130215" y="211310"/>
                  </a:lnTo>
                  <a:lnTo>
                    <a:pt x="125861" y="211913"/>
                  </a:lnTo>
                  <a:lnTo>
                    <a:pt x="122006" y="212316"/>
                  </a:lnTo>
                  <a:lnTo>
                    <a:pt x="118484" y="212584"/>
                  </a:lnTo>
                  <a:lnTo>
                    <a:pt x="115184" y="213715"/>
                  </a:lnTo>
                  <a:lnTo>
                    <a:pt x="108976" y="217512"/>
                  </a:lnTo>
                  <a:lnTo>
                    <a:pt x="104677" y="220454"/>
                  </a:lnTo>
                  <a:lnTo>
                    <a:pt x="103121" y="219915"/>
                  </a:lnTo>
                  <a:lnTo>
                    <a:pt x="96380" y="215557"/>
                  </a:lnTo>
                  <a:lnTo>
                    <a:pt x="91094" y="214203"/>
                  </a:lnTo>
                  <a:lnTo>
                    <a:pt x="85722" y="21312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182"/>
            <p:cNvSpPr/>
            <p:nvPr/>
          </p:nvSpPr>
          <p:spPr>
            <a:xfrm>
              <a:off x="6329362" y="4012583"/>
              <a:ext cx="291466" cy="179323"/>
            </a:xfrm>
            <a:custGeom>
              <a:avLst/>
              <a:gdLst/>
              <a:ahLst/>
              <a:cxnLst/>
              <a:rect l="0" t="0" r="0" b="0"/>
              <a:pathLst>
                <a:path w="291466" h="179323">
                  <a:moveTo>
                    <a:pt x="0" y="25064"/>
                  </a:moveTo>
                  <a:lnTo>
                    <a:pt x="0" y="41547"/>
                  </a:lnTo>
                  <a:lnTo>
                    <a:pt x="953" y="44625"/>
                  </a:lnTo>
                  <a:lnTo>
                    <a:pt x="2540" y="46677"/>
                  </a:lnTo>
                  <a:lnTo>
                    <a:pt x="4551" y="48045"/>
                  </a:lnTo>
                  <a:lnTo>
                    <a:pt x="5892" y="50862"/>
                  </a:lnTo>
                  <a:lnTo>
                    <a:pt x="6785" y="54646"/>
                  </a:lnTo>
                  <a:lnTo>
                    <a:pt x="7381" y="59073"/>
                  </a:lnTo>
                  <a:lnTo>
                    <a:pt x="7778" y="63929"/>
                  </a:lnTo>
                  <a:lnTo>
                    <a:pt x="8043" y="69071"/>
                  </a:lnTo>
                  <a:lnTo>
                    <a:pt x="8219" y="74405"/>
                  </a:lnTo>
                  <a:lnTo>
                    <a:pt x="9290" y="79866"/>
                  </a:lnTo>
                  <a:lnTo>
                    <a:pt x="10956" y="85411"/>
                  </a:lnTo>
                  <a:lnTo>
                    <a:pt x="13019" y="91013"/>
                  </a:lnTo>
                  <a:lnTo>
                    <a:pt x="15347" y="96652"/>
                  </a:lnTo>
                  <a:lnTo>
                    <a:pt x="17851" y="102317"/>
                  </a:lnTo>
                  <a:lnTo>
                    <a:pt x="20473" y="107998"/>
                  </a:lnTo>
                  <a:lnTo>
                    <a:pt x="22222" y="113691"/>
                  </a:lnTo>
                  <a:lnTo>
                    <a:pt x="23387" y="119391"/>
                  </a:lnTo>
                  <a:lnTo>
                    <a:pt x="24164" y="125096"/>
                  </a:lnTo>
                  <a:lnTo>
                    <a:pt x="24681" y="129852"/>
                  </a:lnTo>
                  <a:lnTo>
                    <a:pt x="25027" y="133975"/>
                  </a:lnTo>
                  <a:lnTo>
                    <a:pt x="25257" y="137677"/>
                  </a:lnTo>
                  <a:lnTo>
                    <a:pt x="25513" y="146869"/>
                  </a:lnTo>
                  <a:lnTo>
                    <a:pt x="25717" y="179322"/>
                  </a:lnTo>
                  <a:lnTo>
                    <a:pt x="25717" y="130277"/>
                  </a:lnTo>
                  <a:lnTo>
                    <a:pt x="26670" y="124733"/>
                  </a:lnTo>
                  <a:lnTo>
                    <a:pt x="28258" y="119133"/>
                  </a:lnTo>
                  <a:lnTo>
                    <a:pt x="30269" y="113494"/>
                  </a:lnTo>
                  <a:lnTo>
                    <a:pt x="31609" y="106877"/>
                  </a:lnTo>
                  <a:lnTo>
                    <a:pt x="32503" y="99609"/>
                  </a:lnTo>
                  <a:lnTo>
                    <a:pt x="33099" y="91906"/>
                  </a:lnTo>
                  <a:lnTo>
                    <a:pt x="34448" y="84865"/>
                  </a:lnTo>
                  <a:lnTo>
                    <a:pt x="36301" y="78266"/>
                  </a:lnTo>
                  <a:lnTo>
                    <a:pt x="38488" y="71962"/>
                  </a:lnTo>
                  <a:lnTo>
                    <a:pt x="39946" y="65855"/>
                  </a:lnTo>
                  <a:lnTo>
                    <a:pt x="40918" y="59878"/>
                  </a:lnTo>
                  <a:lnTo>
                    <a:pt x="41566" y="53988"/>
                  </a:lnTo>
                  <a:lnTo>
                    <a:pt x="43904" y="49109"/>
                  </a:lnTo>
                  <a:lnTo>
                    <a:pt x="47366" y="44904"/>
                  </a:lnTo>
                  <a:lnTo>
                    <a:pt x="51580" y="41149"/>
                  </a:lnTo>
                  <a:lnTo>
                    <a:pt x="58802" y="34435"/>
                  </a:lnTo>
                  <a:lnTo>
                    <a:pt x="62061" y="31312"/>
                  </a:lnTo>
                  <a:lnTo>
                    <a:pt x="65187" y="29229"/>
                  </a:lnTo>
                  <a:lnTo>
                    <a:pt x="71199" y="26915"/>
                  </a:lnTo>
                  <a:lnTo>
                    <a:pt x="79940" y="25613"/>
                  </a:lnTo>
                  <a:lnTo>
                    <a:pt x="86487" y="25172"/>
                  </a:lnTo>
                  <a:lnTo>
                    <a:pt x="94319" y="25112"/>
                  </a:lnTo>
                  <a:lnTo>
                    <a:pt x="98122" y="27001"/>
                  </a:lnTo>
                  <a:lnTo>
                    <a:pt x="101610" y="30165"/>
                  </a:lnTo>
                  <a:lnTo>
                    <a:pt x="104887" y="34180"/>
                  </a:lnTo>
                  <a:lnTo>
                    <a:pt x="108025" y="37809"/>
                  </a:lnTo>
                  <a:lnTo>
                    <a:pt x="111069" y="41181"/>
                  </a:lnTo>
                  <a:lnTo>
                    <a:pt x="114051" y="44381"/>
                  </a:lnTo>
                  <a:lnTo>
                    <a:pt x="116992" y="48419"/>
                  </a:lnTo>
                  <a:lnTo>
                    <a:pt x="119905" y="53017"/>
                  </a:lnTo>
                  <a:lnTo>
                    <a:pt x="122799" y="57987"/>
                  </a:lnTo>
                  <a:lnTo>
                    <a:pt x="124728" y="63205"/>
                  </a:lnTo>
                  <a:lnTo>
                    <a:pt x="126015" y="68589"/>
                  </a:lnTo>
                  <a:lnTo>
                    <a:pt x="126872" y="74083"/>
                  </a:lnTo>
                  <a:lnTo>
                    <a:pt x="127444" y="79651"/>
                  </a:lnTo>
                  <a:lnTo>
                    <a:pt x="127825" y="85268"/>
                  </a:lnTo>
                  <a:lnTo>
                    <a:pt x="128079" y="90918"/>
                  </a:lnTo>
                  <a:lnTo>
                    <a:pt x="129201" y="96589"/>
                  </a:lnTo>
                  <a:lnTo>
                    <a:pt x="130902" y="102275"/>
                  </a:lnTo>
                  <a:lnTo>
                    <a:pt x="132988" y="107970"/>
                  </a:lnTo>
                  <a:lnTo>
                    <a:pt x="134379" y="112720"/>
                  </a:lnTo>
                  <a:lnTo>
                    <a:pt x="135306" y="116839"/>
                  </a:lnTo>
                  <a:lnTo>
                    <a:pt x="135923" y="120537"/>
                  </a:lnTo>
                  <a:lnTo>
                    <a:pt x="136336" y="124908"/>
                  </a:lnTo>
                  <a:lnTo>
                    <a:pt x="136611" y="129726"/>
                  </a:lnTo>
                  <a:lnTo>
                    <a:pt x="136794" y="134844"/>
                  </a:lnTo>
                  <a:lnTo>
                    <a:pt x="135963" y="139208"/>
                  </a:lnTo>
                  <a:lnTo>
                    <a:pt x="134458" y="143070"/>
                  </a:lnTo>
                  <a:lnTo>
                    <a:pt x="132501" y="146598"/>
                  </a:lnTo>
                  <a:lnTo>
                    <a:pt x="131196" y="149901"/>
                  </a:lnTo>
                  <a:lnTo>
                    <a:pt x="130327" y="153056"/>
                  </a:lnTo>
                  <a:lnTo>
                    <a:pt x="128618" y="162065"/>
                  </a:lnTo>
                  <a:lnTo>
                    <a:pt x="128590" y="150278"/>
                  </a:lnTo>
                  <a:lnTo>
                    <a:pt x="129542" y="146641"/>
                  </a:lnTo>
                  <a:lnTo>
                    <a:pt x="131129" y="142310"/>
                  </a:lnTo>
                  <a:lnTo>
                    <a:pt x="133139" y="137518"/>
                  </a:lnTo>
                  <a:lnTo>
                    <a:pt x="134479" y="131466"/>
                  </a:lnTo>
                  <a:lnTo>
                    <a:pt x="135373" y="124574"/>
                  </a:lnTo>
                  <a:lnTo>
                    <a:pt x="135968" y="117121"/>
                  </a:lnTo>
                  <a:lnTo>
                    <a:pt x="137318" y="110248"/>
                  </a:lnTo>
                  <a:lnTo>
                    <a:pt x="139171" y="103761"/>
                  </a:lnTo>
                  <a:lnTo>
                    <a:pt x="148987" y="75111"/>
                  </a:lnTo>
                  <a:lnTo>
                    <a:pt x="151712" y="67954"/>
                  </a:lnTo>
                  <a:lnTo>
                    <a:pt x="154482" y="61277"/>
                  </a:lnTo>
                  <a:lnTo>
                    <a:pt x="157281" y="54921"/>
                  </a:lnTo>
                  <a:lnTo>
                    <a:pt x="162930" y="42779"/>
                  </a:lnTo>
                  <a:lnTo>
                    <a:pt x="165770" y="36874"/>
                  </a:lnTo>
                  <a:lnTo>
                    <a:pt x="169568" y="31032"/>
                  </a:lnTo>
                  <a:lnTo>
                    <a:pt x="174006" y="25233"/>
                  </a:lnTo>
                  <a:lnTo>
                    <a:pt x="178869" y="19461"/>
                  </a:lnTo>
                  <a:lnTo>
                    <a:pt x="184016" y="14662"/>
                  </a:lnTo>
                  <a:lnTo>
                    <a:pt x="189352" y="10509"/>
                  </a:lnTo>
                  <a:lnTo>
                    <a:pt x="194815" y="6788"/>
                  </a:lnTo>
                  <a:lnTo>
                    <a:pt x="203424" y="2654"/>
                  </a:lnTo>
                  <a:lnTo>
                    <a:pt x="211379" y="816"/>
                  </a:lnTo>
                  <a:lnTo>
                    <a:pt x="216167" y="327"/>
                  </a:lnTo>
                  <a:lnTo>
                    <a:pt x="221263" y="0"/>
                  </a:lnTo>
                  <a:lnTo>
                    <a:pt x="225614" y="735"/>
                  </a:lnTo>
                  <a:lnTo>
                    <a:pt x="232988" y="4091"/>
                  </a:lnTo>
                  <a:lnTo>
                    <a:pt x="239440" y="8758"/>
                  </a:lnTo>
                  <a:lnTo>
                    <a:pt x="245483" y="14007"/>
                  </a:lnTo>
                  <a:lnTo>
                    <a:pt x="251344" y="19515"/>
                  </a:lnTo>
                  <a:lnTo>
                    <a:pt x="254240" y="23269"/>
                  </a:lnTo>
                  <a:lnTo>
                    <a:pt x="257123" y="27678"/>
                  </a:lnTo>
                  <a:lnTo>
                    <a:pt x="259998" y="32522"/>
                  </a:lnTo>
                  <a:lnTo>
                    <a:pt x="261914" y="37656"/>
                  </a:lnTo>
                  <a:lnTo>
                    <a:pt x="263192" y="42984"/>
                  </a:lnTo>
                  <a:lnTo>
                    <a:pt x="264044" y="48440"/>
                  </a:lnTo>
                  <a:lnTo>
                    <a:pt x="265564" y="53031"/>
                  </a:lnTo>
                  <a:lnTo>
                    <a:pt x="267531" y="57044"/>
                  </a:lnTo>
                  <a:lnTo>
                    <a:pt x="269794" y="60671"/>
                  </a:lnTo>
                  <a:lnTo>
                    <a:pt x="272255" y="64995"/>
                  </a:lnTo>
                  <a:lnTo>
                    <a:pt x="277530" y="74878"/>
                  </a:lnTo>
                  <a:lnTo>
                    <a:pt x="279317" y="79229"/>
                  </a:lnTo>
                  <a:lnTo>
                    <a:pt x="280509" y="83081"/>
                  </a:lnTo>
                  <a:lnTo>
                    <a:pt x="281304" y="86602"/>
                  </a:lnTo>
                  <a:lnTo>
                    <a:pt x="282786" y="90854"/>
                  </a:lnTo>
                  <a:lnTo>
                    <a:pt x="284726" y="95594"/>
                  </a:lnTo>
                  <a:lnTo>
                    <a:pt x="286972" y="100660"/>
                  </a:lnTo>
                  <a:lnTo>
                    <a:pt x="288470" y="104988"/>
                  </a:lnTo>
                  <a:lnTo>
                    <a:pt x="289468" y="108827"/>
                  </a:lnTo>
                  <a:lnTo>
                    <a:pt x="290134" y="112338"/>
                  </a:lnTo>
                  <a:lnTo>
                    <a:pt x="290578" y="115632"/>
                  </a:lnTo>
                  <a:lnTo>
                    <a:pt x="290874" y="118780"/>
                  </a:lnTo>
                  <a:lnTo>
                    <a:pt x="291071" y="121832"/>
                  </a:lnTo>
                  <a:lnTo>
                    <a:pt x="291202" y="124818"/>
                  </a:lnTo>
                  <a:lnTo>
                    <a:pt x="291430" y="134779"/>
                  </a:lnTo>
                  <a:lnTo>
                    <a:pt x="291465" y="14507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183"/>
            <p:cNvSpPr/>
            <p:nvPr/>
          </p:nvSpPr>
          <p:spPr>
            <a:xfrm>
              <a:off x="6809453" y="3909565"/>
              <a:ext cx="171420" cy="196663"/>
            </a:xfrm>
            <a:custGeom>
              <a:avLst/>
              <a:gdLst/>
              <a:ahLst/>
              <a:cxnLst/>
              <a:rect l="0" t="0" r="0" b="0"/>
              <a:pathLst>
                <a:path w="171420" h="196663">
                  <a:moveTo>
                    <a:pt x="8541" y="188089"/>
                  </a:moveTo>
                  <a:lnTo>
                    <a:pt x="1160" y="188089"/>
                  </a:lnTo>
                  <a:lnTo>
                    <a:pt x="763" y="187137"/>
                  </a:lnTo>
                  <a:lnTo>
                    <a:pt x="126" y="181305"/>
                  </a:lnTo>
                  <a:lnTo>
                    <a:pt x="0" y="175319"/>
                  </a:lnTo>
                  <a:lnTo>
                    <a:pt x="942" y="172909"/>
                  </a:lnTo>
                  <a:lnTo>
                    <a:pt x="4529" y="167690"/>
                  </a:lnTo>
                  <a:lnTo>
                    <a:pt x="5867" y="164012"/>
                  </a:lnTo>
                  <a:lnTo>
                    <a:pt x="6758" y="159655"/>
                  </a:lnTo>
                  <a:lnTo>
                    <a:pt x="7353" y="154846"/>
                  </a:lnTo>
                  <a:lnTo>
                    <a:pt x="8702" y="150687"/>
                  </a:lnTo>
                  <a:lnTo>
                    <a:pt x="10553" y="146962"/>
                  </a:lnTo>
                  <a:lnTo>
                    <a:pt x="12740" y="143526"/>
                  </a:lnTo>
                  <a:lnTo>
                    <a:pt x="14198" y="139331"/>
                  </a:lnTo>
                  <a:lnTo>
                    <a:pt x="15170" y="134629"/>
                  </a:lnTo>
                  <a:lnTo>
                    <a:pt x="15818" y="129589"/>
                  </a:lnTo>
                  <a:lnTo>
                    <a:pt x="17203" y="124324"/>
                  </a:lnTo>
                  <a:lnTo>
                    <a:pt x="19079" y="118910"/>
                  </a:lnTo>
                  <a:lnTo>
                    <a:pt x="21281" y="113394"/>
                  </a:lnTo>
                  <a:lnTo>
                    <a:pt x="23702" y="107813"/>
                  </a:lnTo>
                  <a:lnTo>
                    <a:pt x="28932" y="96531"/>
                  </a:lnTo>
                  <a:lnTo>
                    <a:pt x="45723" y="62349"/>
                  </a:lnTo>
                  <a:lnTo>
                    <a:pt x="54272" y="45212"/>
                  </a:lnTo>
                  <a:lnTo>
                    <a:pt x="57126" y="40450"/>
                  </a:lnTo>
                  <a:lnTo>
                    <a:pt x="59981" y="36323"/>
                  </a:lnTo>
                  <a:lnTo>
                    <a:pt x="62837" y="32619"/>
                  </a:lnTo>
                  <a:lnTo>
                    <a:pt x="65694" y="29198"/>
                  </a:lnTo>
                  <a:lnTo>
                    <a:pt x="68551" y="25964"/>
                  </a:lnTo>
                  <a:lnTo>
                    <a:pt x="74265" y="19831"/>
                  </a:lnTo>
                  <a:lnTo>
                    <a:pt x="85694" y="8133"/>
                  </a:lnTo>
                  <a:lnTo>
                    <a:pt x="88551" y="5254"/>
                  </a:lnTo>
                  <a:lnTo>
                    <a:pt x="91409" y="3334"/>
                  </a:lnTo>
                  <a:lnTo>
                    <a:pt x="94266" y="2054"/>
                  </a:lnTo>
                  <a:lnTo>
                    <a:pt x="101146" y="0"/>
                  </a:lnTo>
                  <a:lnTo>
                    <a:pt x="102663" y="784"/>
                  </a:lnTo>
                  <a:lnTo>
                    <a:pt x="106888" y="4196"/>
                  </a:lnTo>
                  <a:lnTo>
                    <a:pt x="108396" y="6438"/>
                  </a:lnTo>
                  <a:lnTo>
                    <a:pt x="110071" y="11471"/>
                  </a:lnTo>
                  <a:lnTo>
                    <a:pt x="113356" y="16882"/>
                  </a:lnTo>
                  <a:lnTo>
                    <a:pt x="117990" y="22463"/>
                  </a:lnTo>
                  <a:lnTo>
                    <a:pt x="123226" y="28117"/>
                  </a:lnTo>
                  <a:lnTo>
                    <a:pt x="125002" y="31912"/>
                  </a:lnTo>
                  <a:lnTo>
                    <a:pt x="126187" y="36346"/>
                  </a:lnTo>
                  <a:lnTo>
                    <a:pt x="126977" y="41207"/>
                  </a:lnTo>
                  <a:lnTo>
                    <a:pt x="128456" y="47305"/>
                  </a:lnTo>
                  <a:lnTo>
                    <a:pt x="130394" y="54229"/>
                  </a:lnTo>
                  <a:lnTo>
                    <a:pt x="132639" y="61701"/>
                  </a:lnTo>
                  <a:lnTo>
                    <a:pt x="135089" y="68588"/>
                  </a:lnTo>
                  <a:lnTo>
                    <a:pt x="137674" y="75084"/>
                  </a:lnTo>
                  <a:lnTo>
                    <a:pt x="140350" y="81320"/>
                  </a:lnTo>
                  <a:lnTo>
                    <a:pt x="142134" y="87382"/>
                  </a:lnTo>
                  <a:lnTo>
                    <a:pt x="143323" y="93329"/>
                  </a:lnTo>
                  <a:lnTo>
                    <a:pt x="144116" y="99199"/>
                  </a:lnTo>
                  <a:lnTo>
                    <a:pt x="145597" y="105969"/>
                  </a:lnTo>
                  <a:lnTo>
                    <a:pt x="147537" y="113340"/>
                  </a:lnTo>
                  <a:lnTo>
                    <a:pt x="149783" y="121112"/>
                  </a:lnTo>
                  <a:lnTo>
                    <a:pt x="152232" y="127245"/>
                  </a:lnTo>
                  <a:lnTo>
                    <a:pt x="154818" y="132287"/>
                  </a:lnTo>
                  <a:lnTo>
                    <a:pt x="157494" y="136600"/>
                  </a:lnTo>
                  <a:lnTo>
                    <a:pt x="159279" y="141381"/>
                  </a:lnTo>
                  <a:lnTo>
                    <a:pt x="160468" y="146473"/>
                  </a:lnTo>
                  <a:lnTo>
                    <a:pt x="161261" y="151773"/>
                  </a:lnTo>
                  <a:lnTo>
                    <a:pt x="161790" y="156258"/>
                  </a:lnTo>
                  <a:lnTo>
                    <a:pt x="162142" y="160201"/>
                  </a:lnTo>
                  <a:lnTo>
                    <a:pt x="162377" y="163783"/>
                  </a:lnTo>
                  <a:lnTo>
                    <a:pt x="162638" y="170301"/>
                  </a:lnTo>
                  <a:lnTo>
                    <a:pt x="162707" y="173373"/>
                  </a:lnTo>
                  <a:lnTo>
                    <a:pt x="163706" y="176374"/>
                  </a:lnTo>
                  <a:lnTo>
                    <a:pt x="167356" y="182248"/>
                  </a:lnTo>
                  <a:lnTo>
                    <a:pt x="171063" y="187577"/>
                  </a:lnTo>
                  <a:lnTo>
                    <a:pt x="171314" y="192488"/>
                  </a:lnTo>
                  <a:lnTo>
                    <a:pt x="171419" y="1966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84"/>
            <p:cNvSpPr/>
            <p:nvPr/>
          </p:nvSpPr>
          <p:spPr>
            <a:xfrm>
              <a:off x="6809422" y="3994785"/>
              <a:ext cx="214313" cy="8573"/>
            </a:xfrm>
            <a:custGeom>
              <a:avLst/>
              <a:gdLst/>
              <a:ahLst/>
              <a:cxnLst/>
              <a:rect l="0" t="0" r="0" b="0"/>
              <a:pathLst>
                <a:path w="214313" h="8573">
                  <a:moveTo>
                    <a:pt x="0" y="8572"/>
                  </a:moveTo>
                  <a:lnTo>
                    <a:pt x="67058" y="8572"/>
                  </a:lnTo>
                  <a:lnTo>
                    <a:pt x="72328" y="7619"/>
                  </a:lnTo>
                  <a:lnTo>
                    <a:pt x="77745" y="6032"/>
                  </a:lnTo>
                  <a:lnTo>
                    <a:pt x="83263" y="4021"/>
                  </a:lnTo>
                  <a:lnTo>
                    <a:pt x="88846" y="2681"/>
                  </a:lnTo>
                  <a:lnTo>
                    <a:pt x="94473" y="1787"/>
                  </a:lnTo>
                  <a:lnTo>
                    <a:pt x="100130" y="1191"/>
                  </a:lnTo>
                  <a:lnTo>
                    <a:pt x="105806" y="794"/>
                  </a:lnTo>
                  <a:lnTo>
                    <a:pt x="111495" y="529"/>
                  </a:lnTo>
                  <a:lnTo>
                    <a:pt x="122896" y="235"/>
                  </a:lnTo>
                  <a:lnTo>
                    <a:pt x="21431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85"/>
            <p:cNvSpPr/>
            <p:nvPr/>
          </p:nvSpPr>
          <p:spPr>
            <a:xfrm>
              <a:off x="7087445" y="3900487"/>
              <a:ext cx="30588" cy="188596"/>
            </a:xfrm>
            <a:custGeom>
              <a:avLst/>
              <a:gdLst/>
              <a:ahLst/>
              <a:cxnLst/>
              <a:rect l="0" t="0" r="0" b="0"/>
              <a:pathLst>
                <a:path w="30588" h="188596">
                  <a:moveTo>
                    <a:pt x="13442" y="0"/>
                  </a:moveTo>
                  <a:lnTo>
                    <a:pt x="6061" y="0"/>
                  </a:lnTo>
                  <a:lnTo>
                    <a:pt x="5664" y="953"/>
                  </a:lnTo>
                  <a:lnTo>
                    <a:pt x="5223" y="4551"/>
                  </a:lnTo>
                  <a:lnTo>
                    <a:pt x="4153" y="7796"/>
                  </a:lnTo>
                  <a:lnTo>
                    <a:pt x="2487" y="11865"/>
                  </a:lnTo>
                  <a:lnTo>
                    <a:pt x="423" y="16482"/>
                  </a:lnTo>
                  <a:lnTo>
                    <a:pt x="0" y="20513"/>
                  </a:lnTo>
                  <a:lnTo>
                    <a:pt x="671" y="24153"/>
                  </a:lnTo>
                  <a:lnTo>
                    <a:pt x="2071" y="27532"/>
                  </a:lnTo>
                  <a:lnTo>
                    <a:pt x="3003" y="31690"/>
                  </a:lnTo>
                  <a:lnTo>
                    <a:pt x="3626" y="36366"/>
                  </a:lnTo>
                  <a:lnTo>
                    <a:pt x="4041" y="41389"/>
                  </a:lnTo>
                  <a:lnTo>
                    <a:pt x="4317" y="47596"/>
                  </a:lnTo>
                  <a:lnTo>
                    <a:pt x="4624" y="62111"/>
                  </a:lnTo>
                  <a:lnTo>
                    <a:pt x="4797" y="81797"/>
                  </a:lnTo>
                  <a:lnTo>
                    <a:pt x="5773" y="87869"/>
                  </a:lnTo>
                  <a:lnTo>
                    <a:pt x="7377" y="93822"/>
                  </a:lnTo>
                  <a:lnTo>
                    <a:pt x="9399" y="99696"/>
                  </a:lnTo>
                  <a:lnTo>
                    <a:pt x="10747" y="106469"/>
                  </a:lnTo>
                  <a:lnTo>
                    <a:pt x="11645" y="113842"/>
                  </a:lnTo>
                  <a:lnTo>
                    <a:pt x="12244" y="121615"/>
                  </a:lnTo>
                  <a:lnTo>
                    <a:pt x="12644" y="128701"/>
                  </a:lnTo>
                  <a:lnTo>
                    <a:pt x="13087" y="141656"/>
                  </a:lnTo>
                  <a:lnTo>
                    <a:pt x="14158" y="146824"/>
                  </a:lnTo>
                  <a:lnTo>
                    <a:pt x="15824" y="151223"/>
                  </a:lnTo>
                  <a:lnTo>
                    <a:pt x="17887" y="155108"/>
                  </a:lnTo>
                  <a:lnTo>
                    <a:pt x="19263" y="158650"/>
                  </a:lnTo>
                  <a:lnTo>
                    <a:pt x="20180" y="161964"/>
                  </a:lnTo>
                  <a:lnTo>
                    <a:pt x="20792" y="165126"/>
                  </a:lnTo>
                  <a:lnTo>
                    <a:pt x="22152" y="167234"/>
                  </a:lnTo>
                  <a:lnTo>
                    <a:pt x="24011" y="168640"/>
                  </a:lnTo>
                  <a:lnTo>
                    <a:pt x="26203" y="169576"/>
                  </a:lnTo>
                  <a:lnTo>
                    <a:pt x="27664" y="171154"/>
                  </a:lnTo>
                  <a:lnTo>
                    <a:pt x="28639" y="173157"/>
                  </a:lnTo>
                  <a:lnTo>
                    <a:pt x="29288" y="175446"/>
                  </a:lnTo>
                  <a:lnTo>
                    <a:pt x="30010" y="180529"/>
                  </a:lnTo>
                  <a:lnTo>
                    <a:pt x="30587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86"/>
            <p:cNvSpPr/>
            <p:nvPr/>
          </p:nvSpPr>
          <p:spPr>
            <a:xfrm>
              <a:off x="7023734" y="3891927"/>
              <a:ext cx="222489" cy="205602"/>
            </a:xfrm>
            <a:custGeom>
              <a:avLst/>
              <a:gdLst/>
              <a:ahLst/>
              <a:cxnLst/>
              <a:rect l="0" t="0" r="0" b="0"/>
              <a:pathLst>
                <a:path w="222489" h="205602">
                  <a:moveTo>
                    <a:pt x="0" y="42850"/>
                  </a:moveTo>
                  <a:lnTo>
                    <a:pt x="7381" y="35469"/>
                  </a:lnTo>
                  <a:lnTo>
                    <a:pt x="13124" y="32267"/>
                  </a:lnTo>
                  <a:lnTo>
                    <a:pt x="17322" y="30080"/>
                  </a:lnTo>
                  <a:lnTo>
                    <a:pt x="21073" y="28622"/>
                  </a:lnTo>
                  <a:lnTo>
                    <a:pt x="27781" y="27002"/>
                  </a:lnTo>
                  <a:lnTo>
                    <a:pt x="31856" y="25617"/>
                  </a:lnTo>
                  <a:lnTo>
                    <a:pt x="36478" y="23741"/>
                  </a:lnTo>
                  <a:lnTo>
                    <a:pt x="41464" y="21539"/>
                  </a:lnTo>
                  <a:lnTo>
                    <a:pt x="52084" y="16551"/>
                  </a:lnTo>
                  <a:lnTo>
                    <a:pt x="74424" y="5588"/>
                  </a:lnTo>
                  <a:lnTo>
                    <a:pt x="80096" y="3721"/>
                  </a:lnTo>
                  <a:lnTo>
                    <a:pt x="85783" y="2477"/>
                  </a:lnTo>
                  <a:lnTo>
                    <a:pt x="91478" y="1647"/>
                  </a:lnTo>
                  <a:lnTo>
                    <a:pt x="97181" y="1094"/>
                  </a:lnTo>
                  <a:lnTo>
                    <a:pt x="102887" y="725"/>
                  </a:lnTo>
                  <a:lnTo>
                    <a:pt x="108597" y="479"/>
                  </a:lnTo>
                  <a:lnTo>
                    <a:pt x="120021" y="206"/>
                  </a:lnTo>
                  <a:lnTo>
                    <a:pt x="152640" y="0"/>
                  </a:lnTo>
                  <a:lnTo>
                    <a:pt x="157005" y="949"/>
                  </a:lnTo>
                  <a:lnTo>
                    <a:pt x="160868" y="2533"/>
                  </a:lnTo>
                  <a:lnTo>
                    <a:pt x="164396" y="4542"/>
                  </a:lnTo>
                  <a:lnTo>
                    <a:pt x="166748" y="6834"/>
                  </a:lnTo>
                  <a:lnTo>
                    <a:pt x="168315" y="9314"/>
                  </a:lnTo>
                  <a:lnTo>
                    <a:pt x="170057" y="14610"/>
                  </a:lnTo>
                  <a:lnTo>
                    <a:pt x="170831" y="20139"/>
                  </a:lnTo>
                  <a:lnTo>
                    <a:pt x="171038" y="23899"/>
                  </a:lnTo>
                  <a:lnTo>
                    <a:pt x="171267" y="33158"/>
                  </a:lnTo>
                  <a:lnTo>
                    <a:pt x="170376" y="37341"/>
                  </a:lnTo>
                  <a:lnTo>
                    <a:pt x="168829" y="41082"/>
                  </a:lnTo>
                  <a:lnTo>
                    <a:pt x="166846" y="44529"/>
                  </a:lnTo>
                  <a:lnTo>
                    <a:pt x="162101" y="50899"/>
                  </a:lnTo>
                  <a:lnTo>
                    <a:pt x="156818" y="56905"/>
                  </a:lnTo>
                  <a:lnTo>
                    <a:pt x="151295" y="62749"/>
                  </a:lnTo>
                  <a:lnTo>
                    <a:pt x="142830" y="71394"/>
                  </a:lnTo>
                  <a:lnTo>
                    <a:pt x="139988" y="73310"/>
                  </a:lnTo>
                  <a:lnTo>
                    <a:pt x="134290" y="75437"/>
                  </a:lnTo>
                  <a:lnTo>
                    <a:pt x="132389" y="76957"/>
                  </a:lnTo>
                  <a:lnTo>
                    <a:pt x="131122" y="78924"/>
                  </a:lnTo>
                  <a:lnTo>
                    <a:pt x="130278" y="81187"/>
                  </a:lnTo>
                  <a:lnTo>
                    <a:pt x="128761" y="82695"/>
                  </a:lnTo>
                  <a:lnTo>
                    <a:pt x="126799" y="83701"/>
                  </a:lnTo>
                  <a:lnTo>
                    <a:pt x="120026" y="85710"/>
                  </a:lnTo>
                  <a:lnTo>
                    <a:pt x="127398" y="78331"/>
                  </a:lnTo>
                  <a:lnTo>
                    <a:pt x="130599" y="77670"/>
                  </a:lnTo>
                  <a:lnTo>
                    <a:pt x="132786" y="77493"/>
                  </a:lnTo>
                  <a:lnTo>
                    <a:pt x="136149" y="76423"/>
                  </a:lnTo>
                  <a:lnTo>
                    <a:pt x="140296" y="74757"/>
                  </a:lnTo>
                  <a:lnTo>
                    <a:pt x="144966" y="72694"/>
                  </a:lnTo>
                  <a:lnTo>
                    <a:pt x="149032" y="71319"/>
                  </a:lnTo>
                  <a:lnTo>
                    <a:pt x="152694" y="70402"/>
                  </a:lnTo>
                  <a:lnTo>
                    <a:pt x="159305" y="69383"/>
                  </a:lnTo>
                  <a:lnTo>
                    <a:pt x="165417" y="68930"/>
                  </a:lnTo>
                  <a:lnTo>
                    <a:pt x="169333" y="69762"/>
                  </a:lnTo>
                  <a:lnTo>
                    <a:pt x="173849" y="71269"/>
                  </a:lnTo>
                  <a:lnTo>
                    <a:pt x="178765" y="73225"/>
                  </a:lnTo>
                  <a:lnTo>
                    <a:pt x="182995" y="74530"/>
                  </a:lnTo>
                  <a:lnTo>
                    <a:pt x="186766" y="75400"/>
                  </a:lnTo>
                  <a:lnTo>
                    <a:pt x="190234" y="75980"/>
                  </a:lnTo>
                  <a:lnTo>
                    <a:pt x="196626" y="79165"/>
                  </a:lnTo>
                  <a:lnTo>
                    <a:pt x="202642" y="83755"/>
                  </a:lnTo>
                  <a:lnTo>
                    <a:pt x="208491" y="88970"/>
                  </a:lnTo>
                  <a:lnTo>
                    <a:pt x="210432" y="91694"/>
                  </a:lnTo>
                  <a:lnTo>
                    <a:pt x="212588" y="97261"/>
                  </a:lnTo>
                  <a:lnTo>
                    <a:pt x="216086" y="102910"/>
                  </a:lnTo>
                  <a:lnTo>
                    <a:pt x="218352" y="105750"/>
                  </a:lnTo>
                  <a:lnTo>
                    <a:pt x="219864" y="108596"/>
                  </a:lnTo>
                  <a:lnTo>
                    <a:pt x="221543" y="114298"/>
                  </a:lnTo>
                  <a:lnTo>
                    <a:pt x="221990" y="118104"/>
                  </a:lnTo>
                  <a:lnTo>
                    <a:pt x="222288" y="122547"/>
                  </a:lnTo>
                  <a:lnTo>
                    <a:pt x="222488" y="127414"/>
                  </a:lnTo>
                  <a:lnTo>
                    <a:pt x="221667" y="132564"/>
                  </a:lnTo>
                  <a:lnTo>
                    <a:pt x="220169" y="137902"/>
                  </a:lnTo>
                  <a:lnTo>
                    <a:pt x="218216" y="143365"/>
                  </a:lnTo>
                  <a:lnTo>
                    <a:pt x="215962" y="147960"/>
                  </a:lnTo>
                  <a:lnTo>
                    <a:pt x="213508" y="151976"/>
                  </a:lnTo>
                  <a:lnTo>
                    <a:pt x="210919" y="155606"/>
                  </a:lnTo>
                  <a:lnTo>
                    <a:pt x="207288" y="158978"/>
                  </a:lnTo>
                  <a:lnTo>
                    <a:pt x="202962" y="162179"/>
                  </a:lnTo>
                  <a:lnTo>
                    <a:pt x="198173" y="165265"/>
                  </a:lnTo>
                  <a:lnTo>
                    <a:pt x="193076" y="168275"/>
                  </a:lnTo>
                  <a:lnTo>
                    <a:pt x="187773" y="171234"/>
                  </a:lnTo>
                  <a:lnTo>
                    <a:pt x="182332" y="174160"/>
                  </a:lnTo>
                  <a:lnTo>
                    <a:pt x="177752" y="178015"/>
                  </a:lnTo>
                  <a:lnTo>
                    <a:pt x="173747" y="182490"/>
                  </a:lnTo>
                  <a:lnTo>
                    <a:pt x="170124" y="187379"/>
                  </a:lnTo>
                  <a:lnTo>
                    <a:pt x="165804" y="190637"/>
                  </a:lnTo>
                  <a:lnTo>
                    <a:pt x="161018" y="192810"/>
                  </a:lnTo>
                  <a:lnTo>
                    <a:pt x="155923" y="194258"/>
                  </a:lnTo>
                  <a:lnTo>
                    <a:pt x="151574" y="196176"/>
                  </a:lnTo>
                  <a:lnTo>
                    <a:pt x="147722" y="198408"/>
                  </a:lnTo>
                  <a:lnTo>
                    <a:pt x="144202" y="200847"/>
                  </a:lnTo>
                  <a:lnTo>
                    <a:pt x="137749" y="203559"/>
                  </a:lnTo>
                  <a:lnTo>
                    <a:pt x="134696" y="204282"/>
                  </a:lnTo>
                  <a:lnTo>
                    <a:pt x="130755" y="204764"/>
                  </a:lnTo>
                  <a:lnTo>
                    <a:pt x="126223" y="205085"/>
                  </a:lnTo>
                  <a:lnTo>
                    <a:pt x="117059" y="205442"/>
                  </a:lnTo>
                  <a:lnTo>
                    <a:pt x="109811" y="205601"/>
                  </a:lnTo>
                  <a:lnTo>
                    <a:pt x="107498" y="204691"/>
                  </a:lnTo>
                  <a:lnTo>
                    <a:pt x="105955" y="203131"/>
                  </a:lnTo>
                  <a:lnTo>
                    <a:pt x="104927" y="201139"/>
                  </a:lnTo>
                  <a:lnTo>
                    <a:pt x="103289" y="199811"/>
                  </a:lnTo>
                  <a:lnTo>
                    <a:pt x="101245" y="198926"/>
                  </a:lnTo>
                  <a:lnTo>
                    <a:pt x="96432" y="197942"/>
                  </a:lnTo>
                  <a:lnTo>
                    <a:pt x="91120" y="197505"/>
                  </a:lnTo>
                  <a:lnTo>
                    <a:pt x="89321" y="196436"/>
                  </a:lnTo>
                  <a:lnTo>
                    <a:pt x="88123" y="194770"/>
                  </a:lnTo>
                  <a:lnTo>
                    <a:pt x="86791" y="190380"/>
                  </a:lnTo>
                  <a:lnTo>
                    <a:pt x="86200" y="185254"/>
                  </a:lnTo>
                  <a:lnTo>
                    <a:pt x="85725" y="1800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187"/>
            <p:cNvSpPr/>
            <p:nvPr/>
          </p:nvSpPr>
          <p:spPr>
            <a:xfrm>
              <a:off x="7323930" y="3831907"/>
              <a:ext cx="231301" cy="179989"/>
            </a:xfrm>
            <a:custGeom>
              <a:avLst/>
              <a:gdLst/>
              <a:ahLst/>
              <a:cxnLst/>
              <a:rect l="0" t="0" r="0" b="0"/>
              <a:pathLst>
                <a:path w="231301" h="179989">
                  <a:moveTo>
                    <a:pt x="145575" y="0"/>
                  </a:moveTo>
                  <a:lnTo>
                    <a:pt x="125175" y="0"/>
                  </a:lnTo>
                  <a:lnTo>
                    <a:pt x="122450" y="953"/>
                  </a:lnTo>
                  <a:lnTo>
                    <a:pt x="116882" y="4551"/>
                  </a:lnTo>
                  <a:lnTo>
                    <a:pt x="111232" y="9325"/>
                  </a:lnTo>
                  <a:lnTo>
                    <a:pt x="108392" y="11932"/>
                  </a:lnTo>
                  <a:lnTo>
                    <a:pt x="104594" y="13669"/>
                  </a:lnTo>
                  <a:lnTo>
                    <a:pt x="100157" y="14828"/>
                  </a:lnTo>
                  <a:lnTo>
                    <a:pt x="95293" y="15601"/>
                  </a:lnTo>
                  <a:lnTo>
                    <a:pt x="90146" y="17068"/>
                  </a:lnTo>
                  <a:lnTo>
                    <a:pt x="84810" y="18999"/>
                  </a:lnTo>
                  <a:lnTo>
                    <a:pt x="79348" y="21238"/>
                  </a:lnTo>
                  <a:lnTo>
                    <a:pt x="73801" y="24636"/>
                  </a:lnTo>
                  <a:lnTo>
                    <a:pt x="68197" y="28807"/>
                  </a:lnTo>
                  <a:lnTo>
                    <a:pt x="62557" y="33492"/>
                  </a:lnTo>
                  <a:lnTo>
                    <a:pt x="57845" y="37568"/>
                  </a:lnTo>
                  <a:lnTo>
                    <a:pt x="53751" y="41238"/>
                  </a:lnTo>
                  <a:lnTo>
                    <a:pt x="50068" y="44637"/>
                  </a:lnTo>
                  <a:lnTo>
                    <a:pt x="46661" y="48808"/>
                  </a:lnTo>
                  <a:lnTo>
                    <a:pt x="43438" y="53494"/>
                  </a:lnTo>
                  <a:lnTo>
                    <a:pt x="40336" y="58522"/>
                  </a:lnTo>
                  <a:lnTo>
                    <a:pt x="36363" y="62828"/>
                  </a:lnTo>
                  <a:lnTo>
                    <a:pt x="31810" y="66650"/>
                  </a:lnTo>
                  <a:lnTo>
                    <a:pt x="26869" y="70151"/>
                  </a:lnTo>
                  <a:lnTo>
                    <a:pt x="22622" y="73437"/>
                  </a:lnTo>
                  <a:lnTo>
                    <a:pt x="18838" y="76581"/>
                  </a:lnTo>
                  <a:lnTo>
                    <a:pt x="15364" y="79629"/>
                  </a:lnTo>
                  <a:lnTo>
                    <a:pt x="12095" y="83566"/>
                  </a:lnTo>
                  <a:lnTo>
                    <a:pt x="8964" y="88096"/>
                  </a:lnTo>
                  <a:lnTo>
                    <a:pt x="5923" y="93020"/>
                  </a:lnTo>
                  <a:lnTo>
                    <a:pt x="3896" y="97256"/>
                  </a:lnTo>
                  <a:lnTo>
                    <a:pt x="2545" y="101033"/>
                  </a:lnTo>
                  <a:lnTo>
                    <a:pt x="1644" y="104503"/>
                  </a:lnTo>
                  <a:lnTo>
                    <a:pt x="1043" y="107768"/>
                  </a:lnTo>
                  <a:lnTo>
                    <a:pt x="643" y="110898"/>
                  </a:lnTo>
                  <a:lnTo>
                    <a:pt x="376" y="113937"/>
                  </a:lnTo>
                  <a:lnTo>
                    <a:pt x="198" y="117868"/>
                  </a:lnTo>
                  <a:lnTo>
                    <a:pt x="0" y="127316"/>
                  </a:lnTo>
                  <a:lnTo>
                    <a:pt x="900" y="131550"/>
                  </a:lnTo>
                  <a:lnTo>
                    <a:pt x="2453" y="135325"/>
                  </a:lnTo>
                  <a:lnTo>
                    <a:pt x="4439" y="138794"/>
                  </a:lnTo>
                  <a:lnTo>
                    <a:pt x="5765" y="142060"/>
                  </a:lnTo>
                  <a:lnTo>
                    <a:pt x="6648" y="145189"/>
                  </a:lnTo>
                  <a:lnTo>
                    <a:pt x="7237" y="148227"/>
                  </a:lnTo>
                  <a:lnTo>
                    <a:pt x="8582" y="151206"/>
                  </a:lnTo>
                  <a:lnTo>
                    <a:pt x="10431" y="154144"/>
                  </a:lnTo>
                  <a:lnTo>
                    <a:pt x="12616" y="157055"/>
                  </a:lnTo>
                  <a:lnTo>
                    <a:pt x="15978" y="159948"/>
                  </a:lnTo>
                  <a:lnTo>
                    <a:pt x="20125" y="162830"/>
                  </a:lnTo>
                  <a:lnTo>
                    <a:pt x="24794" y="165704"/>
                  </a:lnTo>
                  <a:lnTo>
                    <a:pt x="28859" y="167619"/>
                  </a:lnTo>
                  <a:lnTo>
                    <a:pt x="35916" y="169747"/>
                  </a:lnTo>
                  <a:lnTo>
                    <a:pt x="40084" y="171268"/>
                  </a:lnTo>
                  <a:lnTo>
                    <a:pt x="44768" y="173233"/>
                  </a:lnTo>
                  <a:lnTo>
                    <a:pt x="49795" y="175496"/>
                  </a:lnTo>
                  <a:lnTo>
                    <a:pt x="55052" y="177005"/>
                  </a:lnTo>
                  <a:lnTo>
                    <a:pt x="60461" y="178011"/>
                  </a:lnTo>
                  <a:lnTo>
                    <a:pt x="65972" y="178681"/>
                  </a:lnTo>
                  <a:lnTo>
                    <a:pt x="71551" y="179129"/>
                  </a:lnTo>
                  <a:lnTo>
                    <a:pt x="77176" y="179427"/>
                  </a:lnTo>
                  <a:lnTo>
                    <a:pt x="88505" y="179758"/>
                  </a:lnTo>
                  <a:lnTo>
                    <a:pt x="117010" y="179988"/>
                  </a:lnTo>
                  <a:lnTo>
                    <a:pt x="122722" y="179047"/>
                  </a:lnTo>
                  <a:lnTo>
                    <a:pt x="128434" y="177467"/>
                  </a:lnTo>
                  <a:lnTo>
                    <a:pt x="134148" y="175461"/>
                  </a:lnTo>
                  <a:lnTo>
                    <a:pt x="139861" y="174125"/>
                  </a:lnTo>
                  <a:lnTo>
                    <a:pt x="145576" y="173233"/>
                  </a:lnTo>
                  <a:lnTo>
                    <a:pt x="151291" y="172639"/>
                  </a:lnTo>
                  <a:lnTo>
                    <a:pt x="157005" y="171290"/>
                  </a:lnTo>
                  <a:lnTo>
                    <a:pt x="162720" y="169439"/>
                  </a:lnTo>
                  <a:lnTo>
                    <a:pt x="168435" y="167252"/>
                  </a:lnTo>
                  <a:lnTo>
                    <a:pt x="175102" y="165793"/>
                  </a:lnTo>
                  <a:lnTo>
                    <a:pt x="182405" y="164822"/>
                  </a:lnTo>
                  <a:lnTo>
                    <a:pt x="196234" y="163742"/>
                  </a:lnTo>
                  <a:lnTo>
                    <a:pt x="205555" y="163262"/>
                  </a:lnTo>
                  <a:lnTo>
                    <a:pt x="209374" y="162181"/>
                  </a:lnTo>
                  <a:lnTo>
                    <a:pt x="216157" y="158441"/>
                  </a:lnTo>
                  <a:lnTo>
                    <a:pt x="222347" y="156143"/>
                  </a:lnTo>
                  <a:lnTo>
                    <a:pt x="231300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188"/>
            <p:cNvSpPr/>
            <p:nvPr/>
          </p:nvSpPr>
          <p:spPr>
            <a:xfrm>
              <a:off x="6715125" y="3695296"/>
              <a:ext cx="857251" cy="239482"/>
            </a:xfrm>
            <a:custGeom>
              <a:avLst/>
              <a:gdLst/>
              <a:ahLst/>
              <a:cxnLst/>
              <a:rect l="0" t="0" r="0" b="0"/>
              <a:pathLst>
                <a:path w="857251" h="239482">
                  <a:moveTo>
                    <a:pt x="0" y="239481"/>
                  </a:moveTo>
                  <a:lnTo>
                    <a:pt x="8219" y="231262"/>
                  </a:lnTo>
                  <a:lnTo>
                    <a:pt x="13018" y="231013"/>
                  </a:lnTo>
                  <a:lnTo>
                    <a:pt x="15346" y="230026"/>
                  </a:lnTo>
                  <a:lnTo>
                    <a:pt x="23173" y="224086"/>
                  </a:lnTo>
                  <a:lnTo>
                    <a:pt x="28714" y="218986"/>
                  </a:lnTo>
                  <a:lnTo>
                    <a:pt x="31525" y="217245"/>
                  </a:lnTo>
                  <a:lnTo>
                    <a:pt x="40032" y="213843"/>
                  </a:lnTo>
                  <a:lnTo>
                    <a:pt x="48586" y="207226"/>
                  </a:lnTo>
                  <a:lnTo>
                    <a:pt x="54296" y="201968"/>
                  </a:lnTo>
                  <a:lnTo>
                    <a:pt x="62549" y="196456"/>
                  </a:lnTo>
                  <a:lnTo>
                    <a:pt x="71615" y="190831"/>
                  </a:lnTo>
                  <a:lnTo>
                    <a:pt x="78819" y="185157"/>
                  </a:lnTo>
                  <a:lnTo>
                    <a:pt x="83025" y="181357"/>
                  </a:lnTo>
                  <a:lnTo>
                    <a:pt x="92780" y="172056"/>
                  </a:lnTo>
                  <a:lnTo>
                    <a:pt x="98048" y="167861"/>
                  </a:lnTo>
                  <a:lnTo>
                    <a:pt x="113612" y="157406"/>
                  </a:lnTo>
                  <a:lnTo>
                    <a:pt x="121297" y="151251"/>
                  </a:lnTo>
                  <a:lnTo>
                    <a:pt x="125632" y="147323"/>
                  </a:lnTo>
                  <a:lnTo>
                    <a:pt x="135528" y="137880"/>
                  </a:lnTo>
                  <a:lnTo>
                    <a:pt x="140834" y="133647"/>
                  </a:lnTo>
                  <a:lnTo>
                    <a:pt x="151810" y="126404"/>
                  </a:lnTo>
                  <a:lnTo>
                    <a:pt x="165579" y="120009"/>
                  </a:lnTo>
                  <a:lnTo>
                    <a:pt x="180271" y="113040"/>
                  </a:lnTo>
                  <a:lnTo>
                    <a:pt x="186856" y="108515"/>
                  </a:lnTo>
                  <a:lnTo>
                    <a:pt x="193150" y="103593"/>
                  </a:lnTo>
                  <a:lnTo>
                    <a:pt x="199252" y="99359"/>
                  </a:lnTo>
                  <a:lnTo>
                    <a:pt x="211111" y="92115"/>
                  </a:lnTo>
                  <a:lnTo>
                    <a:pt x="222732" y="85720"/>
                  </a:lnTo>
                  <a:lnTo>
                    <a:pt x="235199" y="79703"/>
                  </a:lnTo>
                  <a:lnTo>
                    <a:pt x="250266" y="73854"/>
                  </a:lnTo>
                  <a:lnTo>
                    <a:pt x="258283" y="70008"/>
                  </a:lnTo>
                  <a:lnTo>
                    <a:pt x="266486" y="65539"/>
                  </a:lnTo>
                  <a:lnTo>
                    <a:pt x="274812" y="60654"/>
                  </a:lnTo>
                  <a:lnTo>
                    <a:pt x="283221" y="56446"/>
                  </a:lnTo>
                  <a:lnTo>
                    <a:pt x="300184" y="49230"/>
                  </a:lnTo>
                  <a:lnTo>
                    <a:pt x="319787" y="42847"/>
                  </a:lnTo>
                  <a:lnTo>
                    <a:pt x="340247" y="36836"/>
                  </a:lnTo>
                  <a:lnTo>
                    <a:pt x="376666" y="25216"/>
                  </a:lnTo>
                  <a:lnTo>
                    <a:pt x="395054" y="19474"/>
                  </a:lnTo>
                  <a:lnTo>
                    <a:pt x="415927" y="13748"/>
                  </a:lnTo>
                  <a:lnTo>
                    <a:pt x="437904" y="10568"/>
                  </a:lnTo>
                  <a:lnTo>
                    <a:pt x="460371" y="9154"/>
                  </a:lnTo>
                  <a:lnTo>
                    <a:pt x="483057" y="8526"/>
                  </a:lnTo>
                  <a:lnTo>
                    <a:pt x="505839" y="5707"/>
                  </a:lnTo>
                  <a:lnTo>
                    <a:pt x="529618" y="2231"/>
                  </a:lnTo>
                  <a:lnTo>
                    <a:pt x="556060" y="687"/>
                  </a:lnTo>
                  <a:lnTo>
                    <a:pt x="581148" y="0"/>
                  </a:lnTo>
                  <a:lnTo>
                    <a:pt x="604998" y="648"/>
                  </a:lnTo>
                  <a:lnTo>
                    <a:pt x="628298" y="4110"/>
                  </a:lnTo>
                  <a:lnTo>
                    <a:pt x="651354" y="8824"/>
                  </a:lnTo>
                  <a:lnTo>
                    <a:pt x="673348" y="14095"/>
                  </a:lnTo>
                  <a:lnTo>
                    <a:pt x="692648" y="19612"/>
                  </a:lnTo>
                  <a:lnTo>
                    <a:pt x="719579" y="28073"/>
                  </a:lnTo>
                  <a:lnTo>
                    <a:pt x="728322" y="31867"/>
                  </a:lnTo>
                  <a:lnTo>
                    <a:pt x="737007" y="36302"/>
                  </a:lnTo>
                  <a:lnTo>
                    <a:pt x="745656" y="41163"/>
                  </a:lnTo>
                  <a:lnTo>
                    <a:pt x="754278" y="45357"/>
                  </a:lnTo>
                  <a:lnTo>
                    <a:pt x="771480" y="52556"/>
                  </a:lnTo>
                  <a:lnTo>
                    <a:pt x="779115" y="56762"/>
                  </a:lnTo>
                  <a:lnTo>
                    <a:pt x="786110" y="61471"/>
                  </a:lnTo>
                  <a:lnTo>
                    <a:pt x="792678" y="66515"/>
                  </a:lnTo>
                  <a:lnTo>
                    <a:pt x="798962" y="70830"/>
                  </a:lnTo>
                  <a:lnTo>
                    <a:pt x="811024" y="78165"/>
                  </a:lnTo>
                  <a:lnTo>
                    <a:pt x="820195" y="84600"/>
                  </a:lnTo>
                  <a:lnTo>
                    <a:pt x="823974" y="87650"/>
                  </a:lnTo>
                  <a:lnTo>
                    <a:pt x="827446" y="91587"/>
                  </a:lnTo>
                  <a:lnTo>
                    <a:pt x="830713" y="96118"/>
                  </a:lnTo>
                  <a:lnTo>
                    <a:pt x="833843" y="101043"/>
                  </a:lnTo>
                  <a:lnTo>
                    <a:pt x="837835" y="105279"/>
                  </a:lnTo>
                  <a:lnTo>
                    <a:pt x="847351" y="112526"/>
                  </a:lnTo>
                  <a:lnTo>
                    <a:pt x="854317" y="117410"/>
                  </a:lnTo>
                  <a:lnTo>
                    <a:pt x="855295" y="119048"/>
                  </a:lnTo>
                  <a:lnTo>
                    <a:pt x="856863" y="125980"/>
                  </a:lnTo>
                  <a:lnTo>
                    <a:pt x="857250" y="1280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Congruent Arcs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8600" cy="4526280"/>
          </a:xfrm>
        </p:spPr>
        <p:txBody>
          <a:bodyPr/>
          <a:lstStyle/>
          <a:p>
            <a:r>
              <a:rPr lang="en-US" b="1"/>
              <a:t>Congruent arcs </a:t>
            </a:r>
            <a:r>
              <a:rPr lang="en-US"/>
              <a:t>are arcs, in </a:t>
            </a:r>
            <a:r>
              <a:rPr lang="en-US" i="1"/>
              <a:t>the same circle or in congruent circles</a:t>
            </a:r>
            <a:r>
              <a:rPr lang="en-US"/>
              <a:t>, that have equal measures.</a:t>
            </a:r>
          </a:p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b="50509"/>
          <a:stretch>
            <a:fillRect/>
          </a:stretch>
        </p:blipFill>
        <p:spPr bwMode="auto">
          <a:xfrm>
            <a:off x="4495804" y="1524000"/>
            <a:ext cx="2590421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t="50746"/>
          <a:stretch>
            <a:fillRect/>
          </a:stretch>
        </p:blipFill>
        <p:spPr bwMode="auto">
          <a:xfrm>
            <a:off x="6096000" y="3733800"/>
            <a:ext cx="26029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4114800"/>
            <a:ext cx="2278928" cy="2377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MARTPenAnnotation117"/>
          <p:cNvSpPr/>
          <p:nvPr/>
        </p:nvSpPr>
        <p:spPr>
          <a:xfrm>
            <a:off x="7118032" y="2700337"/>
            <a:ext cx="531231" cy="1011556"/>
          </a:xfrm>
          <a:custGeom>
            <a:avLst/>
            <a:gdLst/>
            <a:ahLst/>
            <a:cxnLst/>
            <a:rect l="0" t="0" r="0" b="0"/>
            <a:pathLst>
              <a:path w="531231" h="101155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6844" y="7778"/>
                </a:lnTo>
                <a:lnTo>
                  <a:pt x="11932" y="8220"/>
                </a:lnTo>
                <a:lnTo>
                  <a:pt x="14622" y="9290"/>
                </a:lnTo>
                <a:lnTo>
                  <a:pt x="28324" y="17851"/>
                </a:lnTo>
                <a:lnTo>
                  <a:pt x="37353" y="22221"/>
                </a:lnTo>
                <a:lnTo>
                  <a:pt x="53451" y="27567"/>
                </a:lnTo>
                <a:lnTo>
                  <a:pt x="62809" y="32254"/>
                </a:lnTo>
                <a:lnTo>
                  <a:pt x="79117" y="43025"/>
                </a:lnTo>
                <a:lnTo>
                  <a:pt x="94880" y="51483"/>
                </a:lnTo>
                <a:lnTo>
                  <a:pt x="106939" y="58124"/>
                </a:lnTo>
                <a:lnTo>
                  <a:pt x="128841" y="71620"/>
                </a:lnTo>
                <a:lnTo>
                  <a:pt x="141717" y="78821"/>
                </a:lnTo>
                <a:lnTo>
                  <a:pt x="153791" y="87737"/>
                </a:lnTo>
                <a:lnTo>
                  <a:pt x="166459" y="98049"/>
                </a:lnTo>
                <a:lnTo>
                  <a:pt x="181614" y="108982"/>
                </a:lnTo>
                <a:lnTo>
                  <a:pt x="206212" y="125848"/>
                </a:lnTo>
                <a:lnTo>
                  <a:pt x="220555" y="137212"/>
                </a:lnTo>
                <a:lnTo>
                  <a:pt x="234232" y="148613"/>
                </a:lnTo>
                <a:lnTo>
                  <a:pt x="249836" y="160030"/>
                </a:lnTo>
                <a:lnTo>
                  <a:pt x="263756" y="173995"/>
                </a:lnTo>
                <a:lnTo>
                  <a:pt x="277245" y="188774"/>
                </a:lnTo>
                <a:lnTo>
                  <a:pt x="292765" y="201692"/>
                </a:lnTo>
                <a:lnTo>
                  <a:pt x="306648" y="216323"/>
                </a:lnTo>
                <a:lnTo>
                  <a:pt x="319168" y="231399"/>
                </a:lnTo>
                <a:lnTo>
                  <a:pt x="331083" y="244449"/>
                </a:lnTo>
                <a:lnTo>
                  <a:pt x="342728" y="259139"/>
                </a:lnTo>
                <a:lnTo>
                  <a:pt x="354253" y="275193"/>
                </a:lnTo>
                <a:lnTo>
                  <a:pt x="365726" y="291853"/>
                </a:lnTo>
                <a:lnTo>
                  <a:pt x="379715" y="308783"/>
                </a:lnTo>
                <a:lnTo>
                  <a:pt x="393552" y="324879"/>
                </a:lnTo>
                <a:lnTo>
                  <a:pt x="407650" y="345604"/>
                </a:lnTo>
                <a:lnTo>
                  <a:pt x="434588" y="386119"/>
                </a:lnTo>
                <a:lnTo>
                  <a:pt x="447008" y="411586"/>
                </a:lnTo>
                <a:lnTo>
                  <a:pt x="461271" y="437229"/>
                </a:lnTo>
                <a:lnTo>
                  <a:pt x="477562" y="462924"/>
                </a:lnTo>
                <a:lnTo>
                  <a:pt x="489903" y="488635"/>
                </a:lnTo>
                <a:lnTo>
                  <a:pt x="499592" y="514351"/>
                </a:lnTo>
                <a:lnTo>
                  <a:pt x="514288" y="557213"/>
                </a:lnTo>
                <a:lnTo>
                  <a:pt x="519085" y="575310"/>
                </a:lnTo>
                <a:lnTo>
                  <a:pt x="522738" y="605967"/>
                </a:lnTo>
                <a:lnTo>
                  <a:pt x="528477" y="633571"/>
                </a:lnTo>
                <a:lnTo>
                  <a:pt x="530601" y="659847"/>
                </a:lnTo>
                <a:lnTo>
                  <a:pt x="531230" y="685730"/>
                </a:lnTo>
                <a:lnTo>
                  <a:pt x="530464" y="711497"/>
                </a:lnTo>
                <a:lnTo>
                  <a:pt x="525581" y="737229"/>
                </a:lnTo>
                <a:lnTo>
                  <a:pt x="523710" y="762951"/>
                </a:lnTo>
                <a:lnTo>
                  <a:pt x="523156" y="788670"/>
                </a:lnTo>
                <a:lnTo>
                  <a:pt x="522932" y="849869"/>
                </a:lnTo>
                <a:lnTo>
                  <a:pt x="520387" y="863812"/>
                </a:lnTo>
                <a:lnTo>
                  <a:pt x="517033" y="876359"/>
                </a:lnTo>
                <a:lnTo>
                  <a:pt x="514704" y="905710"/>
                </a:lnTo>
                <a:lnTo>
                  <a:pt x="511967" y="917205"/>
                </a:lnTo>
                <a:lnTo>
                  <a:pt x="507611" y="931847"/>
                </a:lnTo>
                <a:lnTo>
                  <a:pt x="505939" y="958108"/>
                </a:lnTo>
                <a:lnTo>
                  <a:pt x="505780" y="988660"/>
                </a:lnTo>
                <a:lnTo>
                  <a:pt x="505779" y="997257"/>
                </a:lnTo>
                <a:lnTo>
                  <a:pt x="504825" y="1000118"/>
                </a:lnTo>
                <a:lnTo>
                  <a:pt x="497208" y="1011551"/>
                </a:lnTo>
                <a:lnTo>
                  <a:pt x="497207" y="1011553"/>
                </a:lnTo>
                <a:lnTo>
                  <a:pt x="497207" y="1011553"/>
                </a:lnTo>
                <a:lnTo>
                  <a:pt x="497205" y="101155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8"/>
          <p:cNvSpPr/>
          <p:nvPr/>
        </p:nvSpPr>
        <p:spPr>
          <a:xfrm>
            <a:off x="7529525" y="2597830"/>
            <a:ext cx="325619" cy="213562"/>
          </a:xfrm>
          <a:custGeom>
            <a:avLst/>
            <a:gdLst/>
            <a:ahLst/>
            <a:cxnLst/>
            <a:rect l="0" t="0" r="0" b="0"/>
            <a:pathLst>
              <a:path w="325619" h="213562">
                <a:moveTo>
                  <a:pt x="120002" y="25355"/>
                </a:moveTo>
                <a:lnTo>
                  <a:pt x="115451" y="25355"/>
                </a:lnTo>
                <a:lnTo>
                  <a:pt x="114110" y="24402"/>
                </a:lnTo>
                <a:lnTo>
                  <a:pt x="113217" y="22815"/>
                </a:lnTo>
                <a:lnTo>
                  <a:pt x="111783" y="17974"/>
                </a:lnTo>
                <a:lnTo>
                  <a:pt x="106983" y="12584"/>
                </a:lnTo>
                <a:lnTo>
                  <a:pt x="104655" y="11126"/>
                </a:lnTo>
                <a:lnTo>
                  <a:pt x="99529" y="9506"/>
                </a:lnTo>
                <a:lnTo>
                  <a:pt x="91288" y="8594"/>
                </a:lnTo>
                <a:lnTo>
                  <a:pt x="88477" y="7513"/>
                </a:lnTo>
                <a:lnTo>
                  <a:pt x="78821" y="862"/>
                </a:lnTo>
                <a:lnTo>
                  <a:pt x="75347" y="182"/>
                </a:lnTo>
                <a:lnTo>
                  <a:pt x="73087" y="0"/>
                </a:lnTo>
                <a:lnTo>
                  <a:pt x="70628" y="832"/>
                </a:lnTo>
                <a:lnTo>
                  <a:pt x="62616" y="5600"/>
                </a:lnTo>
                <a:lnTo>
                  <a:pt x="54210" y="8389"/>
                </a:lnTo>
                <a:lnTo>
                  <a:pt x="45687" y="13872"/>
                </a:lnTo>
                <a:lnTo>
                  <a:pt x="37129" y="16872"/>
                </a:lnTo>
                <a:lnTo>
                  <a:pt x="31417" y="20950"/>
                </a:lnTo>
                <a:lnTo>
                  <a:pt x="29513" y="24323"/>
                </a:lnTo>
                <a:lnTo>
                  <a:pt x="28243" y="28477"/>
                </a:lnTo>
                <a:lnTo>
                  <a:pt x="27398" y="33151"/>
                </a:lnTo>
                <a:lnTo>
                  <a:pt x="25881" y="37220"/>
                </a:lnTo>
                <a:lnTo>
                  <a:pt x="23917" y="40885"/>
                </a:lnTo>
                <a:lnTo>
                  <a:pt x="19195" y="47497"/>
                </a:lnTo>
                <a:lnTo>
                  <a:pt x="13922" y="53611"/>
                </a:lnTo>
                <a:lnTo>
                  <a:pt x="11182" y="57527"/>
                </a:lnTo>
                <a:lnTo>
                  <a:pt x="8403" y="62043"/>
                </a:lnTo>
                <a:lnTo>
                  <a:pt x="5597" y="66958"/>
                </a:lnTo>
                <a:lnTo>
                  <a:pt x="3727" y="72140"/>
                </a:lnTo>
                <a:lnTo>
                  <a:pt x="2481" y="77500"/>
                </a:lnTo>
                <a:lnTo>
                  <a:pt x="1650" y="82978"/>
                </a:lnTo>
                <a:lnTo>
                  <a:pt x="1095" y="88535"/>
                </a:lnTo>
                <a:lnTo>
                  <a:pt x="726" y="94145"/>
                </a:lnTo>
                <a:lnTo>
                  <a:pt x="479" y="99790"/>
                </a:lnTo>
                <a:lnTo>
                  <a:pt x="206" y="111142"/>
                </a:lnTo>
                <a:lnTo>
                  <a:pt x="0" y="151088"/>
                </a:lnTo>
                <a:lnTo>
                  <a:pt x="948" y="155849"/>
                </a:lnTo>
                <a:lnTo>
                  <a:pt x="2533" y="159976"/>
                </a:lnTo>
                <a:lnTo>
                  <a:pt x="4542" y="163680"/>
                </a:lnTo>
                <a:lnTo>
                  <a:pt x="11920" y="177994"/>
                </a:lnTo>
                <a:lnTo>
                  <a:pt x="14610" y="182359"/>
                </a:lnTo>
                <a:lnTo>
                  <a:pt x="17356" y="186222"/>
                </a:lnTo>
                <a:lnTo>
                  <a:pt x="20138" y="189749"/>
                </a:lnTo>
                <a:lnTo>
                  <a:pt x="23899" y="192101"/>
                </a:lnTo>
                <a:lnTo>
                  <a:pt x="33157" y="194714"/>
                </a:lnTo>
                <a:lnTo>
                  <a:pt x="36388" y="196363"/>
                </a:lnTo>
                <a:lnTo>
                  <a:pt x="38542" y="198415"/>
                </a:lnTo>
                <a:lnTo>
                  <a:pt x="39978" y="200736"/>
                </a:lnTo>
                <a:lnTo>
                  <a:pt x="41888" y="202283"/>
                </a:lnTo>
                <a:lnTo>
                  <a:pt x="44113" y="203314"/>
                </a:lnTo>
                <a:lnTo>
                  <a:pt x="50079" y="205413"/>
                </a:lnTo>
                <a:lnTo>
                  <a:pt x="59080" y="209520"/>
                </a:lnTo>
                <a:lnTo>
                  <a:pt x="66891" y="211981"/>
                </a:lnTo>
                <a:lnTo>
                  <a:pt x="76643" y="213367"/>
                </a:lnTo>
                <a:lnTo>
                  <a:pt x="79666" y="213561"/>
                </a:lnTo>
                <a:lnTo>
                  <a:pt x="88105" y="211237"/>
                </a:lnTo>
                <a:lnTo>
                  <a:pt x="97253" y="207981"/>
                </a:lnTo>
                <a:lnTo>
                  <a:pt x="104495" y="206534"/>
                </a:lnTo>
                <a:lnTo>
                  <a:pt x="113427" y="203351"/>
                </a:lnTo>
                <a:lnTo>
                  <a:pt x="118477" y="201169"/>
                </a:lnTo>
                <a:lnTo>
                  <a:pt x="124700" y="198762"/>
                </a:lnTo>
                <a:lnTo>
                  <a:pt x="139235" y="193547"/>
                </a:lnTo>
                <a:lnTo>
                  <a:pt x="145207" y="190823"/>
                </a:lnTo>
                <a:lnTo>
                  <a:pt x="154381" y="185256"/>
                </a:lnTo>
                <a:lnTo>
                  <a:pt x="159114" y="181486"/>
                </a:lnTo>
                <a:lnTo>
                  <a:pt x="164174" y="177067"/>
                </a:lnTo>
                <a:lnTo>
                  <a:pt x="173924" y="168030"/>
                </a:lnTo>
                <a:lnTo>
                  <a:pt x="181433" y="160838"/>
                </a:lnTo>
                <a:lnTo>
                  <a:pt x="184768" y="156635"/>
                </a:lnTo>
                <a:lnTo>
                  <a:pt x="187945" y="151927"/>
                </a:lnTo>
                <a:lnTo>
                  <a:pt x="191015" y="146884"/>
                </a:lnTo>
                <a:lnTo>
                  <a:pt x="194014" y="142569"/>
                </a:lnTo>
                <a:lnTo>
                  <a:pt x="196966" y="138740"/>
                </a:lnTo>
                <a:lnTo>
                  <a:pt x="199886" y="135235"/>
                </a:lnTo>
                <a:lnTo>
                  <a:pt x="201833" y="130993"/>
                </a:lnTo>
                <a:lnTo>
                  <a:pt x="203131" y="126260"/>
                </a:lnTo>
                <a:lnTo>
                  <a:pt x="203996" y="121200"/>
                </a:lnTo>
                <a:lnTo>
                  <a:pt x="205526" y="116874"/>
                </a:lnTo>
                <a:lnTo>
                  <a:pt x="207498" y="113037"/>
                </a:lnTo>
                <a:lnTo>
                  <a:pt x="209765" y="109527"/>
                </a:lnTo>
                <a:lnTo>
                  <a:pt x="211277" y="105282"/>
                </a:lnTo>
                <a:lnTo>
                  <a:pt x="212285" y="100547"/>
                </a:lnTo>
                <a:lnTo>
                  <a:pt x="212956" y="95485"/>
                </a:lnTo>
                <a:lnTo>
                  <a:pt x="213404" y="91159"/>
                </a:lnTo>
                <a:lnTo>
                  <a:pt x="213703" y="87321"/>
                </a:lnTo>
                <a:lnTo>
                  <a:pt x="213901" y="83811"/>
                </a:lnTo>
                <a:lnTo>
                  <a:pt x="214123" y="77370"/>
                </a:lnTo>
                <a:lnTo>
                  <a:pt x="214182" y="74319"/>
                </a:lnTo>
                <a:lnTo>
                  <a:pt x="213269" y="71333"/>
                </a:lnTo>
                <a:lnTo>
                  <a:pt x="209714" y="65474"/>
                </a:lnTo>
                <a:lnTo>
                  <a:pt x="207499" y="59695"/>
                </a:lnTo>
                <a:lnTo>
                  <a:pt x="206908" y="56821"/>
                </a:lnTo>
                <a:lnTo>
                  <a:pt x="203712" y="51087"/>
                </a:lnTo>
                <a:lnTo>
                  <a:pt x="198450" y="44196"/>
                </a:lnTo>
                <a:lnTo>
                  <a:pt x="197066" y="43631"/>
                </a:lnTo>
                <a:lnTo>
                  <a:pt x="188969" y="42544"/>
                </a:lnTo>
                <a:lnTo>
                  <a:pt x="184146" y="47063"/>
                </a:lnTo>
                <a:lnTo>
                  <a:pt x="182767" y="49352"/>
                </a:lnTo>
                <a:lnTo>
                  <a:pt x="181235" y="54435"/>
                </a:lnTo>
                <a:lnTo>
                  <a:pt x="180826" y="58077"/>
                </a:lnTo>
                <a:lnTo>
                  <a:pt x="180554" y="62409"/>
                </a:lnTo>
                <a:lnTo>
                  <a:pt x="180252" y="71351"/>
                </a:lnTo>
                <a:lnTo>
                  <a:pt x="180081" y="82692"/>
                </a:lnTo>
                <a:lnTo>
                  <a:pt x="180019" y="108623"/>
                </a:lnTo>
                <a:lnTo>
                  <a:pt x="180968" y="114205"/>
                </a:lnTo>
                <a:lnTo>
                  <a:pt x="182554" y="119831"/>
                </a:lnTo>
                <a:lnTo>
                  <a:pt x="184563" y="125486"/>
                </a:lnTo>
                <a:lnTo>
                  <a:pt x="185903" y="130209"/>
                </a:lnTo>
                <a:lnTo>
                  <a:pt x="186796" y="134310"/>
                </a:lnTo>
                <a:lnTo>
                  <a:pt x="187392" y="137997"/>
                </a:lnTo>
                <a:lnTo>
                  <a:pt x="188741" y="142359"/>
                </a:lnTo>
                <a:lnTo>
                  <a:pt x="190592" y="147172"/>
                </a:lnTo>
                <a:lnTo>
                  <a:pt x="192781" y="152287"/>
                </a:lnTo>
                <a:lnTo>
                  <a:pt x="195191" y="156648"/>
                </a:lnTo>
                <a:lnTo>
                  <a:pt x="197750" y="160509"/>
                </a:lnTo>
                <a:lnTo>
                  <a:pt x="200410" y="164035"/>
                </a:lnTo>
                <a:lnTo>
                  <a:pt x="203364" y="170493"/>
                </a:lnTo>
                <a:lnTo>
                  <a:pt x="204151" y="173549"/>
                </a:lnTo>
                <a:lnTo>
                  <a:pt x="206581" y="175585"/>
                </a:lnTo>
                <a:lnTo>
                  <a:pt x="210107" y="176944"/>
                </a:lnTo>
                <a:lnTo>
                  <a:pt x="218151" y="178453"/>
                </a:lnTo>
                <a:lnTo>
                  <a:pt x="228035" y="179302"/>
                </a:lnTo>
                <a:lnTo>
                  <a:pt x="237948" y="179554"/>
                </a:lnTo>
                <a:lnTo>
                  <a:pt x="247353" y="179612"/>
                </a:lnTo>
                <a:lnTo>
                  <a:pt x="251575" y="178676"/>
                </a:lnTo>
                <a:lnTo>
                  <a:pt x="258807" y="175095"/>
                </a:lnTo>
                <a:lnTo>
                  <a:pt x="265196" y="170328"/>
                </a:lnTo>
                <a:lnTo>
                  <a:pt x="272163" y="165035"/>
                </a:lnTo>
                <a:lnTo>
                  <a:pt x="281609" y="159507"/>
                </a:lnTo>
                <a:lnTo>
                  <a:pt x="289617" y="153875"/>
                </a:lnTo>
                <a:lnTo>
                  <a:pt x="293087" y="151040"/>
                </a:lnTo>
                <a:lnTo>
                  <a:pt x="295399" y="147245"/>
                </a:lnTo>
                <a:lnTo>
                  <a:pt x="296941" y="142810"/>
                </a:lnTo>
                <a:lnTo>
                  <a:pt x="297969" y="137948"/>
                </a:lnTo>
                <a:lnTo>
                  <a:pt x="300559" y="133755"/>
                </a:lnTo>
                <a:lnTo>
                  <a:pt x="304191" y="130006"/>
                </a:lnTo>
                <a:lnTo>
                  <a:pt x="308517" y="126555"/>
                </a:lnTo>
                <a:lnTo>
                  <a:pt x="311401" y="123301"/>
                </a:lnTo>
                <a:lnTo>
                  <a:pt x="313324" y="120180"/>
                </a:lnTo>
                <a:lnTo>
                  <a:pt x="314607" y="117147"/>
                </a:lnTo>
                <a:lnTo>
                  <a:pt x="318570" y="108696"/>
                </a:lnTo>
                <a:lnTo>
                  <a:pt x="320960" y="103776"/>
                </a:lnTo>
                <a:lnTo>
                  <a:pt x="322555" y="99543"/>
                </a:lnTo>
                <a:lnTo>
                  <a:pt x="323617" y="95768"/>
                </a:lnTo>
                <a:lnTo>
                  <a:pt x="324325" y="92300"/>
                </a:lnTo>
                <a:lnTo>
                  <a:pt x="324797" y="88082"/>
                </a:lnTo>
                <a:lnTo>
                  <a:pt x="325113" y="83365"/>
                </a:lnTo>
                <a:lnTo>
                  <a:pt x="325462" y="73997"/>
                </a:lnTo>
                <a:lnTo>
                  <a:pt x="325618" y="66659"/>
                </a:lnTo>
                <a:lnTo>
                  <a:pt x="324707" y="63368"/>
                </a:lnTo>
                <a:lnTo>
                  <a:pt x="321154" y="57172"/>
                </a:lnTo>
                <a:lnTo>
                  <a:pt x="316401" y="51243"/>
                </a:lnTo>
                <a:lnTo>
                  <a:pt x="313800" y="48329"/>
                </a:lnTo>
                <a:lnTo>
                  <a:pt x="311113" y="46386"/>
                </a:lnTo>
                <a:lnTo>
                  <a:pt x="305588" y="44227"/>
                </a:lnTo>
                <a:lnTo>
                  <a:pt x="297122" y="43011"/>
                </a:lnTo>
                <a:lnTo>
                  <a:pt x="288892" y="45267"/>
                </a:lnTo>
                <a:lnTo>
                  <a:pt x="278884" y="48492"/>
                </a:lnTo>
                <a:lnTo>
                  <a:pt x="273549" y="49352"/>
                </a:lnTo>
                <a:lnTo>
                  <a:pt x="268087" y="49925"/>
                </a:lnTo>
                <a:lnTo>
                  <a:pt x="263493" y="51260"/>
                </a:lnTo>
                <a:lnTo>
                  <a:pt x="255848" y="55283"/>
                </a:lnTo>
                <a:lnTo>
                  <a:pt x="246736" y="57706"/>
                </a:lnTo>
                <a:lnTo>
                  <a:pt x="237289" y="58783"/>
                </a:lnTo>
                <a:lnTo>
                  <a:pt x="229914" y="59262"/>
                </a:lnTo>
                <a:lnTo>
                  <a:pt x="226614" y="60342"/>
                </a:lnTo>
                <a:lnTo>
                  <a:pt x="217015" y="66379"/>
                </a:lnTo>
                <a:lnTo>
                  <a:pt x="214300" y="682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9"/>
          <p:cNvSpPr/>
          <p:nvPr/>
        </p:nvSpPr>
        <p:spPr>
          <a:xfrm>
            <a:off x="7880984" y="2588895"/>
            <a:ext cx="188597" cy="171301"/>
          </a:xfrm>
          <a:custGeom>
            <a:avLst/>
            <a:gdLst/>
            <a:ahLst/>
            <a:cxnLst/>
            <a:rect l="0" t="0" r="0" b="0"/>
            <a:pathLst>
              <a:path w="188597" h="171301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382" y="12770"/>
                </a:lnTo>
                <a:lnTo>
                  <a:pt x="10583" y="17740"/>
                </a:lnTo>
                <a:lnTo>
                  <a:pt x="12772" y="20399"/>
                </a:lnTo>
                <a:lnTo>
                  <a:pt x="15182" y="23125"/>
                </a:lnTo>
                <a:lnTo>
                  <a:pt x="20401" y="28692"/>
                </a:lnTo>
                <a:lnTo>
                  <a:pt x="23126" y="32463"/>
                </a:lnTo>
                <a:lnTo>
                  <a:pt x="25895" y="36882"/>
                </a:lnTo>
                <a:lnTo>
                  <a:pt x="28693" y="41733"/>
                </a:lnTo>
                <a:lnTo>
                  <a:pt x="31511" y="45919"/>
                </a:lnTo>
                <a:lnTo>
                  <a:pt x="34343" y="49663"/>
                </a:lnTo>
                <a:lnTo>
                  <a:pt x="37183" y="53111"/>
                </a:lnTo>
                <a:lnTo>
                  <a:pt x="39076" y="57314"/>
                </a:lnTo>
                <a:lnTo>
                  <a:pt x="40339" y="62022"/>
                </a:lnTo>
                <a:lnTo>
                  <a:pt x="41180" y="67065"/>
                </a:lnTo>
                <a:lnTo>
                  <a:pt x="42694" y="73285"/>
                </a:lnTo>
                <a:lnTo>
                  <a:pt x="44656" y="80289"/>
                </a:lnTo>
                <a:lnTo>
                  <a:pt x="46916" y="87816"/>
                </a:lnTo>
                <a:lnTo>
                  <a:pt x="49375" y="94739"/>
                </a:lnTo>
                <a:lnTo>
                  <a:pt x="51967" y="101259"/>
                </a:lnTo>
                <a:lnTo>
                  <a:pt x="54647" y="107511"/>
                </a:lnTo>
                <a:lnTo>
                  <a:pt x="56434" y="113584"/>
                </a:lnTo>
                <a:lnTo>
                  <a:pt x="57626" y="119537"/>
                </a:lnTo>
                <a:lnTo>
                  <a:pt x="58419" y="125411"/>
                </a:lnTo>
                <a:lnTo>
                  <a:pt x="59902" y="130280"/>
                </a:lnTo>
                <a:lnTo>
                  <a:pt x="61842" y="134478"/>
                </a:lnTo>
                <a:lnTo>
                  <a:pt x="64088" y="138230"/>
                </a:lnTo>
                <a:lnTo>
                  <a:pt x="65585" y="141683"/>
                </a:lnTo>
                <a:lnTo>
                  <a:pt x="66584" y="144937"/>
                </a:lnTo>
                <a:lnTo>
                  <a:pt x="67250" y="148060"/>
                </a:lnTo>
                <a:lnTo>
                  <a:pt x="66741" y="151094"/>
                </a:lnTo>
                <a:lnTo>
                  <a:pt x="65450" y="154069"/>
                </a:lnTo>
                <a:lnTo>
                  <a:pt x="63636" y="157005"/>
                </a:lnTo>
                <a:lnTo>
                  <a:pt x="62426" y="159915"/>
                </a:lnTo>
                <a:lnTo>
                  <a:pt x="61621" y="162807"/>
                </a:lnTo>
                <a:lnTo>
                  <a:pt x="60327" y="169743"/>
                </a:lnTo>
                <a:lnTo>
                  <a:pt x="61173" y="170311"/>
                </a:lnTo>
                <a:lnTo>
                  <a:pt x="66835" y="171225"/>
                </a:lnTo>
                <a:lnTo>
                  <a:pt x="67417" y="171300"/>
                </a:lnTo>
                <a:lnTo>
                  <a:pt x="66853" y="170397"/>
                </a:lnTo>
                <a:lnTo>
                  <a:pt x="62460" y="165528"/>
                </a:lnTo>
                <a:lnTo>
                  <a:pt x="61097" y="164056"/>
                </a:lnTo>
                <a:lnTo>
                  <a:pt x="61687" y="161758"/>
                </a:lnTo>
                <a:lnTo>
                  <a:pt x="63032" y="158321"/>
                </a:lnTo>
                <a:lnTo>
                  <a:pt x="64882" y="154124"/>
                </a:lnTo>
                <a:lnTo>
                  <a:pt x="66115" y="150375"/>
                </a:lnTo>
                <a:lnTo>
                  <a:pt x="66937" y="146922"/>
                </a:lnTo>
                <a:lnTo>
                  <a:pt x="67485" y="143668"/>
                </a:lnTo>
                <a:lnTo>
                  <a:pt x="67850" y="139593"/>
                </a:lnTo>
                <a:lnTo>
                  <a:pt x="68094" y="134972"/>
                </a:lnTo>
                <a:lnTo>
                  <a:pt x="68364" y="124757"/>
                </a:lnTo>
                <a:lnTo>
                  <a:pt x="68552" y="92476"/>
                </a:lnTo>
                <a:lnTo>
                  <a:pt x="69514" y="85463"/>
                </a:lnTo>
                <a:lnTo>
                  <a:pt x="71108" y="78883"/>
                </a:lnTo>
                <a:lnTo>
                  <a:pt x="73123" y="72591"/>
                </a:lnTo>
                <a:lnTo>
                  <a:pt x="75419" y="67444"/>
                </a:lnTo>
                <a:lnTo>
                  <a:pt x="77903" y="63060"/>
                </a:lnTo>
                <a:lnTo>
                  <a:pt x="80510" y="59185"/>
                </a:lnTo>
                <a:lnTo>
                  <a:pt x="83201" y="54696"/>
                </a:lnTo>
                <a:lnTo>
                  <a:pt x="85947" y="49799"/>
                </a:lnTo>
                <a:lnTo>
                  <a:pt x="88731" y="44629"/>
                </a:lnTo>
                <a:lnTo>
                  <a:pt x="91540" y="40230"/>
                </a:lnTo>
                <a:lnTo>
                  <a:pt x="94364" y="36345"/>
                </a:lnTo>
                <a:lnTo>
                  <a:pt x="97200" y="32802"/>
                </a:lnTo>
                <a:lnTo>
                  <a:pt x="100042" y="30441"/>
                </a:lnTo>
                <a:lnTo>
                  <a:pt x="102890" y="28866"/>
                </a:lnTo>
                <a:lnTo>
                  <a:pt x="108594" y="27117"/>
                </a:lnTo>
                <a:lnTo>
                  <a:pt x="114304" y="26339"/>
                </a:lnTo>
                <a:lnTo>
                  <a:pt x="120018" y="25994"/>
                </a:lnTo>
                <a:lnTo>
                  <a:pt x="125731" y="25840"/>
                </a:lnTo>
                <a:lnTo>
                  <a:pt x="131446" y="25772"/>
                </a:lnTo>
                <a:lnTo>
                  <a:pt x="135256" y="26706"/>
                </a:lnTo>
                <a:lnTo>
                  <a:pt x="139701" y="28281"/>
                </a:lnTo>
                <a:lnTo>
                  <a:pt x="144569" y="30284"/>
                </a:lnTo>
                <a:lnTo>
                  <a:pt x="148766" y="33524"/>
                </a:lnTo>
                <a:lnTo>
                  <a:pt x="152518" y="37589"/>
                </a:lnTo>
                <a:lnTo>
                  <a:pt x="155971" y="42204"/>
                </a:lnTo>
                <a:lnTo>
                  <a:pt x="158274" y="46234"/>
                </a:lnTo>
                <a:lnTo>
                  <a:pt x="159808" y="49872"/>
                </a:lnTo>
                <a:lnTo>
                  <a:pt x="160832" y="53251"/>
                </a:lnTo>
                <a:lnTo>
                  <a:pt x="162466" y="57408"/>
                </a:lnTo>
                <a:lnTo>
                  <a:pt x="164508" y="62084"/>
                </a:lnTo>
                <a:lnTo>
                  <a:pt x="169318" y="72360"/>
                </a:lnTo>
                <a:lnTo>
                  <a:pt x="174630" y="83277"/>
                </a:lnTo>
                <a:lnTo>
                  <a:pt x="176428" y="88856"/>
                </a:lnTo>
                <a:lnTo>
                  <a:pt x="177627" y="94479"/>
                </a:lnTo>
                <a:lnTo>
                  <a:pt x="178425" y="100134"/>
                </a:lnTo>
                <a:lnTo>
                  <a:pt x="178958" y="104856"/>
                </a:lnTo>
                <a:lnTo>
                  <a:pt x="179313" y="108956"/>
                </a:lnTo>
                <a:lnTo>
                  <a:pt x="179550" y="112642"/>
                </a:lnTo>
                <a:lnTo>
                  <a:pt x="179708" y="117005"/>
                </a:lnTo>
                <a:lnTo>
                  <a:pt x="179883" y="126932"/>
                </a:lnTo>
                <a:lnTo>
                  <a:pt x="180882" y="131294"/>
                </a:lnTo>
                <a:lnTo>
                  <a:pt x="182501" y="135154"/>
                </a:lnTo>
                <a:lnTo>
                  <a:pt x="184532" y="138680"/>
                </a:lnTo>
                <a:lnTo>
                  <a:pt x="185887" y="142936"/>
                </a:lnTo>
                <a:lnTo>
                  <a:pt x="186790" y="147678"/>
                </a:lnTo>
                <a:lnTo>
                  <a:pt x="188596" y="16287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0"/>
          <p:cNvSpPr/>
          <p:nvPr/>
        </p:nvSpPr>
        <p:spPr>
          <a:xfrm>
            <a:off x="8124651" y="2537460"/>
            <a:ext cx="175047" cy="454181"/>
          </a:xfrm>
          <a:custGeom>
            <a:avLst/>
            <a:gdLst/>
            <a:ahLst/>
            <a:cxnLst/>
            <a:rect l="0" t="0" r="0" b="0"/>
            <a:pathLst>
              <a:path w="175047" h="454181">
                <a:moveTo>
                  <a:pt x="47799" y="0"/>
                </a:moveTo>
                <a:lnTo>
                  <a:pt x="35029" y="12770"/>
                </a:lnTo>
                <a:lnTo>
                  <a:pt x="33570" y="15181"/>
                </a:lnTo>
                <a:lnTo>
                  <a:pt x="30565" y="23124"/>
                </a:lnTo>
                <a:lnTo>
                  <a:pt x="26487" y="28692"/>
                </a:lnTo>
                <a:lnTo>
                  <a:pt x="21499" y="34342"/>
                </a:lnTo>
                <a:lnTo>
                  <a:pt x="16108" y="40980"/>
                </a:lnTo>
                <a:lnTo>
                  <a:pt x="13337" y="45418"/>
                </a:lnTo>
                <a:lnTo>
                  <a:pt x="10536" y="50281"/>
                </a:lnTo>
                <a:lnTo>
                  <a:pt x="7426" y="60764"/>
                </a:lnTo>
                <a:lnTo>
                  <a:pt x="6042" y="71774"/>
                </a:lnTo>
                <a:lnTo>
                  <a:pt x="5428" y="83017"/>
                </a:lnTo>
                <a:lnTo>
                  <a:pt x="5155" y="94364"/>
                </a:lnTo>
                <a:lnTo>
                  <a:pt x="4950" y="134306"/>
                </a:lnTo>
                <a:lnTo>
                  <a:pt x="3992" y="139067"/>
                </a:lnTo>
                <a:lnTo>
                  <a:pt x="389" y="146898"/>
                </a:lnTo>
                <a:lnTo>
                  <a:pt x="0" y="150319"/>
                </a:lnTo>
                <a:lnTo>
                  <a:pt x="693" y="153552"/>
                </a:lnTo>
                <a:lnTo>
                  <a:pt x="3050" y="159685"/>
                </a:lnTo>
                <a:lnTo>
                  <a:pt x="4098" y="165586"/>
                </a:lnTo>
                <a:lnTo>
                  <a:pt x="5330" y="167540"/>
                </a:lnTo>
                <a:lnTo>
                  <a:pt x="7103" y="168844"/>
                </a:lnTo>
                <a:lnTo>
                  <a:pt x="9238" y="169712"/>
                </a:lnTo>
                <a:lnTo>
                  <a:pt x="14151" y="170677"/>
                </a:lnTo>
                <a:lnTo>
                  <a:pt x="19509" y="171106"/>
                </a:lnTo>
                <a:lnTo>
                  <a:pt x="22271" y="171221"/>
                </a:lnTo>
                <a:lnTo>
                  <a:pt x="27880" y="171348"/>
                </a:lnTo>
                <a:lnTo>
                  <a:pt x="33549" y="171405"/>
                </a:lnTo>
                <a:lnTo>
                  <a:pt x="36393" y="170467"/>
                </a:lnTo>
                <a:lnTo>
                  <a:pt x="39242" y="168889"/>
                </a:lnTo>
                <a:lnTo>
                  <a:pt x="42094" y="166885"/>
                </a:lnTo>
                <a:lnTo>
                  <a:pt x="44949" y="164597"/>
                </a:lnTo>
                <a:lnTo>
                  <a:pt x="47804" y="162119"/>
                </a:lnTo>
                <a:lnTo>
                  <a:pt x="50660" y="159514"/>
                </a:lnTo>
                <a:lnTo>
                  <a:pt x="56372" y="154080"/>
                </a:lnTo>
                <a:lnTo>
                  <a:pt x="59230" y="151297"/>
                </a:lnTo>
                <a:lnTo>
                  <a:pt x="62087" y="147537"/>
                </a:lnTo>
                <a:lnTo>
                  <a:pt x="64945" y="143126"/>
                </a:lnTo>
                <a:lnTo>
                  <a:pt x="67801" y="138279"/>
                </a:lnTo>
                <a:lnTo>
                  <a:pt x="70659" y="133144"/>
                </a:lnTo>
                <a:lnTo>
                  <a:pt x="76374" y="122357"/>
                </a:lnTo>
                <a:lnTo>
                  <a:pt x="79231" y="117766"/>
                </a:lnTo>
                <a:lnTo>
                  <a:pt x="82089" y="113753"/>
                </a:lnTo>
                <a:lnTo>
                  <a:pt x="84947" y="110125"/>
                </a:lnTo>
                <a:lnTo>
                  <a:pt x="86851" y="105802"/>
                </a:lnTo>
                <a:lnTo>
                  <a:pt x="88968" y="95918"/>
                </a:lnTo>
                <a:lnTo>
                  <a:pt x="92448" y="85175"/>
                </a:lnTo>
                <a:lnTo>
                  <a:pt x="96218" y="75003"/>
                </a:lnTo>
                <a:lnTo>
                  <a:pt x="97893" y="67307"/>
                </a:lnTo>
                <a:lnTo>
                  <a:pt x="96099" y="58171"/>
                </a:lnTo>
                <a:lnTo>
                  <a:pt x="92273" y="44858"/>
                </a:lnTo>
                <a:lnTo>
                  <a:pt x="90979" y="31826"/>
                </a:lnTo>
                <a:lnTo>
                  <a:pt x="90689" y="21703"/>
                </a:lnTo>
                <a:lnTo>
                  <a:pt x="89728" y="20183"/>
                </a:lnTo>
                <a:lnTo>
                  <a:pt x="88134" y="19170"/>
                </a:lnTo>
                <a:lnTo>
                  <a:pt x="82442" y="17263"/>
                </a:lnTo>
                <a:lnTo>
                  <a:pt x="82120" y="29087"/>
                </a:lnTo>
                <a:lnTo>
                  <a:pt x="83061" y="31773"/>
                </a:lnTo>
                <a:lnTo>
                  <a:pt x="87986" y="40106"/>
                </a:lnTo>
                <a:lnTo>
                  <a:pt x="92673" y="53995"/>
                </a:lnTo>
                <a:lnTo>
                  <a:pt x="94861" y="58856"/>
                </a:lnTo>
                <a:lnTo>
                  <a:pt x="98223" y="64002"/>
                </a:lnTo>
                <a:lnTo>
                  <a:pt x="102370" y="69338"/>
                </a:lnTo>
                <a:lnTo>
                  <a:pt x="107040" y="74800"/>
                </a:lnTo>
                <a:lnTo>
                  <a:pt x="111105" y="81299"/>
                </a:lnTo>
                <a:lnTo>
                  <a:pt x="114768" y="88489"/>
                </a:lnTo>
                <a:lnTo>
                  <a:pt x="121379" y="103146"/>
                </a:lnTo>
                <a:lnTo>
                  <a:pt x="127491" y="116010"/>
                </a:lnTo>
                <a:lnTo>
                  <a:pt x="130454" y="123060"/>
                </a:lnTo>
                <a:lnTo>
                  <a:pt x="133382" y="130617"/>
                </a:lnTo>
                <a:lnTo>
                  <a:pt x="136287" y="138513"/>
                </a:lnTo>
                <a:lnTo>
                  <a:pt x="139175" y="145682"/>
                </a:lnTo>
                <a:lnTo>
                  <a:pt x="142054" y="152366"/>
                </a:lnTo>
                <a:lnTo>
                  <a:pt x="144926" y="158727"/>
                </a:lnTo>
                <a:lnTo>
                  <a:pt x="147793" y="165825"/>
                </a:lnTo>
                <a:lnTo>
                  <a:pt x="153518" y="181332"/>
                </a:lnTo>
                <a:lnTo>
                  <a:pt x="162095" y="206128"/>
                </a:lnTo>
                <a:lnTo>
                  <a:pt x="164002" y="214571"/>
                </a:lnTo>
                <a:lnTo>
                  <a:pt x="165273" y="223057"/>
                </a:lnTo>
                <a:lnTo>
                  <a:pt x="166119" y="231572"/>
                </a:lnTo>
                <a:lnTo>
                  <a:pt x="167637" y="241059"/>
                </a:lnTo>
                <a:lnTo>
                  <a:pt x="169601" y="251193"/>
                </a:lnTo>
                <a:lnTo>
                  <a:pt x="171862" y="261760"/>
                </a:lnTo>
                <a:lnTo>
                  <a:pt x="173370" y="271661"/>
                </a:lnTo>
                <a:lnTo>
                  <a:pt x="174376" y="281120"/>
                </a:lnTo>
                <a:lnTo>
                  <a:pt x="175046" y="290283"/>
                </a:lnTo>
                <a:lnTo>
                  <a:pt x="174540" y="299249"/>
                </a:lnTo>
                <a:lnTo>
                  <a:pt x="173251" y="308084"/>
                </a:lnTo>
                <a:lnTo>
                  <a:pt x="171438" y="316832"/>
                </a:lnTo>
                <a:lnTo>
                  <a:pt x="170230" y="325521"/>
                </a:lnTo>
                <a:lnTo>
                  <a:pt x="169425" y="334171"/>
                </a:lnTo>
                <a:lnTo>
                  <a:pt x="168887" y="342796"/>
                </a:lnTo>
                <a:lnTo>
                  <a:pt x="167577" y="351403"/>
                </a:lnTo>
                <a:lnTo>
                  <a:pt x="165751" y="359998"/>
                </a:lnTo>
                <a:lnTo>
                  <a:pt x="163581" y="368587"/>
                </a:lnTo>
                <a:lnTo>
                  <a:pt x="161182" y="376217"/>
                </a:lnTo>
                <a:lnTo>
                  <a:pt x="155976" y="389775"/>
                </a:lnTo>
                <a:lnTo>
                  <a:pt x="153254" y="396057"/>
                </a:lnTo>
                <a:lnTo>
                  <a:pt x="147690" y="408118"/>
                </a:lnTo>
                <a:lnTo>
                  <a:pt x="139202" y="425618"/>
                </a:lnTo>
                <a:lnTo>
                  <a:pt x="135405" y="430430"/>
                </a:lnTo>
                <a:lnTo>
                  <a:pt x="130968" y="434591"/>
                </a:lnTo>
                <a:lnTo>
                  <a:pt x="126105" y="438317"/>
                </a:lnTo>
                <a:lnTo>
                  <a:pt x="120958" y="441754"/>
                </a:lnTo>
                <a:lnTo>
                  <a:pt x="115621" y="444997"/>
                </a:lnTo>
                <a:lnTo>
                  <a:pt x="110158" y="448112"/>
                </a:lnTo>
                <a:lnTo>
                  <a:pt x="105565" y="450189"/>
                </a:lnTo>
                <a:lnTo>
                  <a:pt x="101549" y="451573"/>
                </a:lnTo>
                <a:lnTo>
                  <a:pt x="97920" y="452496"/>
                </a:lnTo>
                <a:lnTo>
                  <a:pt x="94548" y="453111"/>
                </a:lnTo>
                <a:lnTo>
                  <a:pt x="91348" y="453522"/>
                </a:lnTo>
                <a:lnTo>
                  <a:pt x="88261" y="453795"/>
                </a:lnTo>
                <a:lnTo>
                  <a:pt x="84299" y="453977"/>
                </a:lnTo>
                <a:lnTo>
                  <a:pt x="74815" y="454180"/>
                </a:lnTo>
                <a:lnTo>
                  <a:pt x="70572" y="453282"/>
                </a:lnTo>
                <a:lnTo>
                  <a:pt x="66792" y="451730"/>
                </a:lnTo>
                <a:lnTo>
                  <a:pt x="63318" y="449743"/>
                </a:lnTo>
                <a:lnTo>
                  <a:pt x="60049" y="447466"/>
                </a:lnTo>
                <a:lnTo>
                  <a:pt x="56918" y="444996"/>
                </a:lnTo>
                <a:lnTo>
                  <a:pt x="53879" y="442396"/>
                </a:lnTo>
                <a:lnTo>
                  <a:pt x="50899" y="439711"/>
                </a:lnTo>
                <a:lnTo>
                  <a:pt x="45050" y="434187"/>
                </a:lnTo>
                <a:lnTo>
                  <a:pt x="36401" y="425722"/>
                </a:lnTo>
                <a:lnTo>
                  <a:pt x="34485" y="422879"/>
                </a:lnTo>
                <a:lnTo>
                  <a:pt x="30654" y="41147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1"/>
          <p:cNvSpPr/>
          <p:nvPr/>
        </p:nvSpPr>
        <p:spPr>
          <a:xfrm>
            <a:off x="8326755" y="2486145"/>
            <a:ext cx="308611" cy="197004"/>
          </a:xfrm>
          <a:custGeom>
            <a:avLst/>
            <a:gdLst/>
            <a:ahLst/>
            <a:cxnLst/>
            <a:rect l="0" t="0" r="0" b="0"/>
            <a:pathLst>
              <a:path w="308611" h="197004">
                <a:moveTo>
                  <a:pt x="0" y="34169"/>
                </a:moveTo>
                <a:lnTo>
                  <a:pt x="0" y="46101"/>
                </a:lnTo>
                <a:lnTo>
                  <a:pt x="952" y="49744"/>
                </a:lnTo>
                <a:lnTo>
                  <a:pt x="2539" y="54078"/>
                </a:lnTo>
                <a:lnTo>
                  <a:pt x="4551" y="58872"/>
                </a:lnTo>
                <a:lnTo>
                  <a:pt x="5891" y="63973"/>
                </a:lnTo>
                <a:lnTo>
                  <a:pt x="6785" y="69278"/>
                </a:lnTo>
                <a:lnTo>
                  <a:pt x="7382" y="74720"/>
                </a:lnTo>
                <a:lnTo>
                  <a:pt x="8730" y="79301"/>
                </a:lnTo>
                <a:lnTo>
                  <a:pt x="10582" y="83307"/>
                </a:lnTo>
                <a:lnTo>
                  <a:pt x="12770" y="86931"/>
                </a:lnTo>
                <a:lnTo>
                  <a:pt x="14228" y="92204"/>
                </a:lnTo>
                <a:lnTo>
                  <a:pt x="15200" y="98576"/>
                </a:lnTo>
                <a:lnTo>
                  <a:pt x="15849" y="105683"/>
                </a:lnTo>
                <a:lnTo>
                  <a:pt x="17234" y="112325"/>
                </a:lnTo>
                <a:lnTo>
                  <a:pt x="19109" y="118658"/>
                </a:lnTo>
                <a:lnTo>
                  <a:pt x="21312" y="124785"/>
                </a:lnTo>
                <a:lnTo>
                  <a:pt x="22780" y="130775"/>
                </a:lnTo>
                <a:lnTo>
                  <a:pt x="23759" y="136673"/>
                </a:lnTo>
                <a:lnTo>
                  <a:pt x="24412" y="142510"/>
                </a:lnTo>
                <a:lnTo>
                  <a:pt x="24846" y="147354"/>
                </a:lnTo>
                <a:lnTo>
                  <a:pt x="25137" y="151536"/>
                </a:lnTo>
                <a:lnTo>
                  <a:pt x="25330" y="155277"/>
                </a:lnTo>
                <a:lnTo>
                  <a:pt x="26412" y="158723"/>
                </a:lnTo>
                <a:lnTo>
                  <a:pt x="28085" y="161973"/>
                </a:lnTo>
                <a:lnTo>
                  <a:pt x="30153" y="165091"/>
                </a:lnTo>
                <a:lnTo>
                  <a:pt x="32451" y="171097"/>
                </a:lnTo>
                <a:lnTo>
                  <a:pt x="33472" y="176941"/>
                </a:lnTo>
                <a:lnTo>
                  <a:pt x="33926" y="182713"/>
                </a:lnTo>
                <a:lnTo>
                  <a:pt x="34129" y="188454"/>
                </a:lnTo>
                <a:lnTo>
                  <a:pt x="34288" y="196898"/>
                </a:lnTo>
                <a:lnTo>
                  <a:pt x="34288" y="197003"/>
                </a:lnTo>
                <a:lnTo>
                  <a:pt x="34289" y="185112"/>
                </a:lnTo>
                <a:lnTo>
                  <a:pt x="33337" y="183375"/>
                </a:lnTo>
                <a:lnTo>
                  <a:pt x="31750" y="182217"/>
                </a:lnTo>
                <a:lnTo>
                  <a:pt x="29738" y="181446"/>
                </a:lnTo>
                <a:lnTo>
                  <a:pt x="24965" y="175508"/>
                </a:lnTo>
                <a:lnTo>
                  <a:pt x="22358" y="171258"/>
                </a:lnTo>
                <a:lnTo>
                  <a:pt x="20619" y="167472"/>
                </a:lnTo>
                <a:lnTo>
                  <a:pt x="19461" y="163995"/>
                </a:lnTo>
                <a:lnTo>
                  <a:pt x="18689" y="160725"/>
                </a:lnTo>
                <a:lnTo>
                  <a:pt x="18174" y="156640"/>
                </a:lnTo>
                <a:lnTo>
                  <a:pt x="17831" y="152011"/>
                </a:lnTo>
                <a:lnTo>
                  <a:pt x="17602" y="147021"/>
                </a:lnTo>
                <a:lnTo>
                  <a:pt x="17348" y="136396"/>
                </a:lnTo>
                <a:lnTo>
                  <a:pt x="17186" y="114053"/>
                </a:lnTo>
                <a:lnTo>
                  <a:pt x="18124" y="108380"/>
                </a:lnTo>
                <a:lnTo>
                  <a:pt x="19703" y="102693"/>
                </a:lnTo>
                <a:lnTo>
                  <a:pt x="21707" y="96997"/>
                </a:lnTo>
                <a:lnTo>
                  <a:pt x="23997" y="91294"/>
                </a:lnTo>
                <a:lnTo>
                  <a:pt x="26475" y="85588"/>
                </a:lnTo>
                <a:lnTo>
                  <a:pt x="29080" y="79878"/>
                </a:lnTo>
                <a:lnTo>
                  <a:pt x="31768" y="75120"/>
                </a:lnTo>
                <a:lnTo>
                  <a:pt x="34515" y="70995"/>
                </a:lnTo>
                <a:lnTo>
                  <a:pt x="37297" y="67292"/>
                </a:lnTo>
                <a:lnTo>
                  <a:pt x="40104" y="62919"/>
                </a:lnTo>
                <a:lnTo>
                  <a:pt x="42929" y="58098"/>
                </a:lnTo>
                <a:lnTo>
                  <a:pt x="45764" y="52979"/>
                </a:lnTo>
                <a:lnTo>
                  <a:pt x="49560" y="48615"/>
                </a:lnTo>
                <a:lnTo>
                  <a:pt x="53994" y="44752"/>
                </a:lnTo>
                <a:lnTo>
                  <a:pt x="58856" y="41224"/>
                </a:lnTo>
                <a:lnTo>
                  <a:pt x="63050" y="37920"/>
                </a:lnTo>
                <a:lnTo>
                  <a:pt x="66799" y="34765"/>
                </a:lnTo>
                <a:lnTo>
                  <a:pt x="73503" y="28719"/>
                </a:lnTo>
                <a:lnTo>
                  <a:pt x="79659" y="22857"/>
                </a:lnTo>
                <a:lnTo>
                  <a:pt x="82632" y="20913"/>
                </a:lnTo>
                <a:lnTo>
                  <a:pt x="91370" y="17224"/>
                </a:lnTo>
                <a:lnTo>
                  <a:pt x="97123" y="12986"/>
                </a:lnTo>
                <a:lnTo>
                  <a:pt x="100944" y="11475"/>
                </a:lnTo>
                <a:lnTo>
                  <a:pt x="110269" y="9795"/>
                </a:lnTo>
                <a:lnTo>
                  <a:pt x="118223" y="9049"/>
                </a:lnTo>
                <a:lnTo>
                  <a:pt x="124934" y="8717"/>
                </a:lnTo>
                <a:lnTo>
                  <a:pt x="131090" y="8570"/>
                </a:lnTo>
                <a:lnTo>
                  <a:pt x="134066" y="9483"/>
                </a:lnTo>
                <a:lnTo>
                  <a:pt x="143145" y="15253"/>
                </a:lnTo>
                <a:lnTo>
                  <a:pt x="145535" y="17190"/>
                </a:lnTo>
                <a:lnTo>
                  <a:pt x="149772" y="21225"/>
                </a:lnTo>
                <a:lnTo>
                  <a:pt x="151284" y="23635"/>
                </a:lnTo>
                <a:lnTo>
                  <a:pt x="152962" y="28853"/>
                </a:lnTo>
                <a:lnTo>
                  <a:pt x="153409" y="32530"/>
                </a:lnTo>
                <a:lnTo>
                  <a:pt x="153708" y="36886"/>
                </a:lnTo>
                <a:lnTo>
                  <a:pt x="153907" y="41696"/>
                </a:lnTo>
                <a:lnTo>
                  <a:pt x="154992" y="45854"/>
                </a:lnTo>
                <a:lnTo>
                  <a:pt x="156668" y="49580"/>
                </a:lnTo>
                <a:lnTo>
                  <a:pt x="158738" y="53015"/>
                </a:lnTo>
                <a:lnTo>
                  <a:pt x="160118" y="57211"/>
                </a:lnTo>
                <a:lnTo>
                  <a:pt x="161037" y="61913"/>
                </a:lnTo>
                <a:lnTo>
                  <a:pt x="161650" y="66953"/>
                </a:lnTo>
                <a:lnTo>
                  <a:pt x="162060" y="72218"/>
                </a:lnTo>
                <a:lnTo>
                  <a:pt x="162332" y="77633"/>
                </a:lnTo>
                <a:lnTo>
                  <a:pt x="162716" y="91815"/>
                </a:lnTo>
                <a:lnTo>
                  <a:pt x="162846" y="109691"/>
                </a:lnTo>
                <a:lnTo>
                  <a:pt x="163808" y="114045"/>
                </a:lnTo>
                <a:lnTo>
                  <a:pt x="165403" y="117900"/>
                </a:lnTo>
                <a:lnTo>
                  <a:pt x="167418" y="121422"/>
                </a:lnTo>
                <a:lnTo>
                  <a:pt x="169714" y="124723"/>
                </a:lnTo>
                <a:lnTo>
                  <a:pt x="172198" y="127876"/>
                </a:lnTo>
                <a:lnTo>
                  <a:pt x="174806" y="130930"/>
                </a:lnTo>
                <a:lnTo>
                  <a:pt x="176545" y="133919"/>
                </a:lnTo>
                <a:lnTo>
                  <a:pt x="178477" y="139780"/>
                </a:lnTo>
                <a:lnTo>
                  <a:pt x="181876" y="145560"/>
                </a:lnTo>
                <a:lnTo>
                  <a:pt x="187267" y="152481"/>
                </a:lnTo>
                <a:lnTo>
                  <a:pt x="188663" y="153049"/>
                </a:lnTo>
                <a:lnTo>
                  <a:pt x="195859" y="154035"/>
                </a:lnTo>
                <a:lnTo>
                  <a:pt x="204432" y="154171"/>
                </a:lnTo>
                <a:lnTo>
                  <a:pt x="209903" y="154181"/>
                </a:lnTo>
                <a:lnTo>
                  <a:pt x="212325" y="153229"/>
                </a:lnTo>
                <a:lnTo>
                  <a:pt x="217557" y="149633"/>
                </a:lnTo>
                <a:lnTo>
                  <a:pt x="219333" y="147340"/>
                </a:lnTo>
                <a:lnTo>
                  <a:pt x="220517" y="144859"/>
                </a:lnTo>
                <a:lnTo>
                  <a:pt x="221306" y="142253"/>
                </a:lnTo>
                <a:lnTo>
                  <a:pt x="222784" y="138610"/>
                </a:lnTo>
                <a:lnTo>
                  <a:pt x="224723" y="134276"/>
                </a:lnTo>
                <a:lnTo>
                  <a:pt x="229417" y="124381"/>
                </a:lnTo>
                <a:lnTo>
                  <a:pt x="234678" y="113634"/>
                </a:lnTo>
                <a:lnTo>
                  <a:pt x="236462" y="109053"/>
                </a:lnTo>
                <a:lnTo>
                  <a:pt x="237651" y="105047"/>
                </a:lnTo>
                <a:lnTo>
                  <a:pt x="238444" y="101424"/>
                </a:lnTo>
                <a:lnTo>
                  <a:pt x="239925" y="97103"/>
                </a:lnTo>
                <a:lnTo>
                  <a:pt x="241865" y="92318"/>
                </a:lnTo>
                <a:lnTo>
                  <a:pt x="244110" y="87223"/>
                </a:lnTo>
                <a:lnTo>
                  <a:pt x="244655" y="81921"/>
                </a:lnTo>
                <a:lnTo>
                  <a:pt x="244066" y="76481"/>
                </a:lnTo>
                <a:lnTo>
                  <a:pt x="242720" y="70950"/>
                </a:lnTo>
                <a:lnTo>
                  <a:pt x="241823" y="65357"/>
                </a:lnTo>
                <a:lnTo>
                  <a:pt x="241225" y="59724"/>
                </a:lnTo>
                <a:lnTo>
                  <a:pt x="240827" y="54063"/>
                </a:lnTo>
                <a:lnTo>
                  <a:pt x="240384" y="45234"/>
                </a:lnTo>
                <a:lnTo>
                  <a:pt x="240187" y="37182"/>
                </a:lnTo>
                <a:lnTo>
                  <a:pt x="240029" y="0"/>
                </a:lnTo>
                <a:lnTo>
                  <a:pt x="240029" y="4466"/>
                </a:lnTo>
                <a:lnTo>
                  <a:pt x="239077" y="6747"/>
                </a:lnTo>
                <a:lnTo>
                  <a:pt x="235478" y="11822"/>
                </a:lnTo>
                <a:lnTo>
                  <a:pt x="234138" y="15461"/>
                </a:lnTo>
                <a:lnTo>
                  <a:pt x="233244" y="19792"/>
                </a:lnTo>
                <a:lnTo>
                  <a:pt x="232649" y="24585"/>
                </a:lnTo>
                <a:lnTo>
                  <a:pt x="232252" y="28732"/>
                </a:lnTo>
                <a:lnTo>
                  <a:pt x="231986" y="32450"/>
                </a:lnTo>
                <a:lnTo>
                  <a:pt x="231810" y="35880"/>
                </a:lnTo>
                <a:lnTo>
                  <a:pt x="231614" y="44772"/>
                </a:lnTo>
                <a:lnTo>
                  <a:pt x="231489" y="61452"/>
                </a:lnTo>
                <a:lnTo>
                  <a:pt x="232431" y="65693"/>
                </a:lnTo>
                <a:lnTo>
                  <a:pt x="234011" y="70425"/>
                </a:lnTo>
                <a:lnTo>
                  <a:pt x="236017" y="75485"/>
                </a:lnTo>
                <a:lnTo>
                  <a:pt x="238307" y="79811"/>
                </a:lnTo>
                <a:lnTo>
                  <a:pt x="240786" y="83647"/>
                </a:lnTo>
                <a:lnTo>
                  <a:pt x="243392" y="87157"/>
                </a:lnTo>
                <a:lnTo>
                  <a:pt x="246081" y="91402"/>
                </a:lnTo>
                <a:lnTo>
                  <a:pt x="248827" y="96137"/>
                </a:lnTo>
                <a:lnTo>
                  <a:pt x="251609" y="101199"/>
                </a:lnTo>
                <a:lnTo>
                  <a:pt x="253464" y="105526"/>
                </a:lnTo>
                <a:lnTo>
                  <a:pt x="254701" y="109363"/>
                </a:lnTo>
                <a:lnTo>
                  <a:pt x="255525" y="112873"/>
                </a:lnTo>
                <a:lnTo>
                  <a:pt x="257980" y="116166"/>
                </a:lnTo>
                <a:lnTo>
                  <a:pt x="261522" y="119314"/>
                </a:lnTo>
                <a:lnTo>
                  <a:pt x="265788" y="122365"/>
                </a:lnTo>
                <a:lnTo>
                  <a:pt x="268632" y="125351"/>
                </a:lnTo>
                <a:lnTo>
                  <a:pt x="270528" y="128295"/>
                </a:lnTo>
                <a:lnTo>
                  <a:pt x="273587" y="134106"/>
                </a:lnTo>
                <a:lnTo>
                  <a:pt x="278122" y="139863"/>
                </a:lnTo>
                <a:lnTo>
                  <a:pt x="280664" y="141779"/>
                </a:lnTo>
                <a:lnTo>
                  <a:pt x="288794" y="145429"/>
                </a:lnTo>
                <a:lnTo>
                  <a:pt x="297234" y="151167"/>
                </a:lnTo>
                <a:lnTo>
                  <a:pt x="300074" y="152173"/>
                </a:lnTo>
                <a:lnTo>
                  <a:pt x="308610" y="1541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2"/>
          <p:cNvSpPr/>
          <p:nvPr/>
        </p:nvSpPr>
        <p:spPr>
          <a:xfrm>
            <a:off x="8664792" y="2434634"/>
            <a:ext cx="107734" cy="179935"/>
          </a:xfrm>
          <a:custGeom>
            <a:avLst/>
            <a:gdLst/>
            <a:ahLst/>
            <a:cxnLst/>
            <a:rect l="0" t="0" r="0" b="0"/>
            <a:pathLst>
              <a:path w="107734" h="179935">
                <a:moveTo>
                  <a:pt x="22008" y="77108"/>
                </a:moveTo>
                <a:lnTo>
                  <a:pt x="0" y="77108"/>
                </a:lnTo>
                <a:lnTo>
                  <a:pt x="2066" y="77108"/>
                </a:lnTo>
                <a:lnTo>
                  <a:pt x="2999" y="78061"/>
                </a:lnTo>
                <a:lnTo>
                  <a:pt x="3620" y="79648"/>
                </a:lnTo>
                <a:lnTo>
                  <a:pt x="4616" y="84489"/>
                </a:lnTo>
                <a:lnTo>
                  <a:pt x="5652" y="84886"/>
                </a:lnTo>
                <a:lnTo>
                  <a:pt x="7294" y="85151"/>
                </a:lnTo>
                <a:lnTo>
                  <a:pt x="9340" y="85328"/>
                </a:lnTo>
                <a:lnTo>
                  <a:pt x="11659" y="85445"/>
                </a:lnTo>
                <a:lnTo>
                  <a:pt x="16772" y="85576"/>
                </a:lnTo>
                <a:lnTo>
                  <a:pt x="18518" y="84658"/>
                </a:lnTo>
                <a:lnTo>
                  <a:pt x="19681" y="83094"/>
                </a:lnTo>
                <a:lnTo>
                  <a:pt x="20456" y="81099"/>
                </a:lnTo>
                <a:lnTo>
                  <a:pt x="21926" y="78816"/>
                </a:lnTo>
                <a:lnTo>
                  <a:pt x="23859" y="76342"/>
                </a:lnTo>
                <a:lnTo>
                  <a:pt x="26099" y="73740"/>
                </a:lnTo>
                <a:lnTo>
                  <a:pt x="28546" y="72005"/>
                </a:lnTo>
                <a:lnTo>
                  <a:pt x="31129" y="70848"/>
                </a:lnTo>
                <a:lnTo>
                  <a:pt x="33803" y="70078"/>
                </a:lnTo>
                <a:lnTo>
                  <a:pt x="37492" y="68611"/>
                </a:lnTo>
                <a:lnTo>
                  <a:pt x="41856" y="66681"/>
                </a:lnTo>
                <a:lnTo>
                  <a:pt x="46670" y="64442"/>
                </a:lnTo>
                <a:lnTo>
                  <a:pt x="50832" y="61996"/>
                </a:lnTo>
                <a:lnTo>
                  <a:pt x="54558" y="59413"/>
                </a:lnTo>
                <a:lnTo>
                  <a:pt x="57996" y="56739"/>
                </a:lnTo>
                <a:lnTo>
                  <a:pt x="61240" y="54004"/>
                </a:lnTo>
                <a:lnTo>
                  <a:pt x="64355" y="51228"/>
                </a:lnTo>
                <a:lnTo>
                  <a:pt x="67384" y="48425"/>
                </a:lnTo>
                <a:lnTo>
                  <a:pt x="70356" y="44651"/>
                </a:lnTo>
                <a:lnTo>
                  <a:pt x="73290" y="40230"/>
                </a:lnTo>
                <a:lnTo>
                  <a:pt x="76199" y="35378"/>
                </a:lnTo>
                <a:lnTo>
                  <a:pt x="79090" y="31190"/>
                </a:lnTo>
                <a:lnTo>
                  <a:pt x="81970" y="27446"/>
                </a:lnTo>
                <a:lnTo>
                  <a:pt x="84842" y="23998"/>
                </a:lnTo>
                <a:lnTo>
                  <a:pt x="86758" y="20746"/>
                </a:lnTo>
                <a:lnTo>
                  <a:pt x="88034" y="17626"/>
                </a:lnTo>
                <a:lnTo>
                  <a:pt x="88885" y="14593"/>
                </a:lnTo>
                <a:lnTo>
                  <a:pt x="90406" y="11619"/>
                </a:lnTo>
                <a:lnTo>
                  <a:pt x="92371" y="8684"/>
                </a:lnTo>
                <a:lnTo>
                  <a:pt x="94634" y="5774"/>
                </a:lnTo>
                <a:lnTo>
                  <a:pt x="95190" y="3835"/>
                </a:lnTo>
                <a:lnTo>
                  <a:pt x="94609" y="2542"/>
                </a:lnTo>
                <a:lnTo>
                  <a:pt x="91382" y="466"/>
                </a:lnTo>
                <a:lnTo>
                  <a:pt x="88400" y="183"/>
                </a:lnTo>
                <a:lnTo>
                  <a:pt x="86272" y="107"/>
                </a:lnTo>
                <a:lnTo>
                  <a:pt x="74175" y="0"/>
                </a:lnTo>
                <a:lnTo>
                  <a:pt x="70121" y="938"/>
                </a:lnTo>
                <a:lnTo>
                  <a:pt x="66466" y="2515"/>
                </a:lnTo>
                <a:lnTo>
                  <a:pt x="63076" y="4520"/>
                </a:lnTo>
                <a:lnTo>
                  <a:pt x="59864" y="6808"/>
                </a:lnTo>
                <a:lnTo>
                  <a:pt x="56770" y="9286"/>
                </a:lnTo>
                <a:lnTo>
                  <a:pt x="53754" y="11891"/>
                </a:lnTo>
                <a:lnTo>
                  <a:pt x="50793" y="14580"/>
                </a:lnTo>
                <a:lnTo>
                  <a:pt x="44961" y="20108"/>
                </a:lnTo>
                <a:lnTo>
                  <a:pt x="42072" y="23868"/>
                </a:lnTo>
                <a:lnTo>
                  <a:pt x="39194" y="28280"/>
                </a:lnTo>
                <a:lnTo>
                  <a:pt x="36323" y="33126"/>
                </a:lnTo>
                <a:lnTo>
                  <a:pt x="32504" y="38261"/>
                </a:lnTo>
                <a:lnTo>
                  <a:pt x="28053" y="43590"/>
                </a:lnTo>
                <a:lnTo>
                  <a:pt x="23180" y="49048"/>
                </a:lnTo>
                <a:lnTo>
                  <a:pt x="18979" y="54591"/>
                </a:lnTo>
                <a:lnTo>
                  <a:pt x="15227" y="60192"/>
                </a:lnTo>
                <a:lnTo>
                  <a:pt x="11772" y="65831"/>
                </a:lnTo>
                <a:lnTo>
                  <a:pt x="9469" y="71495"/>
                </a:lnTo>
                <a:lnTo>
                  <a:pt x="7934" y="77176"/>
                </a:lnTo>
                <a:lnTo>
                  <a:pt x="6909" y="82868"/>
                </a:lnTo>
                <a:lnTo>
                  <a:pt x="6227" y="88568"/>
                </a:lnTo>
                <a:lnTo>
                  <a:pt x="5773" y="94273"/>
                </a:lnTo>
                <a:lnTo>
                  <a:pt x="5470" y="99982"/>
                </a:lnTo>
                <a:lnTo>
                  <a:pt x="5133" y="111404"/>
                </a:lnTo>
                <a:lnTo>
                  <a:pt x="5043" y="117117"/>
                </a:lnTo>
                <a:lnTo>
                  <a:pt x="5935" y="122831"/>
                </a:lnTo>
                <a:lnTo>
                  <a:pt x="7483" y="128545"/>
                </a:lnTo>
                <a:lnTo>
                  <a:pt x="9467" y="134259"/>
                </a:lnTo>
                <a:lnTo>
                  <a:pt x="10790" y="139021"/>
                </a:lnTo>
                <a:lnTo>
                  <a:pt x="11672" y="143149"/>
                </a:lnTo>
                <a:lnTo>
                  <a:pt x="12260" y="146853"/>
                </a:lnTo>
                <a:lnTo>
                  <a:pt x="13603" y="150274"/>
                </a:lnTo>
                <a:lnTo>
                  <a:pt x="15453" y="153508"/>
                </a:lnTo>
                <a:lnTo>
                  <a:pt x="17637" y="156617"/>
                </a:lnTo>
                <a:lnTo>
                  <a:pt x="20046" y="159641"/>
                </a:lnTo>
                <a:lnTo>
                  <a:pt x="22605" y="162610"/>
                </a:lnTo>
                <a:lnTo>
                  <a:pt x="25264" y="165542"/>
                </a:lnTo>
                <a:lnTo>
                  <a:pt x="30757" y="171340"/>
                </a:lnTo>
                <a:lnTo>
                  <a:pt x="33556" y="174219"/>
                </a:lnTo>
                <a:lnTo>
                  <a:pt x="36374" y="176139"/>
                </a:lnTo>
                <a:lnTo>
                  <a:pt x="39205" y="177418"/>
                </a:lnTo>
                <a:lnTo>
                  <a:pt x="42046" y="178272"/>
                </a:lnTo>
                <a:lnTo>
                  <a:pt x="45843" y="178840"/>
                </a:lnTo>
                <a:lnTo>
                  <a:pt x="50280" y="179220"/>
                </a:lnTo>
                <a:lnTo>
                  <a:pt x="59339" y="179641"/>
                </a:lnTo>
                <a:lnTo>
                  <a:pt x="66539" y="179828"/>
                </a:lnTo>
                <a:lnTo>
                  <a:pt x="75948" y="179934"/>
                </a:lnTo>
                <a:lnTo>
                  <a:pt x="78923" y="178996"/>
                </a:lnTo>
                <a:lnTo>
                  <a:pt x="81859" y="177418"/>
                </a:lnTo>
                <a:lnTo>
                  <a:pt x="84768" y="175414"/>
                </a:lnTo>
                <a:lnTo>
                  <a:pt x="87661" y="173125"/>
                </a:lnTo>
                <a:lnTo>
                  <a:pt x="90541" y="170647"/>
                </a:lnTo>
                <a:lnTo>
                  <a:pt x="93414" y="168042"/>
                </a:lnTo>
                <a:lnTo>
                  <a:pt x="95329" y="165354"/>
                </a:lnTo>
                <a:lnTo>
                  <a:pt x="97457" y="159826"/>
                </a:lnTo>
                <a:lnTo>
                  <a:pt x="98978" y="157971"/>
                </a:lnTo>
                <a:lnTo>
                  <a:pt x="100943" y="156734"/>
                </a:lnTo>
                <a:lnTo>
                  <a:pt x="107733" y="1542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3"/>
          <p:cNvSpPr/>
          <p:nvPr/>
        </p:nvSpPr>
        <p:spPr>
          <a:xfrm>
            <a:off x="8798242" y="2468987"/>
            <a:ext cx="137161" cy="128481"/>
          </a:xfrm>
          <a:custGeom>
            <a:avLst/>
            <a:gdLst/>
            <a:ahLst/>
            <a:cxnLst/>
            <a:rect l="0" t="0" r="0" b="0"/>
            <a:pathLst>
              <a:path w="137161" h="128481">
                <a:moveTo>
                  <a:pt x="0" y="17038"/>
                </a:moveTo>
                <a:lnTo>
                  <a:pt x="0" y="255"/>
                </a:lnTo>
                <a:lnTo>
                  <a:pt x="2540" y="54"/>
                </a:lnTo>
                <a:lnTo>
                  <a:pt x="4551" y="0"/>
                </a:lnTo>
                <a:lnTo>
                  <a:pt x="5891" y="917"/>
                </a:lnTo>
                <a:lnTo>
                  <a:pt x="6785" y="2480"/>
                </a:lnTo>
                <a:lnTo>
                  <a:pt x="7382" y="4475"/>
                </a:lnTo>
                <a:lnTo>
                  <a:pt x="7778" y="6758"/>
                </a:lnTo>
                <a:lnTo>
                  <a:pt x="8043" y="9232"/>
                </a:lnTo>
                <a:lnTo>
                  <a:pt x="8220" y="11834"/>
                </a:lnTo>
                <a:lnTo>
                  <a:pt x="9290" y="14521"/>
                </a:lnTo>
                <a:lnTo>
                  <a:pt x="10956" y="17265"/>
                </a:lnTo>
                <a:lnTo>
                  <a:pt x="13019" y="20047"/>
                </a:lnTo>
                <a:lnTo>
                  <a:pt x="14394" y="22853"/>
                </a:lnTo>
                <a:lnTo>
                  <a:pt x="15312" y="25677"/>
                </a:lnTo>
                <a:lnTo>
                  <a:pt x="15923" y="28513"/>
                </a:lnTo>
                <a:lnTo>
                  <a:pt x="17283" y="32307"/>
                </a:lnTo>
                <a:lnTo>
                  <a:pt x="19142" y="36743"/>
                </a:lnTo>
                <a:lnTo>
                  <a:pt x="21334" y="41604"/>
                </a:lnTo>
                <a:lnTo>
                  <a:pt x="22795" y="46750"/>
                </a:lnTo>
                <a:lnTo>
                  <a:pt x="23769" y="52086"/>
                </a:lnTo>
                <a:lnTo>
                  <a:pt x="24419" y="57548"/>
                </a:lnTo>
                <a:lnTo>
                  <a:pt x="25804" y="62142"/>
                </a:lnTo>
                <a:lnTo>
                  <a:pt x="27681" y="66157"/>
                </a:lnTo>
                <a:lnTo>
                  <a:pt x="29884" y="69787"/>
                </a:lnTo>
                <a:lnTo>
                  <a:pt x="31353" y="74111"/>
                </a:lnTo>
                <a:lnTo>
                  <a:pt x="32332" y="78899"/>
                </a:lnTo>
                <a:lnTo>
                  <a:pt x="32985" y="83996"/>
                </a:lnTo>
                <a:lnTo>
                  <a:pt x="33419" y="88347"/>
                </a:lnTo>
                <a:lnTo>
                  <a:pt x="33711" y="92199"/>
                </a:lnTo>
                <a:lnTo>
                  <a:pt x="33903" y="95720"/>
                </a:lnTo>
                <a:lnTo>
                  <a:pt x="34118" y="102173"/>
                </a:lnTo>
                <a:lnTo>
                  <a:pt x="34289" y="111265"/>
                </a:lnTo>
                <a:lnTo>
                  <a:pt x="34290" y="111321"/>
                </a:lnTo>
                <a:lnTo>
                  <a:pt x="29739" y="106780"/>
                </a:lnTo>
                <a:lnTo>
                  <a:pt x="28399" y="104488"/>
                </a:lnTo>
                <a:lnTo>
                  <a:pt x="27505" y="102008"/>
                </a:lnTo>
                <a:lnTo>
                  <a:pt x="26910" y="99402"/>
                </a:lnTo>
                <a:lnTo>
                  <a:pt x="26512" y="95760"/>
                </a:lnTo>
                <a:lnTo>
                  <a:pt x="26247" y="91427"/>
                </a:lnTo>
                <a:lnTo>
                  <a:pt x="25953" y="82484"/>
                </a:lnTo>
                <a:lnTo>
                  <a:pt x="25822" y="75335"/>
                </a:lnTo>
                <a:lnTo>
                  <a:pt x="26740" y="71143"/>
                </a:lnTo>
                <a:lnTo>
                  <a:pt x="28304" y="66443"/>
                </a:lnTo>
                <a:lnTo>
                  <a:pt x="30300" y="61404"/>
                </a:lnTo>
                <a:lnTo>
                  <a:pt x="32582" y="56140"/>
                </a:lnTo>
                <a:lnTo>
                  <a:pt x="37658" y="45212"/>
                </a:lnTo>
                <a:lnTo>
                  <a:pt x="40346" y="40583"/>
                </a:lnTo>
                <a:lnTo>
                  <a:pt x="43090" y="36544"/>
                </a:lnTo>
                <a:lnTo>
                  <a:pt x="45871" y="32900"/>
                </a:lnTo>
                <a:lnTo>
                  <a:pt x="48679" y="29517"/>
                </a:lnTo>
                <a:lnTo>
                  <a:pt x="51502" y="26310"/>
                </a:lnTo>
                <a:lnTo>
                  <a:pt x="54337" y="23219"/>
                </a:lnTo>
                <a:lnTo>
                  <a:pt x="58132" y="20206"/>
                </a:lnTo>
                <a:lnTo>
                  <a:pt x="62567" y="17245"/>
                </a:lnTo>
                <a:lnTo>
                  <a:pt x="67429" y="14318"/>
                </a:lnTo>
                <a:lnTo>
                  <a:pt x="71623" y="11415"/>
                </a:lnTo>
                <a:lnTo>
                  <a:pt x="75372" y="8527"/>
                </a:lnTo>
                <a:lnTo>
                  <a:pt x="83680" y="1598"/>
                </a:lnTo>
                <a:lnTo>
                  <a:pt x="85314" y="1030"/>
                </a:lnTo>
                <a:lnTo>
                  <a:pt x="87356" y="651"/>
                </a:lnTo>
                <a:lnTo>
                  <a:pt x="89670" y="398"/>
                </a:lnTo>
                <a:lnTo>
                  <a:pt x="92165" y="1182"/>
                </a:lnTo>
                <a:lnTo>
                  <a:pt x="94781" y="2657"/>
                </a:lnTo>
                <a:lnTo>
                  <a:pt x="97478" y="4593"/>
                </a:lnTo>
                <a:lnTo>
                  <a:pt x="99276" y="6836"/>
                </a:lnTo>
                <a:lnTo>
                  <a:pt x="100474" y="9284"/>
                </a:lnTo>
                <a:lnTo>
                  <a:pt x="101272" y="11869"/>
                </a:lnTo>
                <a:lnTo>
                  <a:pt x="101805" y="14544"/>
                </a:lnTo>
                <a:lnTo>
                  <a:pt x="102159" y="17280"/>
                </a:lnTo>
                <a:lnTo>
                  <a:pt x="102397" y="20057"/>
                </a:lnTo>
                <a:lnTo>
                  <a:pt x="103507" y="23813"/>
                </a:lnTo>
                <a:lnTo>
                  <a:pt x="105199" y="28222"/>
                </a:lnTo>
                <a:lnTo>
                  <a:pt x="107281" y="33066"/>
                </a:lnTo>
                <a:lnTo>
                  <a:pt x="109621" y="37248"/>
                </a:lnTo>
                <a:lnTo>
                  <a:pt x="112133" y="40989"/>
                </a:lnTo>
                <a:lnTo>
                  <a:pt x="114760" y="44435"/>
                </a:lnTo>
                <a:lnTo>
                  <a:pt x="116512" y="48638"/>
                </a:lnTo>
                <a:lnTo>
                  <a:pt x="117679" y="53344"/>
                </a:lnTo>
                <a:lnTo>
                  <a:pt x="118458" y="58387"/>
                </a:lnTo>
                <a:lnTo>
                  <a:pt x="118977" y="62701"/>
                </a:lnTo>
                <a:lnTo>
                  <a:pt x="119323" y="66530"/>
                </a:lnTo>
                <a:lnTo>
                  <a:pt x="119553" y="70035"/>
                </a:lnTo>
                <a:lnTo>
                  <a:pt x="119708" y="74277"/>
                </a:lnTo>
                <a:lnTo>
                  <a:pt x="119954" y="92232"/>
                </a:lnTo>
                <a:lnTo>
                  <a:pt x="120004" y="105233"/>
                </a:lnTo>
                <a:lnTo>
                  <a:pt x="120960" y="108220"/>
                </a:lnTo>
                <a:lnTo>
                  <a:pt x="122549" y="111163"/>
                </a:lnTo>
                <a:lnTo>
                  <a:pt x="127396" y="118180"/>
                </a:lnTo>
                <a:lnTo>
                  <a:pt x="128058" y="121680"/>
                </a:lnTo>
                <a:lnTo>
                  <a:pt x="128234" y="123946"/>
                </a:lnTo>
                <a:lnTo>
                  <a:pt x="129304" y="125458"/>
                </a:lnTo>
                <a:lnTo>
                  <a:pt x="130971" y="126465"/>
                </a:lnTo>
                <a:lnTo>
                  <a:pt x="137160" y="12848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4"/>
          <p:cNvSpPr/>
          <p:nvPr/>
        </p:nvSpPr>
        <p:spPr>
          <a:xfrm>
            <a:off x="8930463" y="2306002"/>
            <a:ext cx="82093" cy="282846"/>
          </a:xfrm>
          <a:custGeom>
            <a:avLst/>
            <a:gdLst/>
            <a:ahLst/>
            <a:cxnLst/>
            <a:rect l="0" t="0" r="0" b="0"/>
            <a:pathLst>
              <a:path w="82093" h="282846">
                <a:moveTo>
                  <a:pt x="4939" y="0"/>
                </a:moveTo>
                <a:lnTo>
                  <a:pt x="4939" y="24951"/>
                </a:lnTo>
                <a:lnTo>
                  <a:pt x="3987" y="29969"/>
                </a:lnTo>
                <a:lnTo>
                  <a:pt x="2399" y="35219"/>
                </a:lnTo>
                <a:lnTo>
                  <a:pt x="388" y="40624"/>
                </a:lnTo>
                <a:lnTo>
                  <a:pt x="0" y="45180"/>
                </a:lnTo>
                <a:lnTo>
                  <a:pt x="694" y="49170"/>
                </a:lnTo>
                <a:lnTo>
                  <a:pt x="2108" y="52783"/>
                </a:lnTo>
                <a:lnTo>
                  <a:pt x="6221" y="64417"/>
                </a:lnTo>
                <a:lnTo>
                  <a:pt x="8651" y="71519"/>
                </a:lnTo>
                <a:lnTo>
                  <a:pt x="10271" y="78160"/>
                </a:lnTo>
                <a:lnTo>
                  <a:pt x="11352" y="84492"/>
                </a:lnTo>
                <a:lnTo>
                  <a:pt x="12071" y="90618"/>
                </a:lnTo>
                <a:lnTo>
                  <a:pt x="13505" y="97559"/>
                </a:lnTo>
                <a:lnTo>
                  <a:pt x="15412" y="105045"/>
                </a:lnTo>
                <a:lnTo>
                  <a:pt x="17635" y="112892"/>
                </a:lnTo>
                <a:lnTo>
                  <a:pt x="22647" y="129232"/>
                </a:lnTo>
                <a:lnTo>
                  <a:pt x="25316" y="137590"/>
                </a:lnTo>
                <a:lnTo>
                  <a:pt x="28049" y="145066"/>
                </a:lnTo>
                <a:lnTo>
                  <a:pt x="30823" y="151956"/>
                </a:lnTo>
                <a:lnTo>
                  <a:pt x="33625" y="158454"/>
                </a:lnTo>
                <a:lnTo>
                  <a:pt x="36446" y="165644"/>
                </a:lnTo>
                <a:lnTo>
                  <a:pt x="42119" y="181252"/>
                </a:lnTo>
                <a:lnTo>
                  <a:pt x="44965" y="188462"/>
                </a:lnTo>
                <a:lnTo>
                  <a:pt x="47816" y="195174"/>
                </a:lnTo>
                <a:lnTo>
                  <a:pt x="50669" y="201554"/>
                </a:lnTo>
                <a:lnTo>
                  <a:pt x="53524" y="208664"/>
                </a:lnTo>
                <a:lnTo>
                  <a:pt x="59235" y="224185"/>
                </a:lnTo>
                <a:lnTo>
                  <a:pt x="61139" y="230419"/>
                </a:lnTo>
                <a:lnTo>
                  <a:pt x="62408" y="235528"/>
                </a:lnTo>
                <a:lnTo>
                  <a:pt x="63254" y="239886"/>
                </a:lnTo>
                <a:lnTo>
                  <a:pt x="63819" y="244697"/>
                </a:lnTo>
                <a:lnTo>
                  <a:pt x="64194" y="249809"/>
                </a:lnTo>
                <a:lnTo>
                  <a:pt x="64446" y="255122"/>
                </a:lnTo>
                <a:lnTo>
                  <a:pt x="65565" y="259616"/>
                </a:lnTo>
                <a:lnTo>
                  <a:pt x="67263" y="263565"/>
                </a:lnTo>
                <a:lnTo>
                  <a:pt x="69349" y="267150"/>
                </a:lnTo>
                <a:lnTo>
                  <a:pt x="71666" y="273673"/>
                </a:lnTo>
                <a:lnTo>
                  <a:pt x="72283" y="276746"/>
                </a:lnTo>
                <a:lnTo>
                  <a:pt x="73648" y="278795"/>
                </a:lnTo>
                <a:lnTo>
                  <a:pt x="75509" y="280161"/>
                </a:lnTo>
                <a:lnTo>
                  <a:pt x="81978" y="282845"/>
                </a:lnTo>
                <a:lnTo>
                  <a:pt x="82092" y="27432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5"/>
          <p:cNvSpPr/>
          <p:nvPr/>
        </p:nvSpPr>
        <p:spPr>
          <a:xfrm>
            <a:off x="8858250" y="2314575"/>
            <a:ext cx="214313" cy="34290"/>
          </a:xfrm>
          <a:custGeom>
            <a:avLst/>
            <a:gdLst/>
            <a:ahLst/>
            <a:cxnLst/>
            <a:rect l="0" t="0" r="0" b="0"/>
            <a:pathLst>
              <a:path w="214313" h="34290">
                <a:moveTo>
                  <a:pt x="0" y="34289"/>
                </a:moveTo>
                <a:lnTo>
                  <a:pt x="0" y="26070"/>
                </a:lnTo>
                <a:lnTo>
                  <a:pt x="952" y="25000"/>
                </a:lnTo>
                <a:lnTo>
                  <a:pt x="4550" y="21271"/>
                </a:lnTo>
                <a:lnTo>
                  <a:pt x="7797" y="19895"/>
                </a:lnTo>
                <a:lnTo>
                  <a:pt x="11865" y="18978"/>
                </a:lnTo>
                <a:lnTo>
                  <a:pt x="16482" y="18367"/>
                </a:lnTo>
                <a:lnTo>
                  <a:pt x="21466" y="17007"/>
                </a:lnTo>
                <a:lnTo>
                  <a:pt x="26692" y="15148"/>
                </a:lnTo>
                <a:lnTo>
                  <a:pt x="32083" y="12956"/>
                </a:lnTo>
                <a:lnTo>
                  <a:pt x="38533" y="11495"/>
                </a:lnTo>
                <a:lnTo>
                  <a:pt x="45691" y="10521"/>
                </a:lnTo>
                <a:lnTo>
                  <a:pt x="53321" y="9871"/>
                </a:lnTo>
                <a:lnTo>
                  <a:pt x="60313" y="9438"/>
                </a:lnTo>
                <a:lnTo>
                  <a:pt x="73161" y="8957"/>
                </a:lnTo>
                <a:lnTo>
                  <a:pt x="95654" y="8686"/>
                </a:lnTo>
                <a:lnTo>
                  <a:pt x="102823" y="7696"/>
                </a:lnTo>
                <a:lnTo>
                  <a:pt x="109505" y="6083"/>
                </a:lnTo>
                <a:lnTo>
                  <a:pt x="115866" y="4055"/>
                </a:lnTo>
                <a:lnTo>
                  <a:pt x="122963" y="2703"/>
                </a:lnTo>
                <a:lnTo>
                  <a:pt x="130554" y="1802"/>
                </a:lnTo>
                <a:lnTo>
                  <a:pt x="138471" y="1201"/>
                </a:lnTo>
                <a:lnTo>
                  <a:pt x="145653" y="801"/>
                </a:lnTo>
                <a:lnTo>
                  <a:pt x="158715" y="356"/>
                </a:lnTo>
                <a:lnTo>
                  <a:pt x="200882" y="20"/>
                </a:lnTo>
                <a:lnTo>
                  <a:pt x="21431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6"/>
          <p:cNvSpPr/>
          <p:nvPr/>
        </p:nvSpPr>
        <p:spPr>
          <a:xfrm>
            <a:off x="7847162" y="3026092"/>
            <a:ext cx="196310" cy="196802"/>
          </a:xfrm>
          <a:custGeom>
            <a:avLst/>
            <a:gdLst/>
            <a:ahLst/>
            <a:cxnLst/>
            <a:rect l="0" t="0" r="0" b="0"/>
            <a:pathLst>
              <a:path w="196310" h="196802">
                <a:moveTo>
                  <a:pt x="85257" y="0"/>
                </a:moveTo>
                <a:lnTo>
                  <a:pt x="39503" y="0"/>
                </a:lnTo>
                <a:lnTo>
                  <a:pt x="37610" y="953"/>
                </a:lnTo>
                <a:lnTo>
                  <a:pt x="36348" y="2540"/>
                </a:lnTo>
                <a:lnTo>
                  <a:pt x="35505" y="4551"/>
                </a:lnTo>
                <a:lnTo>
                  <a:pt x="33992" y="5892"/>
                </a:lnTo>
                <a:lnTo>
                  <a:pt x="32031" y="6785"/>
                </a:lnTo>
                <a:lnTo>
                  <a:pt x="26589" y="8220"/>
                </a:lnTo>
                <a:lnTo>
                  <a:pt x="21096" y="13019"/>
                </a:lnTo>
                <a:lnTo>
                  <a:pt x="19623" y="15347"/>
                </a:lnTo>
                <a:lnTo>
                  <a:pt x="17987" y="20473"/>
                </a:lnTo>
                <a:lnTo>
                  <a:pt x="16598" y="22221"/>
                </a:lnTo>
                <a:lnTo>
                  <a:pt x="14720" y="23387"/>
                </a:lnTo>
                <a:lnTo>
                  <a:pt x="12515" y="24164"/>
                </a:lnTo>
                <a:lnTo>
                  <a:pt x="7525" y="27567"/>
                </a:lnTo>
                <a:lnTo>
                  <a:pt x="1112" y="32962"/>
                </a:lnTo>
                <a:lnTo>
                  <a:pt x="586" y="34357"/>
                </a:lnTo>
                <a:lnTo>
                  <a:pt x="0" y="38448"/>
                </a:lnTo>
                <a:lnTo>
                  <a:pt x="796" y="40872"/>
                </a:lnTo>
                <a:lnTo>
                  <a:pt x="4222" y="46105"/>
                </a:lnTo>
                <a:lnTo>
                  <a:pt x="6379" y="51606"/>
                </a:lnTo>
                <a:lnTo>
                  <a:pt x="6955" y="54407"/>
                </a:lnTo>
                <a:lnTo>
                  <a:pt x="8291" y="56274"/>
                </a:lnTo>
                <a:lnTo>
                  <a:pt x="10134" y="57518"/>
                </a:lnTo>
                <a:lnTo>
                  <a:pt x="12315" y="58348"/>
                </a:lnTo>
                <a:lnTo>
                  <a:pt x="17279" y="61810"/>
                </a:lnTo>
                <a:lnTo>
                  <a:pt x="23675" y="67243"/>
                </a:lnTo>
                <a:lnTo>
                  <a:pt x="29334" y="72735"/>
                </a:lnTo>
                <a:lnTo>
                  <a:pt x="32736" y="74207"/>
                </a:lnTo>
                <a:lnTo>
                  <a:pt x="36907" y="75189"/>
                </a:lnTo>
                <a:lnTo>
                  <a:pt x="41595" y="75844"/>
                </a:lnTo>
                <a:lnTo>
                  <a:pt x="45671" y="77232"/>
                </a:lnTo>
                <a:lnTo>
                  <a:pt x="49342" y="79111"/>
                </a:lnTo>
                <a:lnTo>
                  <a:pt x="52741" y="81316"/>
                </a:lnTo>
                <a:lnTo>
                  <a:pt x="55960" y="82785"/>
                </a:lnTo>
                <a:lnTo>
                  <a:pt x="62076" y="84419"/>
                </a:lnTo>
                <a:lnTo>
                  <a:pt x="65993" y="84854"/>
                </a:lnTo>
                <a:lnTo>
                  <a:pt x="70510" y="85145"/>
                </a:lnTo>
                <a:lnTo>
                  <a:pt x="79656" y="85467"/>
                </a:lnTo>
                <a:lnTo>
                  <a:pt x="91113" y="85649"/>
                </a:lnTo>
                <a:lnTo>
                  <a:pt x="112535" y="85715"/>
                </a:lnTo>
                <a:lnTo>
                  <a:pt x="116776" y="86671"/>
                </a:lnTo>
                <a:lnTo>
                  <a:pt x="121511" y="88261"/>
                </a:lnTo>
                <a:lnTo>
                  <a:pt x="126571" y="90273"/>
                </a:lnTo>
                <a:lnTo>
                  <a:pt x="131850" y="91614"/>
                </a:lnTo>
                <a:lnTo>
                  <a:pt x="137274" y="92509"/>
                </a:lnTo>
                <a:lnTo>
                  <a:pt x="142796" y="93105"/>
                </a:lnTo>
                <a:lnTo>
                  <a:pt x="147428" y="93503"/>
                </a:lnTo>
                <a:lnTo>
                  <a:pt x="151469" y="93767"/>
                </a:lnTo>
                <a:lnTo>
                  <a:pt x="155117" y="93944"/>
                </a:lnTo>
                <a:lnTo>
                  <a:pt x="159453" y="95015"/>
                </a:lnTo>
                <a:lnTo>
                  <a:pt x="164248" y="96681"/>
                </a:lnTo>
                <a:lnTo>
                  <a:pt x="169351" y="98744"/>
                </a:lnTo>
                <a:lnTo>
                  <a:pt x="172752" y="101072"/>
                </a:lnTo>
                <a:lnTo>
                  <a:pt x="175020" y="103576"/>
                </a:lnTo>
                <a:lnTo>
                  <a:pt x="176531" y="106198"/>
                </a:lnTo>
                <a:lnTo>
                  <a:pt x="178492" y="107946"/>
                </a:lnTo>
                <a:lnTo>
                  <a:pt x="180751" y="109112"/>
                </a:lnTo>
                <a:lnTo>
                  <a:pt x="183210" y="109889"/>
                </a:lnTo>
                <a:lnTo>
                  <a:pt x="184849" y="111359"/>
                </a:lnTo>
                <a:lnTo>
                  <a:pt x="185943" y="113292"/>
                </a:lnTo>
                <a:lnTo>
                  <a:pt x="186670" y="115533"/>
                </a:lnTo>
                <a:lnTo>
                  <a:pt x="190020" y="120563"/>
                </a:lnTo>
                <a:lnTo>
                  <a:pt x="192246" y="123238"/>
                </a:lnTo>
                <a:lnTo>
                  <a:pt x="193731" y="125974"/>
                </a:lnTo>
                <a:lnTo>
                  <a:pt x="195381" y="131553"/>
                </a:lnTo>
                <a:lnTo>
                  <a:pt x="196114" y="137208"/>
                </a:lnTo>
                <a:lnTo>
                  <a:pt x="196309" y="140050"/>
                </a:lnTo>
                <a:lnTo>
                  <a:pt x="195487" y="142896"/>
                </a:lnTo>
                <a:lnTo>
                  <a:pt x="192034" y="148600"/>
                </a:lnTo>
                <a:lnTo>
                  <a:pt x="189863" y="154309"/>
                </a:lnTo>
                <a:lnTo>
                  <a:pt x="189285" y="157165"/>
                </a:lnTo>
                <a:lnTo>
                  <a:pt x="186101" y="162879"/>
                </a:lnTo>
                <a:lnTo>
                  <a:pt x="181512" y="168593"/>
                </a:lnTo>
                <a:lnTo>
                  <a:pt x="176297" y="174308"/>
                </a:lnTo>
                <a:lnTo>
                  <a:pt x="172622" y="177165"/>
                </a:lnTo>
                <a:lnTo>
                  <a:pt x="168265" y="180023"/>
                </a:lnTo>
                <a:lnTo>
                  <a:pt x="163456" y="182880"/>
                </a:lnTo>
                <a:lnTo>
                  <a:pt x="159297" y="184785"/>
                </a:lnTo>
                <a:lnTo>
                  <a:pt x="155572" y="186055"/>
                </a:lnTo>
                <a:lnTo>
                  <a:pt x="152137" y="186902"/>
                </a:lnTo>
                <a:lnTo>
                  <a:pt x="147941" y="187466"/>
                </a:lnTo>
                <a:lnTo>
                  <a:pt x="143239" y="187843"/>
                </a:lnTo>
                <a:lnTo>
                  <a:pt x="138200" y="188093"/>
                </a:lnTo>
                <a:lnTo>
                  <a:pt x="132935" y="189213"/>
                </a:lnTo>
                <a:lnTo>
                  <a:pt x="127520" y="190912"/>
                </a:lnTo>
                <a:lnTo>
                  <a:pt x="122005" y="192997"/>
                </a:lnTo>
                <a:lnTo>
                  <a:pt x="117376" y="194387"/>
                </a:lnTo>
                <a:lnTo>
                  <a:pt x="113338" y="195314"/>
                </a:lnTo>
                <a:lnTo>
                  <a:pt x="109693" y="195932"/>
                </a:lnTo>
                <a:lnTo>
                  <a:pt x="105358" y="196344"/>
                </a:lnTo>
                <a:lnTo>
                  <a:pt x="100563" y="196618"/>
                </a:lnTo>
                <a:lnTo>
                  <a:pt x="95461" y="196801"/>
                </a:lnTo>
                <a:lnTo>
                  <a:pt x="91107" y="195971"/>
                </a:lnTo>
                <a:lnTo>
                  <a:pt x="87252" y="194465"/>
                </a:lnTo>
                <a:lnTo>
                  <a:pt x="83731" y="192508"/>
                </a:lnTo>
                <a:lnTo>
                  <a:pt x="80430" y="191204"/>
                </a:lnTo>
                <a:lnTo>
                  <a:pt x="77276" y="190334"/>
                </a:lnTo>
                <a:lnTo>
                  <a:pt x="71233" y="189368"/>
                </a:lnTo>
                <a:lnTo>
                  <a:pt x="65372" y="188939"/>
                </a:lnTo>
                <a:lnTo>
                  <a:pt x="62476" y="187872"/>
                </a:lnTo>
                <a:lnTo>
                  <a:pt x="56718" y="184146"/>
                </a:lnTo>
                <a:lnTo>
                  <a:pt x="50983" y="181855"/>
                </a:lnTo>
                <a:lnTo>
                  <a:pt x="48120" y="181244"/>
                </a:lnTo>
                <a:lnTo>
                  <a:pt x="42400" y="178026"/>
                </a:lnTo>
                <a:lnTo>
                  <a:pt x="35517" y="172749"/>
                </a:lnTo>
                <a:lnTo>
                  <a:pt x="32035" y="172027"/>
                </a:lnTo>
                <a:lnTo>
                  <a:pt x="29774" y="171835"/>
                </a:lnTo>
                <a:lnTo>
                  <a:pt x="28266" y="170754"/>
                </a:lnTo>
                <a:lnTo>
                  <a:pt x="27260" y="169081"/>
                </a:lnTo>
                <a:lnTo>
                  <a:pt x="25250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7"/>
          <p:cNvSpPr/>
          <p:nvPr/>
        </p:nvSpPr>
        <p:spPr>
          <a:xfrm>
            <a:off x="8079492" y="3009052"/>
            <a:ext cx="187256" cy="171194"/>
          </a:xfrm>
          <a:custGeom>
            <a:avLst/>
            <a:gdLst/>
            <a:ahLst/>
            <a:cxnLst/>
            <a:rect l="0" t="0" r="0" b="0"/>
            <a:pathLst>
              <a:path w="187256" h="171194">
                <a:moveTo>
                  <a:pt x="84385" y="8468"/>
                </a:moveTo>
                <a:lnTo>
                  <a:pt x="84385" y="3917"/>
                </a:lnTo>
                <a:lnTo>
                  <a:pt x="83433" y="2576"/>
                </a:lnTo>
                <a:lnTo>
                  <a:pt x="81845" y="1682"/>
                </a:lnTo>
                <a:lnTo>
                  <a:pt x="77004" y="248"/>
                </a:lnTo>
                <a:lnTo>
                  <a:pt x="71615" y="0"/>
                </a:lnTo>
                <a:lnTo>
                  <a:pt x="69204" y="917"/>
                </a:lnTo>
                <a:lnTo>
                  <a:pt x="63986" y="4477"/>
                </a:lnTo>
                <a:lnTo>
                  <a:pt x="58491" y="9234"/>
                </a:lnTo>
                <a:lnTo>
                  <a:pt x="52875" y="14523"/>
                </a:lnTo>
                <a:lnTo>
                  <a:pt x="38654" y="28515"/>
                </a:lnTo>
                <a:lnTo>
                  <a:pt x="35801" y="32310"/>
                </a:lnTo>
                <a:lnTo>
                  <a:pt x="32946" y="36745"/>
                </a:lnTo>
                <a:lnTo>
                  <a:pt x="30089" y="41607"/>
                </a:lnTo>
                <a:lnTo>
                  <a:pt x="27234" y="46753"/>
                </a:lnTo>
                <a:lnTo>
                  <a:pt x="21520" y="57551"/>
                </a:lnTo>
                <a:lnTo>
                  <a:pt x="12947" y="74340"/>
                </a:lnTo>
                <a:lnTo>
                  <a:pt x="11042" y="79053"/>
                </a:lnTo>
                <a:lnTo>
                  <a:pt x="9772" y="83147"/>
                </a:lnTo>
                <a:lnTo>
                  <a:pt x="8925" y="86829"/>
                </a:lnTo>
                <a:lnTo>
                  <a:pt x="7409" y="91188"/>
                </a:lnTo>
                <a:lnTo>
                  <a:pt x="5445" y="96000"/>
                </a:lnTo>
                <a:lnTo>
                  <a:pt x="3184" y="101112"/>
                </a:lnTo>
                <a:lnTo>
                  <a:pt x="1676" y="106426"/>
                </a:lnTo>
                <a:lnTo>
                  <a:pt x="670" y="111873"/>
                </a:lnTo>
                <a:lnTo>
                  <a:pt x="0" y="117410"/>
                </a:lnTo>
                <a:lnTo>
                  <a:pt x="506" y="123006"/>
                </a:lnTo>
                <a:lnTo>
                  <a:pt x="1796" y="128641"/>
                </a:lnTo>
                <a:lnTo>
                  <a:pt x="3608" y="134304"/>
                </a:lnTo>
                <a:lnTo>
                  <a:pt x="4816" y="139031"/>
                </a:lnTo>
                <a:lnTo>
                  <a:pt x="5622" y="143135"/>
                </a:lnTo>
                <a:lnTo>
                  <a:pt x="6159" y="146823"/>
                </a:lnTo>
                <a:lnTo>
                  <a:pt x="7469" y="150235"/>
                </a:lnTo>
                <a:lnTo>
                  <a:pt x="9295" y="153461"/>
                </a:lnTo>
                <a:lnTo>
                  <a:pt x="11466" y="156565"/>
                </a:lnTo>
                <a:lnTo>
                  <a:pt x="13865" y="159587"/>
                </a:lnTo>
                <a:lnTo>
                  <a:pt x="16416" y="162554"/>
                </a:lnTo>
                <a:lnTo>
                  <a:pt x="22804" y="169609"/>
                </a:lnTo>
                <a:lnTo>
                  <a:pt x="24281" y="170187"/>
                </a:lnTo>
                <a:lnTo>
                  <a:pt x="28461" y="170831"/>
                </a:lnTo>
                <a:lnTo>
                  <a:pt x="33495" y="171116"/>
                </a:lnTo>
                <a:lnTo>
                  <a:pt x="36171" y="171193"/>
                </a:lnTo>
                <a:lnTo>
                  <a:pt x="38907" y="170291"/>
                </a:lnTo>
                <a:lnTo>
                  <a:pt x="44488" y="166749"/>
                </a:lnTo>
                <a:lnTo>
                  <a:pt x="50143" y="162000"/>
                </a:lnTo>
                <a:lnTo>
                  <a:pt x="52986" y="159400"/>
                </a:lnTo>
                <a:lnTo>
                  <a:pt x="66085" y="146639"/>
                </a:lnTo>
                <a:lnTo>
                  <a:pt x="77482" y="135344"/>
                </a:lnTo>
                <a:lnTo>
                  <a:pt x="80735" y="131152"/>
                </a:lnTo>
                <a:lnTo>
                  <a:pt x="83857" y="126452"/>
                </a:lnTo>
                <a:lnTo>
                  <a:pt x="86890" y="121414"/>
                </a:lnTo>
                <a:lnTo>
                  <a:pt x="89865" y="116150"/>
                </a:lnTo>
                <a:lnTo>
                  <a:pt x="95711" y="105222"/>
                </a:lnTo>
                <a:lnTo>
                  <a:pt x="104357" y="88359"/>
                </a:lnTo>
                <a:lnTo>
                  <a:pt x="106271" y="83636"/>
                </a:lnTo>
                <a:lnTo>
                  <a:pt x="107549" y="79535"/>
                </a:lnTo>
                <a:lnTo>
                  <a:pt x="108400" y="75848"/>
                </a:lnTo>
                <a:lnTo>
                  <a:pt x="108968" y="71485"/>
                </a:lnTo>
                <a:lnTo>
                  <a:pt x="109346" y="66672"/>
                </a:lnTo>
                <a:lnTo>
                  <a:pt x="109767" y="57196"/>
                </a:lnTo>
                <a:lnTo>
                  <a:pt x="109953" y="49810"/>
                </a:lnTo>
                <a:lnTo>
                  <a:pt x="109051" y="45554"/>
                </a:lnTo>
                <a:lnTo>
                  <a:pt x="107496" y="40812"/>
                </a:lnTo>
                <a:lnTo>
                  <a:pt x="105508" y="35746"/>
                </a:lnTo>
                <a:lnTo>
                  <a:pt x="104182" y="31415"/>
                </a:lnTo>
                <a:lnTo>
                  <a:pt x="103297" y="27576"/>
                </a:lnTo>
                <a:lnTo>
                  <a:pt x="101879" y="19121"/>
                </a:lnTo>
                <a:lnTo>
                  <a:pt x="101685" y="15425"/>
                </a:lnTo>
                <a:lnTo>
                  <a:pt x="101562" y="9842"/>
                </a:lnTo>
                <a:lnTo>
                  <a:pt x="101539" y="13426"/>
                </a:lnTo>
                <a:lnTo>
                  <a:pt x="102489" y="14630"/>
                </a:lnTo>
                <a:lnTo>
                  <a:pt x="104074" y="15434"/>
                </a:lnTo>
                <a:lnTo>
                  <a:pt x="106083" y="15969"/>
                </a:lnTo>
                <a:lnTo>
                  <a:pt x="107423" y="17279"/>
                </a:lnTo>
                <a:lnTo>
                  <a:pt x="108316" y="19104"/>
                </a:lnTo>
                <a:lnTo>
                  <a:pt x="108912" y="21274"/>
                </a:lnTo>
                <a:lnTo>
                  <a:pt x="112114" y="26224"/>
                </a:lnTo>
                <a:lnTo>
                  <a:pt x="114301" y="28878"/>
                </a:lnTo>
                <a:lnTo>
                  <a:pt x="115758" y="32552"/>
                </a:lnTo>
                <a:lnTo>
                  <a:pt x="116730" y="36906"/>
                </a:lnTo>
                <a:lnTo>
                  <a:pt x="117379" y="41714"/>
                </a:lnTo>
                <a:lnTo>
                  <a:pt x="118764" y="46825"/>
                </a:lnTo>
                <a:lnTo>
                  <a:pt x="120640" y="52136"/>
                </a:lnTo>
                <a:lnTo>
                  <a:pt x="122842" y="57583"/>
                </a:lnTo>
                <a:lnTo>
                  <a:pt x="125263" y="62166"/>
                </a:lnTo>
                <a:lnTo>
                  <a:pt x="127829" y="66174"/>
                </a:lnTo>
                <a:lnTo>
                  <a:pt x="130494" y="69799"/>
                </a:lnTo>
                <a:lnTo>
                  <a:pt x="133222" y="74120"/>
                </a:lnTo>
                <a:lnTo>
                  <a:pt x="135993" y="78906"/>
                </a:lnTo>
                <a:lnTo>
                  <a:pt x="138793" y="84002"/>
                </a:lnTo>
                <a:lnTo>
                  <a:pt x="141612" y="88351"/>
                </a:lnTo>
                <a:lnTo>
                  <a:pt x="144444" y="92203"/>
                </a:lnTo>
                <a:lnTo>
                  <a:pt x="147284" y="95724"/>
                </a:lnTo>
                <a:lnTo>
                  <a:pt x="150130" y="99023"/>
                </a:lnTo>
                <a:lnTo>
                  <a:pt x="152981" y="102176"/>
                </a:lnTo>
                <a:lnTo>
                  <a:pt x="158687" y="108218"/>
                </a:lnTo>
                <a:lnTo>
                  <a:pt x="172969" y="122733"/>
                </a:lnTo>
                <a:lnTo>
                  <a:pt x="175826" y="124650"/>
                </a:lnTo>
                <a:lnTo>
                  <a:pt x="181540" y="126779"/>
                </a:lnTo>
                <a:lnTo>
                  <a:pt x="187255" y="12848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8"/>
          <p:cNvSpPr/>
          <p:nvPr/>
        </p:nvSpPr>
        <p:spPr>
          <a:xfrm>
            <a:off x="8309609" y="2890639"/>
            <a:ext cx="540069" cy="228377"/>
          </a:xfrm>
          <a:custGeom>
            <a:avLst/>
            <a:gdLst/>
            <a:ahLst/>
            <a:cxnLst/>
            <a:rect l="0" t="0" r="0" b="0"/>
            <a:pathLst>
              <a:path w="540069" h="228377">
                <a:moveTo>
                  <a:pt x="0" y="109736"/>
                </a:moveTo>
                <a:lnTo>
                  <a:pt x="7382" y="109736"/>
                </a:lnTo>
                <a:lnTo>
                  <a:pt x="7779" y="110688"/>
                </a:lnTo>
                <a:lnTo>
                  <a:pt x="8220" y="114287"/>
                </a:lnTo>
                <a:lnTo>
                  <a:pt x="9290" y="115627"/>
                </a:lnTo>
                <a:lnTo>
                  <a:pt x="10957" y="116521"/>
                </a:lnTo>
                <a:lnTo>
                  <a:pt x="13020" y="117116"/>
                </a:lnTo>
                <a:lnTo>
                  <a:pt x="14394" y="118466"/>
                </a:lnTo>
                <a:lnTo>
                  <a:pt x="15312" y="120319"/>
                </a:lnTo>
                <a:lnTo>
                  <a:pt x="17284" y="125869"/>
                </a:lnTo>
                <a:lnTo>
                  <a:pt x="19142" y="130016"/>
                </a:lnTo>
                <a:lnTo>
                  <a:pt x="21335" y="134686"/>
                </a:lnTo>
                <a:lnTo>
                  <a:pt x="22795" y="138752"/>
                </a:lnTo>
                <a:lnTo>
                  <a:pt x="24419" y="145809"/>
                </a:lnTo>
                <a:lnTo>
                  <a:pt x="25805" y="149977"/>
                </a:lnTo>
                <a:lnTo>
                  <a:pt x="27681" y="154661"/>
                </a:lnTo>
                <a:lnTo>
                  <a:pt x="29884" y="159688"/>
                </a:lnTo>
                <a:lnTo>
                  <a:pt x="34873" y="170354"/>
                </a:lnTo>
                <a:lnTo>
                  <a:pt x="37535" y="175866"/>
                </a:lnTo>
                <a:lnTo>
                  <a:pt x="40264" y="180492"/>
                </a:lnTo>
                <a:lnTo>
                  <a:pt x="43036" y="184529"/>
                </a:lnTo>
                <a:lnTo>
                  <a:pt x="45835" y="188173"/>
                </a:lnTo>
                <a:lnTo>
                  <a:pt x="48654" y="192507"/>
                </a:lnTo>
                <a:lnTo>
                  <a:pt x="51487" y="197302"/>
                </a:lnTo>
                <a:lnTo>
                  <a:pt x="54326" y="202403"/>
                </a:lnTo>
                <a:lnTo>
                  <a:pt x="56221" y="206757"/>
                </a:lnTo>
                <a:lnTo>
                  <a:pt x="57483" y="210611"/>
                </a:lnTo>
                <a:lnTo>
                  <a:pt x="58325" y="214133"/>
                </a:lnTo>
                <a:lnTo>
                  <a:pt x="59839" y="216482"/>
                </a:lnTo>
                <a:lnTo>
                  <a:pt x="61800" y="218047"/>
                </a:lnTo>
                <a:lnTo>
                  <a:pt x="64061" y="219091"/>
                </a:lnTo>
                <a:lnTo>
                  <a:pt x="65567" y="220739"/>
                </a:lnTo>
                <a:lnTo>
                  <a:pt x="66571" y="222790"/>
                </a:lnTo>
                <a:lnTo>
                  <a:pt x="68184" y="228376"/>
                </a:lnTo>
                <a:lnTo>
                  <a:pt x="68316" y="227882"/>
                </a:lnTo>
                <a:lnTo>
                  <a:pt x="68502" y="222635"/>
                </a:lnTo>
                <a:lnTo>
                  <a:pt x="68546" y="217698"/>
                </a:lnTo>
                <a:lnTo>
                  <a:pt x="67606" y="215048"/>
                </a:lnTo>
                <a:lnTo>
                  <a:pt x="64020" y="209564"/>
                </a:lnTo>
                <a:lnTo>
                  <a:pt x="61791" y="203951"/>
                </a:lnTo>
                <a:lnTo>
                  <a:pt x="59848" y="197329"/>
                </a:lnTo>
                <a:lnTo>
                  <a:pt x="57997" y="192896"/>
                </a:lnTo>
                <a:lnTo>
                  <a:pt x="55809" y="188036"/>
                </a:lnTo>
                <a:lnTo>
                  <a:pt x="54351" y="182891"/>
                </a:lnTo>
                <a:lnTo>
                  <a:pt x="53380" y="177556"/>
                </a:lnTo>
                <a:lnTo>
                  <a:pt x="52732" y="172094"/>
                </a:lnTo>
                <a:lnTo>
                  <a:pt x="53252" y="166548"/>
                </a:lnTo>
                <a:lnTo>
                  <a:pt x="54552" y="160946"/>
                </a:lnTo>
                <a:lnTo>
                  <a:pt x="56371" y="155305"/>
                </a:lnTo>
                <a:lnTo>
                  <a:pt x="57584" y="149641"/>
                </a:lnTo>
                <a:lnTo>
                  <a:pt x="58391" y="143959"/>
                </a:lnTo>
                <a:lnTo>
                  <a:pt x="58930" y="138266"/>
                </a:lnTo>
                <a:lnTo>
                  <a:pt x="60242" y="132566"/>
                </a:lnTo>
                <a:lnTo>
                  <a:pt x="62069" y="126861"/>
                </a:lnTo>
                <a:lnTo>
                  <a:pt x="64240" y="121152"/>
                </a:lnTo>
                <a:lnTo>
                  <a:pt x="66640" y="116394"/>
                </a:lnTo>
                <a:lnTo>
                  <a:pt x="69191" y="112270"/>
                </a:lnTo>
                <a:lnTo>
                  <a:pt x="73615" y="105147"/>
                </a:lnTo>
                <a:lnTo>
                  <a:pt x="75580" y="98806"/>
                </a:lnTo>
                <a:lnTo>
                  <a:pt x="77057" y="96734"/>
                </a:lnTo>
                <a:lnTo>
                  <a:pt x="78994" y="95353"/>
                </a:lnTo>
                <a:lnTo>
                  <a:pt x="83686" y="93818"/>
                </a:lnTo>
                <a:lnTo>
                  <a:pt x="97263" y="92752"/>
                </a:lnTo>
                <a:lnTo>
                  <a:pt x="100085" y="93651"/>
                </a:lnTo>
                <a:lnTo>
                  <a:pt x="105761" y="97189"/>
                </a:lnTo>
                <a:lnTo>
                  <a:pt x="111458" y="101937"/>
                </a:lnTo>
                <a:lnTo>
                  <a:pt x="114310" y="104537"/>
                </a:lnTo>
                <a:lnTo>
                  <a:pt x="116212" y="107222"/>
                </a:lnTo>
                <a:lnTo>
                  <a:pt x="118326" y="112746"/>
                </a:lnTo>
                <a:lnTo>
                  <a:pt x="119841" y="116505"/>
                </a:lnTo>
                <a:lnTo>
                  <a:pt x="121804" y="120916"/>
                </a:lnTo>
                <a:lnTo>
                  <a:pt x="124066" y="125762"/>
                </a:lnTo>
                <a:lnTo>
                  <a:pt x="126525" y="129945"/>
                </a:lnTo>
                <a:lnTo>
                  <a:pt x="129119" y="133686"/>
                </a:lnTo>
                <a:lnTo>
                  <a:pt x="134539" y="140383"/>
                </a:lnTo>
                <a:lnTo>
                  <a:pt x="140123" y="146534"/>
                </a:lnTo>
                <a:lnTo>
                  <a:pt x="142945" y="150460"/>
                </a:lnTo>
                <a:lnTo>
                  <a:pt x="145780" y="154983"/>
                </a:lnTo>
                <a:lnTo>
                  <a:pt x="152622" y="166828"/>
                </a:lnTo>
                <a:lnTo>
                  <a:pt x="153558" y="170987"/>
                </a:lnTo>
                <a:lnTo>
                  <a:pt x="154303" y="178278"/>
                </a:lnTo>
                <a:lnTo>
                  <a:pt x="154305" y="166380"/>
                </a:lnTo>
                <a:lnTo>
                  <a:pt x="153352" y="162739"/>
                </a:lnTo>
                <a:lnTo>
                  <a:pt x="151766" y="158406"/>
                </a:lnTo>
                <a:lnTo>
                  <a:pt x="149755" y="153613"/>
                </a:lnTo>
                <a:lnTo>
                  <a:pt x="148414" y="148512"/>
                </a:lnTo>
                <a:lnTo>
                  <a:pt x="147520" y="143207"/>
                </a:lnTo>
                <a:lnTo>
                  <a:pt x="146925" y="137765"/>
                </a:lnTo>
                <a:lnTo>
                  <a:pt x="146527" y="132232"/>
                </a:lnTo>
                <a:lnTo>
                  <a:pt x="146263" y="126638"/>
                </a:lnTo>
                <a:lnTo>
                  <a:pt x="145890" y="112204"/>
                </a:lnTo>
                <a:lnTo>
                  <a:pt x="145838" y="108524"/>
                </a:lnTo>
                <a:lnTo>
                  <a:pt x="146756" y="104165"/>
                </a:lnTo>
                <a:lnTo>
                  <a:pt x="148320" y="99355"/>
                </a:lnTo>
                <a:lnTo>
                  <a:pt x="150315" y="94242"/>
                </a:lnTo>
                <a:lnTo>
                  <a:pt x="152598" y="88929"/>
                </a:lnTo>
                <a:lnTo>
                  <a:pt x="157674" y="77946"/>
                </a:lnTo>
                <a:lnTo>
                  <a:pt x="160361" y="73302"/>
                </a:lnTo>
                <a:lnTo>
                  <a:pt x="163105" y="69254"/>
                </a:lnTo>
                <a:lnTo>
                  <a:pt x="168694" y="62216"/>
                </a:lnTo>
                <a:lnTo>
                  <a:pt x="174352" y="55913"/>
                </a:lnTo>
                <a:lnTo>
                  <a:pt x="177196" y="53852"/>
                </a:lnTo>
                <a:lnTo>
                  <a:pt x="182894" y="51561"/>
                </a:lnTo>
                <a:lnTo>
                  <a:pt x="191457" y="50271"/>
                </a:lnTo>
                <a:lnTo>
                  <a:pt x="200027" y="49889"/>
                </a:lnTo>
                <a:lnTo>
                  <a:pt x="201931" y="50788"/>
                </a:lnTo>
                <a:lnTo>
                  <a:pt x="203201" y="52340"/>
                </a:lnTo>
                <a:lnTo>
                  <a:pt x="204048" y="54327"/>
                </a:lnTo>
                <a:lnTo>
                  <a:pt x="210069" y="59074"/>
                </a:lnTo>
                <a:lnTo>
                  <a:pt x="214342" y="61674"/>
                </a:lnTo>
                <a:lnTo>
                  <a:pt x="217189" y="64359"/>
                </a:lnTo>
                <a:lnTo>
                  <a:pt x="219088" y="67102"/>
                </a:lnTo>
                <a:lnTo>
                  <a:pt x="222150" y="73643"/>
                </a:lnTo>
                <a:lnTo>
                  <a:pt x="226687" y="82899"/>
                </a:lnTo>
                <a:lnTo>
                  <a:pt x="228277" y="87082"/>
                </a:lnTo>
                <a:lnTo>
                  <a:pt x="229337" y="90823"/>
                </a:lnTo>
                <a:lnTo>
                  <a:pt x="230044" y="94270"/>
                </a:lnTo>
                <a:lnTo>
                  <a:pt x="231468" y="98473"/>
                </a:lnTo>
                <a:lnTo>
                  <a:pt x="233370" y="103180"/>
                </a:lnTo>
                <a:lnTo>
                  <a:pt x="235591" y="108222"/>
                </a:lnTo>
                <a:lnTo>
                  <a:pt x="238022" y="112537"/>
                </a:lnTo>
                <a:lnTo>
                  <a:pt x="240597" y="116366"/>
                </a:lnTo>
                <a:lnTo>
                  <a:pt x="243266" y="119871"/>
                </a:lnTo>
                <a:lnTo>
                  <a:pt x="245045" y="124112"/>
                </a:lnTo>
                <a:lnTo>
                  <a:pt x="246231" y="128845"/>
                </a:lnTo>
                <a:lnTo>
                  <a:pt x="247022" y="133905"/>
                </a:lnTo>
                <a:lnTo>
                  <a:pt x="248501" y="138231"/>
                </a:lnTo>
                <a:lnTo>
                  <a:pt x="250441" y="142068"/>
                </a:lnTo>
                <a:lnTo>
                  <a:pt x="252685" y="145578"/>
                </a:lnTo>
                <a:lnTo>
                  <a:pt x="260260" y="152018"/>
                </a:lnTo>
                <a:lnTo>
                  <a:pt x="269024" y="157103"/>
                </a:lnTo>
                <a:lnTo>
                  <a:pt x="279314" y="160918"/>
                </a:lnTo>
                <a:lnTo>
                  <a:pt x="288783" y="167718"/>
                </a:lnTo>
                <a:lnTo>
                  <a:pt x="289677" y="168393"/>
                </a:lnTo>
                <a:lnTo>
                  <a:pt x="293211" y="169143"/>
                </a:lnTo>
                <a:lnTo>
                  <a:pt x="295486" y="169343"/>
                </a:lnTo>
                <a:lnTo>
                  <a:pt x="303095" y="167025"/>
                </a:lnTo>
                <a:lnTo>
                  <a:pt x="311874" y="163773"/>
                </a:lnTo>
                <a:lnTo>
                  <a:pt x="318951" y="162327"/>
                </a:lnTo>
                <a:lnTo>
                  <a:pt x="325271" y="159145"/>
                </a:lnTo>
                <a:lnTo>
                  <a:pt x="332208" y="153603"/>
                </a:lnTo>
                <a:lnTo>
                  <a:pt x="336725" y="149458"/>
                </a:lnTo>
                <a:lnTo>
                  <a:pt x="341641" y="144789"/>
                </a:lnTo>
                <a:lnTo>
                  <a:pt x="345871" y="139773"/>
                </a:lnTo>
                <a:lnTo>
                  <a:pt x="349643" y="134523"/>
                </a:lnTo>
                <a:lnTo>
                  <a:pt x="353111" y="129118"/>
                </a:lnTo>
                <a:lnTo>
                  <a:pt x="356375" y="124562"/>
                </a:lnTo>
                <a:lnTo>
                  <a:pt x="359503" y="120572"/>
                </a:lnTo>
                <a:lnTo>
                  <a:pt x="362541" y="116960"/>
                </a:lnTo>
                <a:lnTo>
                  <a:pt x="366472" y="111694"/>
                </a:lnTo>
                <a:lnTo>
                  <a:pt x="375919" y="98224"/>
                </a:lnTo>
                <a:lnTo>
                  <a:pt x="380153" y="91584"/>
                </a:lnTo>
                <a:lnTo>
                  <a:pt x="383929" y="85252"/>
                </a:lnTo>
                <a:lnTo>
                  <a:pt x="387398" y="79125"/>
                </a:lnTo>
                <a:lnTo>
                  <a:pt x="393791" y="67238"/>
                </a:lnTo>
                <a:lnTo>
                  <a:pt x="405658" y="44085"/>
                </a:lnTo>
                <a:lnTo>
                  <a:pt x="406647" y="39299"/>
                </a:lnTo>
                <a:lnTo>
                  <a:pt x="406353" y="35155"/>
                </a:lnTo>
                <a:lnTo>
                  <a:pt x="405204" y="31440"/>
                </a:lnTo>
                <a:lnTo>
                  <a:pt x="403928" y="24773"/>
                </a:lnTo>
                <a:lnTo>
                  <a:pt x="403361" y="18634"/>
                </a:lnTo>
                <a:lnTo>
                  <a:pt x="403110" y="12731"/>
                </a:lnTo>
                <a:lnTo>
                  <a:pt x="402090" y="9823"/>
                </a:lnTo>
                <a:lnTo>
                  <a:pt x="398418" y="4053"/>
                </a:lnTo>
                <a:lnTo>
                  <a:pt x="396104" y="2133"/>
                </a:lnTo>
                <a:lnTo>
                  <a:pt x="393610" y="853"/>
                </a:lnTo>
                <a:lnTo>
                  <a:pt x="390994" y="0"/>
                </a:lnTo>
                <a:lnTo>
                  <a:pt x="388298" y="383"/>
                </a:lnTo>
                <a:lnTo>
                  <a:pt x="385549" y="1592"/>
                </a:lnTo>
                <a:lnTo>
                  <a:pt x="377127" y="7843"/>
                </a:lnTo>
                <a:lnTo>
                  <a:pt x="374291" y="10375"/>
                </a:lnTo>
                <a:lnTo>
                  <a:pt x="372400" y="13968"/>
                </a:lnTo>
                <a:lnTo>
                  <a:pt x="371139" y="18268"/>
                </a:lnTo>
                <a:lnTo>
                  <a:pt x="370299" y="23039"/>
                </a:lnTo>
                <a:lnTo>
                  <a:pt x="367834" y="28126"/>
                </a:lnTo>
                <a:lnTo>
                  <a:pt x="364286" y="33422"/>
                </a:lnTo>
                <a:lnTo>
                  <a:pt x="360014" y="38857"/>
                </a:lnTo>
                <a:lnTo>
                  <a:pt x="355262" y="44386"/>
                </a:lnTo>
                <a:lnTo>
                  <a:pt x="350189" y="49977"/>
                </a:lnTo>
                <a:lnTo>
                  <a:pt x="344903" y="55609"/>
                </a:lnTo>
                <a:lnTo>
                  <a:pt x="341378" y="61268"/>
                </a:lnTo>
                <a:lnTo>
                  <a:pt x="339028" y="66947"/>
                </a:lnTo>
                <a:lnTo>
                  <a:pt x="337461" y="72637"/>
                </a:lnTo>
                <a:lnTo>
                  <a:pt x="335464" y="78336"/>
                </a:lnTo>
                <a:lnTo>
                  <a:pt x="333181" y="84040"/>
                </a:lnTo>
                <a:lnTo>
                  <a:pt x="330707" y="89748"/>
                </a:lnTo>
                <a:lnTo>
                  <a:pt x="329056" y="95458"/>
                </a:lnTo>
                <a:lnTo>
                  <a:pt x="327956" y="101170"/>
                </a:lnTo>
                <a:lnTo>
                  <a:pt x="327223" y="106882"/>
                </a:lnTo>
                <a:lnTo>
                  <a:pt x="326733" y="111644"/>
                </a:lnTo>
                <a:lnTo>
                  <a:pt x="326408" y="115770"/>
                </a:lnTo>
                <a:lnTo>
                  <a:pt x="326190" y="119473"/>
                </a:lnTo>
                <a:lnTo>
                  <a:pt x="326997" y="123848"/>
                </a:lnTo>
                <a:lnTo>
                  <a:pt x="328489" y="128669"/>
                </a:lnTo>
                <a:lnTo>
                  <a:pt x="330435" y="133788"/>
                </a:lnTo>
                <a:lnTo>
                  <a:pt x="332685" y="138153"/>
                </a:lnTo>
                <a:lnTo>
                  <a:pt x="335138" y="142015"/>
                </a:lnTo>
                <a:lnTo>
                  <a:pt x="337726" y="145543"/>
                </a:lnTo>
                <a:lnTo>
                  <a:pt x="340404" y="147895"/>
                </a:lnTo>
                <a:lnTo>
                  <a:pt x="343141" y="149463"/>
                </a:lnTo>
                <a:lnTo>
                  <a:pt x="345919" y="150508"/>
                </a:lnTo>
                <a:lnTo>
                  <a:pt x="358929" y="151979"/>
                </a:lnTo>
                <a:lnTo>
                  <a:pt x="371932" y="152323"/>
                </a:lnTo>
                <a:lnTo>
                  <a:pt x="387236" y="151523"/>
                </a:lnTo>
                <a:lnTo>
                  <a:pt x="410964" y="146670"/>
                </a:lnTo>
                <a:lnTo>
                  <a:pt x="424269" y="145201"/>
                </a:lnTo>
                <a:lnTo>
                  <a:pt x="439072" y="142008"/>
                </a:lnTo>
                <a:lnTo>
                  <a:pt x="454224" y="137414"/>
                </a:lnTo>
                <a:lnTo>
                  <a:pt x="474416" y="129472"/>
                </a:lnTo>
                <a:lnTo>
                  <a:pt x="489934" y="123905"/>
                </a:lnTo>
                <a:lnTo>
                  <a:pt x="503816" y="118256"/>
                </a:lnTo>
                <a:lnTo>
                  <a:pt x="519801" y="112260"/>
                </a:lnTo>
                <a:lnTo>
                  <a:pt x="530572" y="110484"/>
                </a:lnTo>
                <a:lnTo>
                  <a:pt x="540068" y="1097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9"/>
          <p:cNvSpPr/>
          <p:nvPr/>
        </p:nvSpPr>
        <p:spPr>
          <a:xfrm>
            <a:off x="7821014" y="3283267"/>
            <a:ext cx="205552" cy="282894"/>
          </a:xfrm>
          <a:custGeom>
            <a:avLst/>
            <a:gdLst/>
            <a:ahLst/>
            <a:cxnLst/>
            <a:rect l="0" t="0" r="0" b="0"/>
            <a:pathLst>
              <a:path w="205552" h="282894">
                <a:moveTo>
                  <a:pt x="85688" y="0"/>
                </a:moveTo>
                <a:lnTo>
                  <a:pt x="72918" y="12770"/>
                </a:lnTo>
                <a:lnTo>
                  <a:pt x="69555" y="15181"/>
                </a:lnTo>
                <a:lnTo>
                  <a:pt x="65408" y="17741"/>
                </a:lnTo>
                <a:lnTo>
                  <a:pt x="60738" y="20400"/>
                </a:lnTo>
                <a:lnTo>
                  <a:pt x="56672" y="24077"/>
                </a:lnTo>
                <a:lnTo>
                  <a:pt x="53010" y="28434"/>
                </a:lnTo>
                <a:lnTo>
                  <a:pt x="49615" y="33244"/>
                </a:lnTo>
                <a:lnTo>
                  <a:pt x="46399" y="38355"/>
                </a:lnTo>
                <a:lnTo>
                  <a:pt x="43302" y="43667"/>
                </a:lnTo>
                <a:lnTo>
                  <a:pt x="40286" y="49114"/>
                </a:lnTo>
                <a:lnTo>
                  <a:pt x="34394" y="60246"/>
                </a:lnTo>
                <a:lnTo>
                  <a:pt x="31490" y="65882"/>
                </a:lnTo>
                <a:lnTo>
                  <a:pt x="27648" y="71544"/>
                </a:lnTo>
                <a:lnTo>
                  <a:pt x="23183" y="77223"/>
                </a:lnTo>
                <a:lnTo>
                  <a:pt x="18300" y="82915"/>
                </a:lnTo>
                <a:lnTo>
                  <a:pt x="15045" y="87662"/>
                </a:lnTo>
                <a:lnTo>
                  <a:pt x="11429" y="95476"/>
                </a:lnTo>
                <a:lnTo>
                  <a:pt x="7282" y="102124"/>
                </a:lnTo>
                <a:lnTo>
                  <a:pt x="4842" y="105230"/>
                </a:lnTo>
                <a:lnTo>
                  <a:pt x="2132" y="111221"/>
                </a:lnTo>
                <a:lnTo>
                  <a:pt x="606" y="119950"/>
                </a:lnTo>
                <a:lnTo>
                  <a:pt x="154" y="128568"/>
                </a:lnTo>
                <a:lnTo>
                  <a:pt x="0" y="135463"/>
                </a:lnTo>
                <a:lnTo>
                  <a:pt x="941" y="136028"/>
                </a:lnTo>
                <a:lnTo>
                  <a:pt x="4526" y="136657"/>
                </a:lnTo>
                <a:lnTo>
                  <a:pt x="4909" y="137778"/>
                </a:lnTo>
                <a:lnTo>
                  <a:pt x="4213" y="139477"/>
                </a:lnTo>
                <a:lnTo>
                  <a:pt x="2796" y="141562"/>
                </a:lnTo>
                <a:lnTo>
                  <a:pt x="3757" y="142000"/>
                </a:lnTo>
                <a:lnTo>
                  <a:pt x="9904" y="139946"/>
                </a:lnTo>
                <a:lnTo>
                  <a:pt x="14210" y="139017"/>
                </a:lnTo>
                <a:lnTo>
                  <a:pt x="18986" y="138398"/>
                </a:lnTo>
                <a:lnTo>
                  <a:pt x="24076" y="137986"/>
                </a:lnTo>
                <a:lnTo>
                  <a:pt x="29373" y="137711"/>
                </a:lnTo>
                <a:lnTo>
                  <a:pt x="40339" y="137405"/>
                </a:lnTo>
                <a:lnTo>
                  <a:pt x="61773" y="137233"/>
                </a:lnTo>
                <a:lnTo>
                  <a:pt x="68793" y="136256"/>
                </a:lnTo>
                <a:lnTo>
                  <a:pt x="75377" y="134652"/>
                </a:lnTo>
                <a:lnTo>
                  <a:pt x="81672" y="132631"/>
                </a:lnTo>
                <a:lnTo>
                  <a:pt x="88726" y="131283"/>
                </a:lnTo>
                <a:lnTo>
                  <a:pt x="96285" y="130385"/>
                </a:lnTo>
                <a:lnTo>
                  <a:pt x="104183" y="129786"/>
                </a:lnTo>
                <a:lnTo>
                  <a:pt x="112305" y="129386"/>
                </a:lnTo>
                <a:lnTo>
                  <a:pt x="128951" y="128942"/>
                </a:lnTo>
                <a:lnTo>
                  <a:pt x="149836" y="128693"/>
                </a:lnTo>
                <a:lnTo>
                  <a:pt x="156076" y="129610"/>
                </a:lnTo>
                <a:lnTo>
                  <a:pt x="162140" y="131174"/>
                </a:lnTo>
                <a:lnTo>
                  <a:pt x="168089" y="133170"/>
                </a:lnTo>
                <a:lnTo>
                  <a:pt x="173007" y="134500"/>
                </a:lnTo>
                <a:lnTo>
                  <a:pt x="177238" y="135387"/>
                </a:lnTo>
                <a:lnTo>
                  <a:pt x="181012" y="135978"/>
                </a:lnTo>
                <a:lnTo>
                  <a:pt x="184480" y="137324"/>
                </a:lnTo>
                <a:lnTo>
                  <a:pt x="190872" y="141361"/>
                </a:lnTo>
                <a:lnTo>
                  <a:pt x="196890" y="146330"/>
                </a:lnTo>
                <a:lnTo>
                  <a:pt x="199827" y="148988"/>
                </a:lnTo>
                <a:lnTo>
                  <a:pt x="201786" y="152665"/>
                </a:lnTo>
                <a:lnTo>
                  <a:pt x="203092" y="157022"/>
                </a:lnTo>
                <a:lnTo>
                  <a:pt x="203963" y="161832"/>
                </a:lnTo>
                <a:lnTo>
                  <a:pt x="204930" y="169715"/>
                </a:lnTo>
                <a:lnTo>
                  <a:pt x="205358" y="177346"/>
                </a:lnTo>
                <a:lnTo>
                  <a:pt x="205551" y="187088"/>
                </a:lnTo>
                <a:lnTo>
                  <a:pt x="204649" y="192353"/>
                </a:lnTo>
                <a:lnTo>
                  <a:pt x="203095" y="197768"/>
                </a:lnTo>
                <a:lnTo>
                  <a:pt x="201107" y="203283"/>
                </a:lnTo>
                <a:lnTo>
                  <a:pt x="197877" y="207912"/>
                </a:lnTo>
                <a:lnTo>
                  <a:pt x="193819" y="211951"/>
                </a:lnTo>
                <a:lnTo>
                  <a:pt x="189208" y="215595"/>
                </a:lnTo>
                <a:lnTo>
                  <a:pt x="185181" y="219930"/>
                </a:lnTo>
                <a:lnTo>
                  <a:pt x="181545" y="224725"/>
                </a:lnTo>
                <a:lnTo>
                  <a:pt x="178168" y="229827"/>
                </a:lnTo>
                <a:lnTo>
                  <a:pt x="174011" y="235133"/>
                </a:lnTo>
                <a:lnTo>
                  <a:pt x="169335" y="240575"/>
                </a:lnTo>
                <a:lnTo>
                  <a:pt x="164313" y="246109"/>
                </a:lnTo>
                <a:lnTo>
                  <a:pt x="159060" y="250750"/>
                </a:lnTo>
                <a:lnTo>
                  <a:pt x="153653" y="254797"/>
                </a:lnTo>
                <a:lnTo>
                  <a:pt x="148142" y="258447"/>
                </a:lnTo>
                <a:lnTo>
                  <a:pt x="143517" y="261833"/>
                </a:lnTo>
                <a:lnTo>
                  <a:pt x="139481" y="265043"/>
                </a:lnTo>
                <a:lnTo>
                  <a:pt x="135838" y="268135"/>
                </a:lnTo>
                <a:lnTo>
                  <a:pt x="131504" y="271149"/>
                </a:lnTo>
                <a:lnTo>
                  <a:pt x="126710" y="274111"/>
                </a:lnTo>
                <a:lnTo>
                  <a:pt x="121608" y="277038"/>
                </a:lnTo>
                <a:lnTo>
                  <a:pt x="117255" y="278990"/>
                </a:lnTo>
                <a:lnTo>
                  <a:pt x="113400" y="280291"/>
                </a:lnTo>
                <a:lnTo>
                  <a:pt x="109877" y="281158"/>
                </a:lnTo>
                <a:lnTo>
                  <a:pt x="106578" y="281736"/>
                </a:lnTo>
                <a:lnTo>
                  <a:pt x="100369" y="282379"/>
                </a:lnTo>
                <a:lnTo>
                  <a:pt x="94435" y="282664"/>
                </a:lnTo>
                <a:lnTo>
                  <a:pt x="87416" y="282847"/>
                </a:lnTo>
                <a:lnTo>
                  <a:pt x="77116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0"/>
          <p:cNvSpPr/>
          <p:nvPr/>
        </p:nvSpPr>
        <p:spPr>
          <a:xfrm>
            <a:off x="8069580" y="3317557"/>
            <a:ext cx="60008" cy="145228"/>
          </a:xfrm>
          <a:custGeom>
            <a:avLst/>
            <a:gdLst/>
            <a:ahLst/>
            <a:cxnLst/>
            <a:rect l="0" t="0" r="0" b="0"/>
            <a:pathLst>
              <a:path w="60008" h="145228">
                <a:moveTo>
                  <a:pt x="0" y="0"/>
                </a:moveTo>
                <a:lnTo>
                  <a:pt x="7382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89" y="16134"/>
                </a:lnTo>
                <a:lnTo>
                  <a:pt x="10956" y="20281"/>
                </a:lnTo>
                <a:lnTo>
                  <a:pt x="13018" y="24950"/>
                </a:lnTo>
                <a:lnTo>
                  <a:pt x="15347" y="29016"/>
                </a:lnTo>
                <a:lnTo>
                  <a:pt x="17851" y="32679"/>
                </a:lnTo>
                <a:lnTo>
                  <a:pt x="20473" y="36074"/>
                </a:lnTo>
                <a:lnTo>
                  <a:pt x="22221" y="40242"/>
                </a:lnTo>
                <a:lnTo>
                  <a:pt x="23387" y="44925"/>
                </a:lnTo>
                <a:lnTo>
                  <a:pt x="24163" y="49953"/>
                </a:lnTo>
                <a:lnTo>
                  <a:pt x="25633" y="55209"/>
                </a:lnTo>
                <a:lnTo>
                  <a:pt x="27566" y="60619"/>
                </a:lnTo>
                <a:lnTo>
                  <a:pt x="29807" y="66130"/>
                </a:lnTo>
                <a:lnTo>
                  <a:pt x="32254" y="71709"/>
                </a:lnTo>
                <a:lnTo>
                  <a:pt x="37512" y="82988"/>
                </a:lnTo>
                <a:lnTo>
                  <a:pt x="38343" y="88663"/>
                </a:lnTo>
                <a:lnTo>
                  <a:pt x="37945" y="94351"/>
                </a:lnTo>
                <a:lnTo>
                  <a:pt x="36725" y="100048"/>
                </a:lnTo>
                <a:lnTo>
                  <a:pt x="36866" y="104799"/>
                </a:lnTo>
                <a:lnTo>
                  <a:pt x="37912" y="108919"/>
                </a:lnTo>
                <a:lnTo>
                  <a:pt x="39563" y="112618"/>
                </a:lnTo>
                <a:lnTo>
                  <a:pt x="40662" y="116036"/>
                </a:lnTo>
                <a:lnTo>
                  <a:pt x="41396" y="119267"/>
                </a:lnTo>
                <a:lnTo>
                  <a:pt x="41885" y="122374"/>
                </a:lnTo>
                <a:lnTo>
                  <a:pt x="43162" y="125398"/>
                </a:lnTo>
                <a:lnTo>
                  <a:pt x="44968" y="128366"/>
                </a:lnTo>
                <a:lnTo>
                  <a:pt x="47123" y="131297"/>
                </a:lnTo>
                <a:lnTo>
                  <a:pt x="48560" y="134204"/>
                </a:lnTo>
                <a:lnTo>
                  <a:pt x="49518" y="137094"/>
                </a:lnTo>
                <a:lnTo>
                  <a:pt x="50156" y="139974"/>
                </a:lnTo>
                <a:lnTo>
                  <a:pt x="51535" y="141893"/>
                </a:lnTo>
                <a:lnTo>
                  <a:pt x="53407" y="143173"/>
                </a:lnTo>
                <a:lnTo>
                  <a:pt x="58703" y="145227"/>
                </a:lnTo>
                <a:lnTo>
                  <a:pt x="59139" y="144443"/>
                </a:lnTo>
                <a:lnTo>
                  <a:pt x="59621" y="141032"/>
                </a:lnTo>
                <a:lnTo>
                  <a:pt x="59930" y="136972"/>
                </a:lnTo>
                <a:lnTo>
                  <a:pt x="60007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1"/>
          <p:cNvSpPr/>
          <p:nvPr/>
        </p:nvSpPr>
        <p:spPr>
          <a:xfrm>
            <a:off x="8018144" y="3240405"/>
            <a:ext cx="34291" cy="17146"/>
          </a:xfrm>
          <a:custGeom>
            <a:avLst/>
            <a:gdLst/>
            <a:ahLst/>
            <a:cxnLst/>
            <a:rect l="0" t="0" r="0" b="0"/>
            <a:pathLst>
              <a:path w="34291" h="17146">
                <a:moveTo>
                  <a:pt x="34290" y="17145"/>
                </a:moveTo>
                <a:lnTo>
                  <a:pt x="29739" y="17145"/>
                </a:lnTo>
                <a:lnTo>
                  <a:pt x="28399" y="16192"/>
                </a:lnTo>
                <a:lnTo>
                  <a:pt x="27505" y="14605"/>
                </a:lnTo>
                <a:lnTo>
                  <a:pt x="26910" y="12594"/>
                </a:lnTo>
                <a:lnTo>
                  <a:pt x="25560" y="11253"/>
                </a:lnTo>
                <a:lnTo>
                  <a:pt x="23708" y="10359"/>
                </a:lnTo>
                <a:lnTo>
                  <a:pt x="21521" y="9764"/>
                </a:lnTo>
                <a:lnTo>
                  <a:pt x="19110" y="9366"/>
                </a:lnTo>
                <a:lnTo>
                  <a:pt x="16550" y="9102"/>
                </a:lnTo>
                <a:lnTo>
                  <a:pt x="13891" y="8925"/>
                </a:lnTo>
                <a:lnTo>
                  <a:pt x="11166" y="7855"/>
                </a:lnTo>
                <a:lnTo>
                  <a:pt x="8397" y="6189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2"/>
          <p:cNvSpPr/>
          <p:nvPr/>
        </p:nvSpPr>
        <p:spPr>
          <a:xfrm>
            <a:off x="8181022" y="3223421"/>
            <a:ext cx="428626" cy="205576"/>
          </a:xfrm>
          <a:custGeom>
            <a:avLst/>
            <a:gdLst/>
            <a:ahLst/>
            <a:cxnLst/>
            <a:rect l="0" t="0" r="0" b="0"/>
            <a:pathLst>
              <a:path w="428626" h="205576">
                <a:moveTo>
                  <a:pt x="0" y="59846"/>
                </a:moveTo>
                <a:lnTo>
                  <a:pt x="7382" y="59846"/>
                </a:lnTo>
                <a:lnTo>
                  <a:pt x="7778" y="58894"/>
                </a:lnTo>
                <a:lnTo>
                  <a:pt x="8219" y="55295"/>
                </a:lnTo>
                <a:lnTo>
                  <a:pt x="9289" y="53954"/>
                </a:lnTo>
                <a:lnTo>
                  <a:pt x="10957" y="53061"/>
                </a:lnTo>
                <a:lnTo>
                  <a:pt x="15347" y="52068"/>
                </a:lnTo>
                <a:lnTo>
                  <a:pt x="28714" y="51378"/>
                </a:lnTo>
                <a:lnTo>
                  <a:pt x="79906" y="51274"/>
                </a:lnTo>
                <a:lnTo>
                  <a:pt x="82798" y="52226"/>
                </a:lnTo>
                <a:lnTo>
                  <a:pt x="91420" y="57165"/>
                </a:lnTo>
                <a:lnTo>
                  <a:pt x="97146" y="58655"/>
                </a:lnTo>
                <a:lnTo>
                  <a:pt x="99053" y="60004"/>
                </a:lnTo>
                <a:lnTo>
                  <a:pt x="100326" y="61857"/>
                </a:lnTo>
                <a:lnTo>
                  <a:pt x="101740" y="66455"/>
                </a:lnTo>
                <a:lnTo>
                  <a:pt x="102368" y="71673"/>
                </a:lnTo>
                <a:lnTo>
                  <a:pt x="102535" y="75351"/>
                </a:lnTo>
                <a:lnTo>
                  <a:pt x="102721" y="84517"/>
                </a:lnTo>
                <a:lnTo>
                  <a:pt x="101818" y="89629"/>
                </a:lnTo>
                <a:lnTo>
                  <a:pt x="100264" y="94941"/>
                </a:lnTo>
                <a:lnTo>
                  <a:pt x="98275" y="100388"/>
                </a:lnTo>
                <a:lnTo>
                  <a:pt x="95997" y="104971"/>
                </a:lnTo>
                <a:lnTo>
                  <a:pt x="93525" y="108980"/>
                </a:lnTo>
                <a:lnTo>
                  <a:pt x="90926" y="112604"/>
                </a:lnTo>
                <a:lnTo>
                  <a:pt x="88239" y="115974"/>
                </a:lnTo>
                <a:lnTo>
                  <a:pt x="82716" y="122256"/>
                </a:lnTo>
                <a:lnTo>
                  <a:pt x="80861" y="126218"/>
                </a:lnTo>
                <a:lnTo>
                  <a:pt x="79625" y="130764"/>
                </a:lnTo>
                <a:lnTo>
                  <a:pt x="78800" y="135700"/>
                </a:lnTo>
                <a:lnTo>
                  <a:pt x="77299" y="139943"/>
                </a:lnTo>
                <a:lnTo>
                  <a:pt x="75346" y="143724"/>
                </a:lnTo>
                <a:lnTo>
                  <a:pt x="73090" y="147197"/>
                </a:lnTo>
                <a:lnTo>
                  <a:pt x="71586" y="151417"/>
                </a:lnTo>
                <a:lnTo>
                  <a:pt x="70585" y="156136"/>
                </a:lnTo>
                <a:lnTo>
                  <a:pt x="69917" y="161187"/>
                </a:lnTo>
                <a:lnTo>
                  <a:pt x="68518" y="165507"/>
                </a:lnTo>
                <a:lnTo>
                  <a:pt x="66634" y="169339"/>
                </a:lnTo>
                <a:lnTo>
                  <a:pt x="64425" y="172846"/>
                </a:lnTo>
                <a:lnTo>
                  <a:pt x="62953" y="176137"/>
                </a:lnTo>
                <a:lnTo>
                  <a:pt x="61316" y="182333"/>
                </a:lnTo>
                <a:lnTo>
                  <a:pt x="60589" y="188263"/>
                </a:lnTo>
                <a:lnTo>
                  <a:pt x="60395" y="191177"/>
                </a:lnTo>
                <a:lnTo>
                  <a:pt x="59314" y="194073"/>
                </a:lnTo>
                <a:lnTo>
                  <a:pt x="55572" y="199830"/>
                </a:lnTo>
                <a:lnTo>
                  <a:pt x="52662" y="203875"/>
                </a:lnTo>
                <a:lnTo>
                  <a:pt x="53204" y="204443"/>
                </a:lnTo>
                <a:lnTo>
                  <a:pt x="58923" y="205429"/>
                </a:lnTo>
                <a:lnTo>
                  <a:pt x="71576" y="205549"/>
                </a:lnTo>
                <a:lnTo>
                  <a:pt x="85520" y="205575"/>
                </a:lnTo>
                <a:lnTo>
                  <a:pt x="95477" y="203037"/>
                </a:lnTo>
                <a:lnTo>
                  <a:pt x="106251" y="198734"/>
                </a:lnTo>
                <a:lnTo>
                  <a:pt x="117390" y="193647"/>
                </a:lnTo>
                <a:lnTo>
                  <a:pt x="134371" y="185427"/>
                </a:lnTo>
                <a:lnTo>
                  <a:pt x="140064" y="181667"/>
                </a:lnTo>
                <a:lnTo>
                  <a:pt x="145763" y="177255"/>
                </a:lnTo>
                <a:lnTo>
                  <a:pt x="151468" y="172409"/>
                </a:lnTo>
                <a:lnTo>
                  <a:pt x="157176" y="168225"/>
                </a:lnTo>
                <a:lnTo>
                  <a:pt x="162887" y="164484"/>
                </a:lnTo>
                <a:lnTo>
                  <a:pt x="168598" y="161037"/>
                </a:lnTo>
                <a:lnTo>
                  <a:pt x="174312" y="156834"/>
                </a:lnTo>
                <a:lnTo>
                  <a:pt x="180025" y="152127"/>
                </a:lnTo>
                <a:lnTo>
                  <a:pt x="185740" y="147084"/>
                </a:lnTo>
                <a:lnTo>
                  <a:pt x="197168" y="136401"/>
                </a:lnTo>
                <a:lnTo>
                  <a:pt x="220028" y="114021"/>
                </a:lnTo>
                <a:lnTo>
                  <a:pt x="271462" y="62700"/>
                </a:lnTo>
                <a:lnTo>
                  <a:pt x="276226" y="56987"/>
                </a:lnTo>
                <a:lnTo>
                  <a:pt x="280353" y="51272"/>
                </a:lnTo>
                <a:lnTo>
                  <a:pt x="284056" y="45558"/>
                </a:lnTo>
                <a:lnTo>
                  <a:pt x="287478" y="39843"/>
                </a:lnTo>
                <a:lnTo>
                  <a:pt x="290712" y="34128"/>
                </a:lnTo>
                <a:lnTo>
                  <a:pt x="293821" y="28413"/>
                </a:lnTo>
                <a:lnTo>
                  <a:pt x="295893" y="23651"/>
                </a:lnTo>
                <a:lnTo>
                  <a:pt x="297275" y="19524"/>
                </a:lnTo>
                <a:lnTo>
                  <a:pt x="298196" y="15819"/>
                </a:lnTo>
                <a:lnTo>
                  <a:pt x="298810" y="12397"/>
                </a:lnTo>
                <a:lnTo>
                  <a:pt x="299492" y="6055"/>
                </a:lnTo>
                <a:lnTo>
                  <a:pt x="299875" y="1680"/>
                </a:lnTo>
                <a:lnTo>
                  <a:pt x="298978" y="1067"/>
                </a:lnTo>
                <a:lnTo>
                  <a:pt x="295438" y="385"/>
                </a:lnTo>
                <a:lnTo>
                  <a:pt x="288092" y="0"/>
                </a:lnTo>
                <a:lnTo>
                  <a:pt x="285406" y="899"/>
                </a:lnTo>
                <a:lnTo>
                  <a:pt x="279883" y="4437"/>
                </a:lnTo>
                <a:lnTo>
                  <a:pt x="274252" y="9185"/>
                </a:lnTo>
                <a:lnTo>
                  <a:pt x="271417" y="11785"/>
                </a:lnTo>
                <a:lnTo>
                  <a:pt x="268575" y="15422"/>
                </a:lnTo>
                <a:lnTo>
                  <a:pt x="265728" y="19753"/>
                </a:lnTo>
                <a:lnTo>
                  <a:pt x="262876" y="24545"/>
                </a:lnTo>
                <a:lnTo>
                  <a:pt x="260024" y="28692"/>
                </a:lnTo>
                <a:lnTo>
                  <a:pt x="257169" y="32409"/>
                </a:lnTo>
                <a:lnTo>
                  <a:pt x="254314" y="35840"/>
                </a:lnTo>
                <a:lnTo>
                  <a:pt x="251457" y="40032"/>
                </a:lnTo>
                <a:lnTo>
                  <a:pt x="248602" y="44732"/>
                </a:lnTo>
                <a:lnTo>
                  <a:pt x="245744" y="49770"/>
                </a:lnTo>
                <a:lnTo>
                  <a:pt x="242887" y="54081"/>
                </a:lnTo>
                <a:lnTo>
                  <a:pt x="240030" y="57908"/>
                </a:lnTo>
                <a:lnTo>
                  <a:pt x="237172" y="61412"/>
                </a:lnTo>
                <a:lnTo>
                  <a:pt x="235268" y="65652"/>
                </a:lnTo>
                <a:lnTo>
                  <a:pt x="233997" y="70384"/>
                </a:lnTo>
                <a:lnTo>
                  <a:pt x="233151" y="75444"/>
                </a:lnTo>
                <a:lnTo>
                  <a:pt x="231633" y="79770"/>
                </a:lnTo>
                <a:lnTo>
                  <a:pt x="229670" y="83606"/>
                </a:lnTo>
                <a:lnTo>
                  <a:pt x="227408" y="87116"/>
                </a:lnTo>
                <a:lnTo>
                  <a:pt x="225901" y="91361"/>
                </a:lnTo>
                <a:lnTo>
                  <a:pt x="224895" y="96096"/>
                </a:lnTo>
                <a:lnTo>
                  <a:pt x="224226" y="101158"/>
                </a:lnTo>
                <a:lnTo>
                  <a:pt x="224731" y="104532"/>
                </a:lnTo>
                <a:lnTo>
                  <a:pt x="226021" y="106782"/>
                </a:lnTo>
                <a:lnTo>
                  <a:pt x="232386" y="112488"/>
                </a:lnTo>
                <a:lnTo>
                  <a:pt x="238538" y="117533"/>
                </a:lnTo>
                <a:lnTo>
                  <a:pt x="247622" y="122949"/>
                </a:lnTo>
                <a:lnTo>
                  <a:pt x="255470" y="125992"/>
                </a:lnTo>
                <a:lnTo>
                  <a:pt x="263085" y="127344"/>
                </a:lnTo>
                <a:lnTo>
                  <a:pt x="272818" y="127945"/>
                </a:lnTo>
                <a:lnTo>
                  <a:pt x="286035" y="125673"/>
                </a:lnTo>
                <a:lnTo>
                  <a:pt x="293560" y="123733"/>
                </a:lnTo>
                <a:lnTo>
                  <a:pt x="300482" y="122440"/>
                </a:lnTo>
                <a:lnTo>
                  <a:pt x="313253" y="121003"/>
                </a:lnTo>
                <a:lnTo>
                  <a:pt x="320278" y="119667"/>
                </a:lnTo>
                <a:lnTo>
                  <a:pt x="327819" y="117825"/>
                </a:lnTo>
                <a:lnTo>
                  <a:pt x="335703" y="115643"/>
                </a:lnTo>
                <a:lnTo>
                  <a:pt x="342864" y="113236"/>
                </a:lnTo>
                <a:lnTo>
                  <a:pt x="355902" y="108023"/>
                </a:lnTo>
                <a:lnTo>
                  <a:pt x="368046" y="105070"/>
                </a:lnTo>
                <a:lnTo>
                  <a:pt x="379794" y="102806"/>
                </a:lnTo>
                <a:lnTo>
                  <a:pt x="391365" y="98624"/>
                </a:lnTo>
                <a:lnTo>
                  <a:pt x="402857" y="96131"/>
                </a:lnTo>
                <a:lnTo>
                  <a:pt x="416656" y="94530"/>
                </a:lnTo>
                <a:lnTo>
                  <a:pt x="428625" y="9413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3"/>
          <p:cNvSpPr/>
          <p:nvPr/>
        </p:nvSpPr>
        <p:spPr>
          <a:xfrm>
            <a:off x="7915423" y="3609022"/>
            <a:ext cx="149926" cy="162865"/>
          </a:xfrm>
          <a:custGeom>
            <a:avLst/>
            <a:gdLst/>
            <a:ahLst/>
            <a:cxnLst/>
            <a:rect l="0" t="0" r="0" b="0"/>
            <a:pathLst>
              <a:path w="149926" h="162865">
                <a:moveTo>
                  <a:pt x="77004" y="0"/>
                </a:moveTo>
                <a:lnTo>
                  <a:pt x="61404" y="0"/>
                </a:lnTo>
                <a:lnTo>
                  <a:pt x="58984" y="953"/>
                </a:lnTo>
                <a:lnTo>
                  <a:pt x="55466" y="2540"/>
                </a:lnTo>
                <a:lnTo>
                  <a:pt x="51215" y="4551"/>
                </a:lnTo>
                <a:lnTo>
                  <a:pt x="47429" y="6844"/>
                </a:lnTo>
                <a:lnTo>
                  <a:pt x="43952" y="9325"/>
                </a:lnTo>
                <a:lnTo>
                  <a:pt x="40682" y="11932"/>
                </a:lnTo>
                <a:lnTo>
                  <a:pt x="37550" y="15574"/>
                </a:lnTo>
                <a:lnTo>
                  <a:pt x="34509" y="19908"/>
                </a:lnTo>
                <a:lnTo>
                  <a:pt x="31529" y="24702"/>
                </a:lnTo>
                <a:lnTo>
                  <a:pt x="28589" y="28851"/>
                </a:lnTo>
                <a:lnTo>
                  <a:pt x="25678" y="32569"/>
                </a:lnTo>
                <a:lnTo>
                  <a:pt x="22784" y="36000"/>
                </a:lnTo>
                <a:lnTo>
                  <a:pt x="19902" y="39240"/>
                </a:lnTo>
                <a:lnTo>
                  <a:pt x="14161" y="45380"/>
                </a:lnTo>
                <a:lnTo>
                  <a:pt x="5572" y="54192"/>
                </a:lnTo>
                <a:lnTo>
                  <a:pt x="3666" y="57083"/>
                </a:lnTo>
                <a:lnTo>
                  <a:pt x="2395" y="59963"/>
                </a:lnTo>
                <a:lnTo>
                  <a:pt x="354" y="66878"/>
                </a:lnTo>
                <a:lnTo>
                  <a:pt x="75" y="70364"/>
                </a:lnTo>
                <a:lnTo>
                  <a:pt x="0" y="72627"/>
                </a:lnTo>
                <a:lnTo>
                  <a:pt x="903" y="74135"/>
                </a:lnTo>
                <a:lnTo>
                  <a:pt x="2458" y="75141"/>
                </a:lnTo>
                <a:lnTo>
                  <a:pt x="6725" y="76259"/>
                </a:lnTo>
                <a:lnTo>
                  <a:pt x="9197" y="76557"/>
                </a:lnTo>
                <a:lnTo>
                  <a:pt x="11797" y="76755"/>
                </a:lnTo>
                <a:lnTo>
                  <a:pt x="14482" y="76888"/>
                </a:lnTo>
                <a:lnTo>
                  <a:pt x="20007" y="77035"/>
                </a:lnTo>
                <a:lnTo>
                  <a:pt x="23766" y="76122"/>
                </a:lnTo>
                <a:lnTo>
                  <a:pt x="28177" y="74560"/>
                </a:lnTo>
                <a:lnTo>
                  <a:pt x="33023" y="72567"/>
                </a:lnTo>
                <a:lnTo>
                  <a:pt x="38158" y="71238"/>
                </a:lnTo>
                <a:lnTo>
                  <a:pt x="43488" y="70352"/>
                </a:lnTo>
                <a:lnTo>
                  <a:pt x="48945" y="69761"/>
                </a:lnTo>
                <a:lnTo>
                  <a:pt x="53535" y="69368"/>
                </a:lnTo>
                <a:lnTo>
                  <a:pt x="57549" y="69105"/>
                </a:lnTo>
                <a:lnTo>
                  <a:pt x="61176" y="68930"/>
                </a:lnTo>
                <a:lnTo>
                  <a:pt x="70287" y="68736"/>
                </a:lnTo>
                <a:lnTo>
                  <a:pt x="121063" y="68583"/>
                </a:lnTo>
                <a:lnTo>
                  <a:pt x="125426" y="69534"/>
                </a:lnTo>
                <a:lnTo>
                  <a:pt x="130241" y="71121"/>
                </a:lnTo>
                <a:lnTo>
                  <a:pt x="135355" y="73132"/>
                </a:lnTo>
                <a:lnTo>
                  <a:pt x="138766" y="75425"/>
                </a:lnTo>
                <a:lnTo>
                  <a:pt x="141038" y="77906"/>
                </a:lnTo>
                <a:lnTo>
                  <a:pt x="142554" y="80512"/>
                </a:lnTo>
                <a:lnTo>
                  <a:pt x="144516" y="83203"/>
                </a:lnTo>
                <a:lnTo>
                  <a:pt x="146777" y="85948"/>
                </a:lnTo>
                <a:lnTo>
                  <a:pt x="149237" y="88732"/>
                </a:lnTo>
                <a:lnTo>
                  <a:pt x="149925" y="91539"/>
                </a:lnTo>
                <a:lnTo>
                  <a:pt x="149431" y="94364"/>
                </a:lnTo>
                <a:lnTo>
                  <a:pt x="148148" y="97199"/>
                </a:lnTo>
                <a:lnTo>
                  <a:pt x="146340" y="100042"/>
                </a:lnTo>
                <a:lnTo>
                  <a:pt x="144184" y="102890"/>
                </a:lnTo>
                <a:lnTo>
                  <a:pt x="141794" y="105741"/>
                </a:lnTo>
                <a:lnTo>
                  <a:pt x="139247" y="109546"/>
                </a:lnTo>
                <a:lnTo>
                  <a:pt x="136597" y="113989"/>
                </a:lnTo>
                <a:lnTo>
                  <a:pt x="133877" y="118855"/>
                </a:lnTo>
                <a:lnTo>
                  <a:pt x="131112" y="123052"/>
                </a:lnTo>
                <a:lnTo>
                  <a:pt x="128317" y="126802"/>
                </a:lnTo>
                <a:lnTo>
                  <a:pt x="125500" y="130255"/>
                </a:lnTo>
                <a:lnTo>
                  <a:pt x="122670" y="133509"/>
                </a:lnTo>
                <a:lnTo>
                  <a:pt x="119830" y="136631"/>
                </a:lnTo>
                <a:lnTo>
                  <a:pt x="116985" y="139665"/>
                </a:lnTo>
                <a:lnTo>
                  <a:pt x="113183" y="142640"/>
                </a:lnTo>
                <a:lnTo>
                  <a:pt x="108744" y="145576"/>
                </a:lnTo>
                <a:lnTo>
                  <a:pt x="103879" y="148485"/>
                </a:lnTo>
                <a:lnTo>
                  <a:pt x="99683" y="151378"/>
                </a:lnTo>
                <a:lnTo>
                  <a:pt x="95933" y="154259"/>
                </a:lnTo>
                <a:lnTo>
                  <a:pt x="92481" y="157131"/>
                </a:lnTo>
                <a:lnTo>
                  <a:pt x="89227" y="159047"/>
                </a:lnTo>
                <a:lnTo>
                  <a:pt x="86105" y="160324"/>
                </a:lnTo>
                <a:lnTo>
                  <a:pt x="83071" y="161175"/>
                </a:lnTo>
                <a:lnTo>
                  <a:pt x="79144" y="161743"/>
                </a:lnTo>
                <a:lnTo>
                  <a:pt x="74621" y="162121"/>
                </a:lnTo>
                <a:lnTo>
                  <a:pt x="65467" y="162541"/>
                </a:lnTo>
                <a:lnTo>
                  <a:pt x="53343" y="162833"/>
                </a:lnTo>
                <a:lnTo>
                  <a:pt x="47346" y="162864"/>
                </a:lnTo>
                <a:lnTo>
                  <a:pt x="45801" y="161916"/>
                </a:lnTo>
                <a:lnTo>
                  <a:pt x="44772" y="160332"/>
                </a:lnTo>
                <a:lnTo>
                  <a:pt x="43629" y="156031"/>
                </a:lnTo>
                <a:lnTo>
                  <a:pt x="43121" y="150945"/>
                </a:lnTo>
                <a:lnTo>
                  <a:pt x="42834" y="147277"/>
                </a:lnTo>
                <a:lnTo>
                  <a:pt x="42767" y="143879"/>
                </a:lnTo>
                <a:lnTo>
                  <a:pt x="42714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4"/>
          <p:cNvSpPr/>
          <p:nvPr/>
        </p:nvSpPr>
        <p:spPr>
          <a:xfrm>
            <a:off x="8129591" y="3566191"/>
            <a:ext cx="145729" cy="162768"/>
          </a:xfrm>
          <a:custGeom>
            <a:avLst/>
            <a:gdLst/>
            <a:ahLst/>
            <a:cxnLst/>
            <a:rect l="0" t="0" r="0" b="0"/>
            <a:pathLst>
              <a:path w="145729" h="162768">
                <a:moveTo>
                  <a:pt x="17141" y="8541"/>
                </a:moveTo>
                <a:lnTo>
                  <a:pt x="25643" y="38"/>
                </a:lnTo>
                <a:lnTo>
                  <a:pt x="25682" y="0"/>
                </a:lnTo>
                <a:lnTo>
                  <a:pt x="21154" y="4529"/>
                </a:lnTo>
                <a:lnTo>
                  <a:pt x="19816" y="6819"/>
                </a:lnTo>
                <a:lnTo>
                  <a:pt x="18330" y="11903"/>
                </a:lnTo>
                <a:lnTo>
                  <a:pt x="17933" y="15545"/>
                </a:lnTo>
                <a:lnTo>
                  <a:pt x="17669" y="19878"/>
                </a:lnTo>
                <a:lnTo>
                  <a:pt x="17493" y="24671"/>
                </a:lnTo>
                <a:lnTo>
                  <a:pt x="16423" y="29772"/>
                </a:lnTo>
                <a:lnTo>
                  <a:pt x="14757" y="35078"/>
                </a:lnTo>
                <a:lnTo>
                  <a:pt x="12694" y="40520"/>
                </a:lnTo>
                <a:lnTo>
                  <a:pt x="10367" y="46053"/>
                </a:lnTo>
                <a:lnTo>
                  <a:pt x="7862" y="51646"/>
                </a:lnTo>
                <a:lnTo>
                  <a:pt x="5241" y="57280"/>
                </a:lnTo>
                <a:lnTo>
                  <a:pt x="3492" y="62941"/>
                </a:lnTo>
                <a:lnTo>
                  <a:pt x="2326" y="68620"/>
                </a:lnTo>
                <a:lnTo>
                  <a:pt x="1550" y="74311"/>
                </a:lnTo>
                <a:lnTo>
                  <a:pt x="1032" y="80011"/>
                </a:lnTo>
                <a:lnTo>
                  <a:pt x="687" y="85715"/>
                </a:lnTo>
                <a:lnTo>
                  <a:pt x="304" y="97133"/>
                </a:lnTo>
                <a:lnTo>
                  <a:pt x="56" y="119985"/>
                </a:lnTo>
                <a:lnTo>
                  <a:pt x="0" y="152608"/>
                </a:lnTo>
                <a:lnTo>
                  <a:pt x="952" y="156020"/>
                </a:lnTo>
                <a:lnTo>
                  <a:pt x="2538" y="158296"/>
                </a:lnTo>
                <a:lnTo>
                  <a:pt x="4548" y="159812"/>
                </a:lnTo>
                <a:lnTo>
                  <a:pt x="6841" y="160824"/>
                </a:lnTo>
                <a:lnTo>
                  <a:pt x="9322" y="161498"/>
                </a:lnTo>
                <a:lnTo>
                  <a:pt x="11929" y="161947"/>
                </a:lnTo>
                <a:lnTo>
                  <a:pt x="14618" y="162247"/>
                </a:lnTo>
                <a:lnTo>
                  <a:pt x="17364" y="162446"/>
                </a:lnTo>
                <a:lnTo>
                  <a:pt x="24064" y="162767"/>
                </a:lnTo>
                <a:lnTo>
                  <a:pt x="27521" y="160271"/>
                </a:lnTo>
                <a:lnTo>
                  <a:pt x="29776" y="158272"/>
                </a:lnTo>
                <a:lnTo>
                  <a:pt x="31279" y="155034"/>
                </a:lnTo>
                <a:lnTo>
                  <a:pt x="32282" y="150971"/>
                </a:lnTo>
                <a:lnTo>
                  <a:pt x="32950" y="146357"/>
                </a:lnTo>
                <a:lnTo>
                  <a:pt x="34347" y="141376"/>
                </a:lnTo>
                <a:lnTo>
                  <a:pt x="36233" y="136150"/>
                </a:lnTo>
                <a:lnTo>
                  <a:pt x="38440" y="130761"/>
                </a:lnTo>
                <a:lnTo>
                  <a:pt x="39914" y="125264"/>
                </a:lnTo>
                <a:lnTo>
                  <a:pt x="40895" y="119694"/>
                </a:lnTo>
                <a:lnTo>
                  <a:pt x="41549" y="114075"/>
                </a:lnTo>
                <a:lnTo>
                  <a:pt x="42938" y="108425"/>
                </a:lnTo>
                <a:lnTo>
                  <a:pt x="44817" y="102753"/>
                </a:lnTo>
                <a:lnTo>
                  <a:pt x="47021" y="97066"/>
                </a:lnTo>
                <a:lnTo>
                  <a:pt x="48491" y="91371"/>
                </a:lnTo>
                <a:lnTo>
                  <a:pt x="49471" y="85668"/>
                </a:lnTo>
                <a:lnTo>
                  <a:pt x="50124" y="79962"/>
                </a:lnTo>
                <a:lnTo>
                  <a:pt x="50560" y="75205"/>
                </a:lnTo>
                <a:lnTo>
                  <a:pt x="50850" y="71081"/>
                </a:lnTo>
                <a:lnTo>
                  <a:pt x="51044" y="67379"/>
                </a:lnTo>
                <a:lnTo>
                  <a:pt x="51260" y="58186"/>
                </a:lnTo>
                <a:lnTo>
                  <a:pt x="51397" y="41313"/>
                </a:lnTo>
                <a:lnTo>
                  <a:pt x="50456" y="38962"/>
                </a:lnTo>
                <a:lnTo>
                  <a:pt x="48876" y="37394"/>
                </a:lnTo>
                <a:lnTo>
                  <a:pt x="46871" y="36349"/>
                </a:lnTo>
                <a:lnTo>
                  <a:pt x="45534" y="34700"/>
                </a:lnTo>
                <a:lnTo>
                  <a:pt x="44641" y="32648"/>
                </a:lnTo>
                <a:lnTo>
                  <a:pt x="43211" y="27061"/>
                </a:lnTo>
                <a:lnTo>
                  <a:pt x="43093" y="27555"/>
                </a:lnTo>
                <a:lnTo>
                  <a:pt x="42927" y="31849"/>
                </a:lnTo>
                <a:lnTo>
                  <a:pt x="42872" y="36323"/>
                </a:lnTo>
                <a:lnTo>
                  <a:pt x="42862" y="46096"/>
                </a:lnTo>
                <a:lnTo>
                  <a:pt x="43813" y="49770"/>
                </a:lnTo>
                <a:lnTo>
                  <a:pt x="45400" y="54125"/>
                </a:lnTo>
                <a:lnTo>
                  <a:pt x="47411" y="58933"/>
                </a:lnTo>
                <a:lnTo>
                  <a:pt x="49703" y="63090"/>
                </a:lnTo>
                <a:lnTo>
                  <a:pt x="52184" y="66815"/>
                </a:lnTo>
                <a:lnTo>
                  <a:pt x="54791" y="70250"/>
                </a:lnTo>
                <a:lnTo>
                  <a:pt x="57481" y="73493"/>
                </a:lnTo>
                <a:lnTo>
                  <a:pt x="60226" y="76607"/>
                </a:lnTo>
                <a:lnTo>
                  <a:pt x="63010" y="79636"/>
                </a:lnTo>
                <a:lnTo>
                  <a:pt x="65818" y="83561"/>
                </a:lnTo>
                <a:lnTo>
                  <a:pt x="68642" y="88081"/>
                </a:lnTo>
                <a:lnTo>
                  <a:pt x="71478" y="93000"/>
                </a:lnTo>
                <a:lnTo>
                  <a:pt x="74320" y="96280"/>
                </a:lnTo>
                <a:lnTo>
                  <a:pt x="77168" y="98466"/>
                </a:lnTo>
                <a:lnTo>
                  <a:pt x="80019" y="99924"/>
                </a:lnTo>
                <a:lnTo>
                  <a:pt x="82872" y="100895"/>
                </a:lnTo>
                <a:lnTo>
                  <a:pt x="85727" y="101543"/>
                </a:lnTo>
                <a:lnTo>
                  <a:pt x="88582" y="101975"/>
                </a:lnTo>
                <a:lnTo>
                  <a:pt x="91438" y="102263"/>
                </a:lnTo>
                <a:lnTo>
                  <a:pt x="94296" y="102455"/>
                </a:lnTo>
                <a:lnTo>
                  <a:pt x="97152" y="102583"/>
                </a:lnTo>
                <a:lnTo>
                  <a:pt x="102867" y="102725"/>
                </a:lnTo>
                <a:lnTo>
                  <a:pt x="114296" y="102816"/>
                </a:lnTo>
                <a:lnTo>
                  <a:pt x="117153" y="101871"/>
                </a:lnTo>
                <a:lnTo>
                  <a:pt x="120011" y="100289"/>
                </a:lnTo>
                <a:lnTo>
                  <a:pt x="122869" y="98281"/>
                </a:lnTo>
                <a:lnTo>
                  <a:pt x="125726" y="95038"/>
                </a:lnTo>
                <a:lnTo>
                  <a:pt x="128584" y="90971"/>
                </a:lnTo>
                <a:lnTo>
                  <a:pt x="131441" y="86354"/>
                </a:lnTo>
                <a:lnTo>
                  <a:pt x="133346" y="82324"/>
                </a:lnTo>
                <a:lnTo>
                  <a:pt x="134616" y="78685"/>
                </a:lnTo>
                <a:lnTo>
                  <a:pt x="135463" y="75306"/>
                </a:lnTo>
                <a:lnTo>
                  <a:pt x="136979" y="73053"/>
                </a:lnTo>
                <a:lnTo>
                  <a:pt x="138943" y="71552"/>
                </a:lnTo>
                <a:lnTo>
                  <a:pt x="145728" y="6854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5"/>
          <p:cNvSpPr/>
          <p:nvPr/>
        </p:nvSpPr>
        <p:spPr>
          <a:xfrm>
            <a:off x="8266747" y="3378077"/>
            <a:ext cx="522923" cy="265192"/>
          </a:xfrm>
          <a:custGeom>
            <a:avLst/>
            <a:gdLst/>
            <a:ahLst/>
            <a:cxnLst/>
            <a:rect l="0" t="0" r="0" b="0"/>
            <a:pathLst>
              <a:path w="522923" h="265192">
                <a:moveTo>
                  <a:pt x="0" y="162365"/>
                </a:moveTo>
                <a:lnTo>
                  <a:pt x="0" y="157426"/>
                </a:lnTo>
                <a:lnTo>
                  <a:pt x="0" y="162116"/>
                </a:lnTo>
                <a:lnTo>
                  <a:pt x="4551" y="162292"/>
                </a:lnTo>
                <a:lnTo>
                  <a:pt x="6844" y="163268"/>
                </a:lnTo>
                <a:lnTo>
                  <a:pt x="11932" y="166894"/>
                </a:lnTo>
                <a:lnTo>
                  <a:pt x="17368" y="174220"/>
                </a:lnTo>
                <a:lnTo>
                  <a:pt x="20151" y="178841"/>
                </a:lnTo>
                <a:lnTo>
                  <a:pt x="23243" y="186515"/>
                </a:lnTo>
                <a:lnTo>
                  <a:pt x="25571" y="194054"/>
                </a:lnTo>
                <a:lnTo>
                  <a:pt x="27525" y="198731"/>
                </a:lnTo>
                <a:lnTo>
                  <a:pt x="29780" y="203754"/>
                </a:lnTo>
                <a:lnTo>
                  <a:pt x="34826" y="214415"/>
                </a:lnTo>
                <a:lnTo>
                  <a:pt x="37505" y="219925"/>
                </a:lnTo>
                <a:lnTo>
                  <a:pt x="40243" y="224551"/>
                </a:lnTo>
                <a:lnTo>
                  <a:pt x="45826" y="232231"/>
                </a:lnTo>
                <a:lnTo>
                  <a:pt x="51482" y="238819"/>
                </a:lnTo>
                <a:lnTo>
                  <a:pt x="57172" y="244922"/>
                </a:lnTo>
                <a:lnTo>
                  <a:pt x="62875" y="250810"/>
                </a:lnTo>
                <a:lnTo>
                  <a:pt x="64777" y="253713"/>
                </a:lnTo>
                <a:lnTo>
                  <a:pt x="67453" y="261398"/>
                </a:lnTo>
                <a:lnTo>
                  <a:pt x="68568" y="265191"/>
                </a:lnTo>
                <a:lnTo>
                  <a:pt x="68579" y="227762"/>
                </a:lnTo>
                <a:lnTo>
                  <a:pt x="69532" y="221203"/>
                </a:lnTo>
                <a:lnTo>
                  <a:pt x="71120" y="214925"/>
                </a:lnTo>
                <a:lnTo>
                  <a:pt x="73131" y="208835"/>
                </a:lnTo>
                <a:lnTo>
                  <a:pt x="74471" y="201918"/>
                </a:lnTo>
                <a:lnTo>
                  <a:pt x="75365" y="194449"/>
                </a:lnTo>
                <a:lnTo>
                  <a:pt x="75960" y="186612"/>
                </a:lnTo>
                <a:lnTo>
                  <a:pt x="78263" y="179482"/>
                </a:lnTo>
                <a:lnTo>
                  <a:pt x="81703" y="172824"/>
                </a:lnTo>
                <a:lnTo>
                  <a:pt x="85901" y="166480"/>
                </a:lnTo>
                <a:lnTo>
                  <a:pt x="89653" y="160346"/>
                </a:lnTo>
                <a:lnTo>
                  <a:pt x="93106" y="154351"/>
                </a:lnTo>
                <a:lnTo>
                  <a:pt x="96361" y="148450"/>
                </a:lnTo>
                <a:lnTo>
                  <a:pt x="99483" y="143563"/>
                </a:lnTo>
                <a:lnTo>
                  <a:pt x="105493" y="135594"/>
                </a:lnTo>
                <a:lnTo>
                  <a:pt x="111338" y="128877"/>
                </a:lnTo>
                <a:lnTo>
                  <a:pt x="118301" y="121354"/>
                </a:lnTo>
                <a:lnTo>
                  <a:pt x="119824" y="120737"/>
                </a:lnTo>
                <a:lnTo>
                  <a:pt x="126521" y="119868"/>
                </a:lnTo>
                <a:lnTo>
                  <a:pt x="131797" y="119665"/>
                </a:lnTo>
                <a:lnTo>
                  <a:pt x="134537" y="120563"/>
                </a:lnTo>
                <a:lnTo>
                  <a:pt x="140122" y="124102"/>
                </a:lnTo>
                <a:lnTo>
                  <a:pt x="145779" y="131389"/>
                </a:lnTo>
                <a:lnTo>
                  <a:pt x="148621" y="135999"/>
                </a:lnTo>
                <a:lnTo>
                  <a:pt x="151779" y="143662"/>
                </a:lnTo>
                <a:lnTo>
                  <a:pt x="154135" y="151195"/>
                </a:lnTo>
                <a:lnTo>
                  <a:pt x="156097" y="155871"/>
                </a:lnTo>
                <a:lnTo>
                  <a:pt x="158357" y="160893"/>
                </a:lnTo>
                <a:lnTo>
                  <a:pt x="163408" y="169013"/>
                </a:lnTo>
                <a:lnTo>
                  <a:pt x="166089" y="172512"/>
                </a:lnTo>
                <a:lnTo>
                  <a:pt x="169067" y="178940"/>
                </a:lnTo>
                <a:lnTo>
                  <a:pt x="170391" y="184972"/>
                </a:lnTo>
                <a:lnTo>
                  <a:pt x="170979" y="190828"/>
                </a:lnTo>
                <a:lnTo>
                  <a:pt x="171241" y="196605"/>
                </a:lnTo>
                <a:lnTo>
                  <a:pt x="171389" y="205213"/>
                </a:lnTo>
                <a:lnTo>
                  <a:pt x="171447" y="213297"/>
                </a:lnTo>
                <a:lnTo>
                  <a:pt x="166898" y="209100"/>
                </a:lnTo>
                <a:lnTo>
                  <a:pt x="165559" y="206857"/>
                </a:lnTo>
                <a:lnTo>
                  <a:pt x="164068" y="201824"/>
                </a:lnTo>
                <a:lnTo>
                  <a:pt x="163230" y="193636"/>
                </a:lnTo>
                <a:lnTo>
                  <a:pt x="163035" y="188011"/>
                </a:lnTo>
                <a:lnTo>
                  <a:pt x="162925" y="176949"/>
                </a:lnTo>
                <a:lnTo>
                  <a:pt x="162878" y="119486"/>
                </a:lnTo>
                <a:lnTo>
                  <a:pt x="164783" y="115681"/>
                </a:lnTo>
                <a:lnTo>
                  <a:pt x="167958" y="112193"/>
                </a:lnTo>
                <a:lnTo>
                  <a:pt x="171979" y="108914"/>
                </a:lnTo>
                <a:lnTo>
                  <a:pt x="174661" y="104824"/>
                </a:lnTo>
                <a:lnTo>
                  <a:pt x="176448" y="100192"/>
                </a:lnTo>
                <a:lnTo>
                  <a:pt x="177640" y="95198"/>
                </a:lnTo>
                <a:lnTo>
                  <a:pt x="179387" y="91870"/>
                </a:lnTo>
                <a:lnTo>
                  <a:pt x="181503" y="89651"/>
                </a:lnTo>
                <a:lnTo>
                  <a:pt x="183867" y="88171"/>
                </a:lnTo>
                <a:lnTo>
                  <a:pt x="189033" y="86528"/>
                </a:lnTo>
                <a:lnTo>
                  <a:pt x="202941" y="85386"/>
                </a:lnTo>
                <a:lnTo>
                  <a:pt x="208624" y="85290"/>
                </a:lnTo>
                <a:lnTo>
                  <a:pt x="211472" y="86216"/>
                </a:lnTo>
                <a:lnTo>
                  <a:pt x="217178" y="89786"/>
                </a:lnTo>
                <a:lnTo>
                  <a:pt x="225745" y="97151"/>
                </a:lnTo>
                <a:lnTo>
                  <a:pt x="238867" y="105366"/>
                </a:lnTo>
                <a:lnTo>
                  <a:pt x="246815" y="110997"/>
                </a:lnTo>
                <a:lnTo>
                  <a:pt x="253523" y="116675"/>
                </a:lnTo>
                <a:lnTo>
                  <a:pt x="259680" y="122373"/>
                </a:lnTo>
                <a:lnTo>
                  <a:pt x="268501" y="130937"/>
                </a:lnTo>
                <a:lnTo>
                  <a:pt x="276814" y="136649"/>
                </a:lnTo>
                <a:lnTo>
                  <a:pt x="281697" y="139507"/>
                </a:lnTo>
                <a:lnTo>
                  <a:pt x="284953" y="142363"/>
                </a:lnTo>
                <a:lnTo>
                  <a:pt x="287124" y="145221"/>
                </a:lnTo>
                <a:lnTo>
                  <a:pt x="288571" y="148078"/>
                </a:lnTo>
                <a:lnTo>
                  <a:pt x="290489" y="149983"/>
                </a:lnTo>
                <a:lnTo>
                  <a:pt x="292718" y="151253"/>
                </a:lnTo>
                <a:lnTo>
                  <a:pt x="297737" y="152664"/>
                </a:lnTo>
                <a:lnTo>
                  <a:pt x="311541" y="153644"/>
                </a:lnTo>
                <a:lnTo>
                  <a:pt x="320062" y="153749"/>
                </a:lnTo>
                <a:lnTo>
                  <a:pt x="322912" y="152811"/>
                </a:lnTo>
                <a:lnTo>
                  <a:pt x="328619" y="149229"/>
                </a:lnTo>
                <a:lnTo>
                  <a:pt x="337188" y="141857"/>
                </a:lnTo>
                <a:lnTo>
                  <a:pt x="345758" y="133640"/>
                </a:lnTo>
                <a:lnTo>
                  <a:pt x="354013" y="128008"/>
                </a:lnTo>
                <a:lnTo>
                  <a:pt x="358881" y="125173"/>
                </a:lnTo>
                <a:lnTo>
                  <a:pt x="366830" y="116943"/>
                </a:lnTo>
                <a:lnTo>
                  <a:pt x="370283" y="112081"/>
                </a:lnTo>
                <a:lnTo>
                  <a:pt x="374491" y="106935"/>
                </a:lnTo>
                <a:lnTo>
                  <a:pt x="379200" y="101599"/>
                </a:lnTo>
                <a:lnTo>
                  <a:pt x="384246" y="96137"/>
                </a:lnTo>
                <a:lnTo>
                  <a:pt x="388562" y="90591"/>
                </a:lnTo>
                <a:lnTo>
                  <a:pt x="392391" y="84988"/>
                </a:lnTo>
                <a:lnTo>
                  <a:pt x="395897" y="79348"/>
                </a:lnTo>
                <a:lnTo>
                  <a:pt x="399186" y="73683"/>
                </a:lnTo>
                <a:lnTo>
                  <a:pt x="405381" y="62308"/>
                </a:lnTo>
                <a:lnTo>
                  <a:pt x="408367" y="57560"/>
                </a:lnTo>
                <a:lnTo>
                  <a:pt x="414224" y="49745"/>
                </a:lnTo>
                <a:lnTo>
                  <a:pt x="416167" y="45375"/>
                </a:lnTo>
                <a:lnTo>
                  <a:pt x="417463" y="40557"/>
                </a:lnTo>
                <a:lnTo>
                  <a:pt x="418326" y="35440"/>
                </a:lnTo>
                <a:lnTo>
                  <a:pt x="421825" y="27214"/>
                </a:lnTo>
                <a:lnTo>
                  <a:pt x="425603" y="20383"/>
                </a:lnTo>
                <a:lnTo>
                  <a:pt x="427282" y="14172"/>
                </a:lnTo>
                <a:lnTo>
                  <a:pt x="426777" y="11182"/>
                </a:lnTo>
                <a:lnTo>
                  <a:pt x="423676" y="5320"/>
                </a:lnTo>
                <a:lnTo>
                  <a:pt x="421517" y="3376"/>
                </a:lnTo>
                <a:lnTo>
                  <a:pt x="419123" y="2080"/>
                </a:lnTo>
                <a:lnTo>
                  <a:pt x="413924" y="640"/>
                </a:lnTo>
                <a:lnTo>
                  <a:pt x="408439" y="0"/>
                </a:lnTo>
                <a:lnTo>
                  <a:pt x="405643" y="781"/>
                </a:lnTo>
                <a:lnTo>
                  <a:pt x="399996" y="4190"/>
                </a:lnTo>
                <a:lnTo>
                  <a:pt x="394311" y="11420"/>
                </a:lnTo>
                <a:lnTo>
                  <a:pt x="391461" y="16015"/>
                </a:lnTo>
                <a:lnTo>
                  <a:pt x="388609" y="20983"/>
                </a:lnTo>
                <a:lnTo>
                  <a:pt x="382901" y="31584"/>
                </a:lnTo>
                <a:lnTo>
                  <a:pt x="379091" y="37078"/>
                </a:lnTo>
                <a:lnTo>
                  <a:pt x="374648" y="42645"/>
                </a:lnTo>
                <a:lnTo>
                  <a:pt x="369780" y="48262"/>
                </a:lnTo>
                <a:lnTo>
                  <a:pt x="364630" y="53911"/>
                </a:lnTo>
                <a:lnTo>
                  <a:pt x="353828" y="65268"/>
                </a:lnTo>
                <a:lnTo>
                  <a:pt x="349233" y="70964"/>
                </a:lnTo>
                <a:lnTo>
                  <a:pt x="345217" y="76666"/>
                </a:lnTo>
                <a:lnTo>
                  <a:pt x="341588" y="82373"/>
                </a:lnTo>
                <a:lnTo>
                  <a:pt x="339168" y="88081"/>
                </a:lnTo>
                <a:lnTo>
                  <a:pt x="337554" y="93793"/>
                </a:lnTo>
                <a:lnTo>
                  <a:pt x="336479" y="99505"/>
                </a:lnTo>
                <a:lnTo>
                  <a:pt x="336714" y="104266"/>
                </a:lnTo>
                <a:lnTo>
                  <a:pt x="337823" y="108392"/>
                </a:lnTo>
                <a:lnTo>
                  <a:pt x="340644" y="115517"/>
                </a:lnTo>
                <a:lnTo>
                  <a:pt x="341898" y="121859"/>
                </a:lnTo>
                <a:lnTo>
                  <a:pt x="344995" y="127852"/>
                </a:lnTo>
                <a:lnTo>
                  <a:pt x="347154" y="130784"/>
                </a:lnTo>
                <a:lnTo>
                  <a:pt x="354634" y="136582"/>
                </a:lnTo>
                <a:lnTo>
                  <a:pt x="363355" y="141381"/>
                </a:lnTo>
                <a:lnTo>
                  <a:pt x="370406" y="143514"/>
                </a:lnTo>
                <a:lnTo>
                  <a:pt x="383647" y="144883"/>
                </a:lnTo>
                <a:lnTo>
                  <a:pt x="393077" y="145070"/>
                </a:lnTo>
                <a:lnTo>
                  <a:pt x="403618" y="142614"/>
                </a:lnTo>
                <a:lnTo>
                  <a:pt x="415606" y="138347"/>
                </a:lnTo>
                <a:lnTo>
                  <a:pt x="430458" y="133275"/>
                </a:lnTo>
                <a:lnTo>
                  <a:pt x="444046" y="127846"/>
                </a:lnTo>
                <a:lnTo>
                  <a:pt x="456433" y="122258"/>
                </a:lnTo>
                <a:lnTo>
                  <a:pt x="468290" y="116600"/>
                </a:lnTo>
                <a:lnTo>
                  <a:pt x="479909" y="113450"/>
                </a:lnTo>
                <a:lnTo>
                  <a:pt x="485674" y="112610"/>
                </a:lnTo>
                <a:lnTo>
                  <a:pt x="494620" y="109137"/>
                </a:lnTo>
                <a:lnTo>
                  <a:pt x="498339" y="106877"/>
                </a:lnTo>
                <a:lnTo>
                  <a:pt x="507551" y="104366"/>
                </a:lnTo>
                <a:lnTo>
                  <a:pt x="522922" y="10235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6"/>
          <p:cNvSpPr/>
          <p:nvPr/>
        </p:nvSpPr>
        <p:spPr>
          <a:xfrm>
            <a:off x="8146732" y="3768139"/>
            <a:ext cx="240031" cy="200417"/>
          </a:xfrm>
          <a:custGeom>
            <a:avLst/>
            <a:gdLst/>
            <a:ahLst/>
            <a:cxnLst/>
            <a:rect l="0" t="0" r="0" b="0"/>
            <a:pathLst>
              <a:path w="240031" h="200417">
                <a:moveTo>
                  <a:pt x="0" y="63768"/>
                </a:moveTo>
                <a:lnTo>
                  <a:pt x="0" y="71149"/>
                </a:lnTo>
                <a:lnTo>
                  <a:pt x="4551" y="76538"/>
                </a:lnTo>
                <a:lnTo>
                  <a:pt x="5892" y="79902"/>
                </a:lnTo>
                <a:lnTo>
                  <a:pt x="6785" y="84049"/>
                </a:lnTo>
                <a:lnTo>
                  <a:pt x="7381" y="88718"/>
                </a:lnTo>
                <a:lnTo>
                  <a:pt x="8730" y="93737"/>
                </a:lnTo>
                <a:lnTo>
                  <a:pt x="10583" y="98987"/>
                </a:lnTo>
                <a:lnTo>
                  <a:pt x="12771" y="104392"/>
                </a:lnTo>
                <a:lnTo>
                  <a:pt x="15182" y="109901"/>
                </a:lnTo>
                <a:lnTo>
                  <a:pt x="20401" y="121102"/>
                </a:lnTo>
                <a:lnTo>
                  <a:pt x="28693" y="138117"/>
                </a:lnTo>
                <a:lnTo>
                  <a:pt x="30558" y="142862"/>
                </a:lnTo>
                <a:lnTo>
                  <a:pt x="31802" y="146977"/>
                </a:lnTo>
                <a:lnTo>
                  <a:pt x="32631" y="150674"/>
                </a:lnTo>
                <a:lnTo>
                  <a:pt x="34137" y="155043"/>
                </a:lnTo>
                <a:lnTo>
                  <a:pt x="36093" y="159860"/>
                </a:lnTo>
                <a:lnTo>
                  <a:pt x="38349" y="164977"/>
                </a:lnTo>
                <a:lnTo>
                  <a:pt x="40807" y="169341"/>
                </a:lnTo>
                <a:lnTo>
                  <a:pt x="43397" y="173202"/>
                </a:lnTo>
                <a:lnTo>
                  <a:pt x="46076" y="176729"/>
                </a:lnTo>
                <a:lnTo>
                  <a:pt x="47863" y="180033"/>
                </a:lnTo>
                <a:lnTo>
                  <a:pt x="49846" y="186244"/>
                </a:lnTo>
                <a:lnTo>
                  <a:pt x="50730" y="192180"/>
                </a:lnTo>
                <a:lnTo>
                  <a:pt x="50964" y="195096"/>
                </a:lnTo>
                <a:lnTo>
                  <a:pt x="52073" y="197040"/>
                </a:lnTo>
                <a:lnTo>
                  <a:pt x="53765" y="198336"/>
                </a:lnTo>
                <a:lnTo>
                  <a:pt x="55847" y="199200"/>
                </a:lnTo>
                <a:lnTo>
                  <a:pt x="56281" y="199776"/>
                </a:lnTo>
                <a:lnTo>
                  <a:pt x="55619" y="200160"/>
                </a:lnTo>
                <a:lnTo>
                  <a:pt x="54224" y="200416"/>
                </a:lnTo>
                <a:lnTo>
                  <a:pt x="53295" y="199635"/>
                </a:lnTo>
                <a:lnTo>
                  <a:pt x="52675" y="198161"/>
                </a:lnTo>
                <a:lnTo>
                  <a:pt x="51986" y="193983"/>
                </a:lnTo>
                <a:lnTo>
                  <a:pt x="51680" y="188952"/>
                </a:lnTo>
                <a:lnTo>
                  <a:pt x="50646" y="185324"/>
                </a:lnTo>
                <a:lnTo>
                  <a:pt x="49004" y="181000"/>
                </a:lnTo>
                <a:lnTo>
                  <a:pt x="46957" y="176213"/>
                </a:lnTo>
                <a:lnTo>
                  <a:pt x="45591" y="172068"/>
                </a:lnTo>
                <a:lnTo>
                  <a:pt x="44682" y="168354"/>
                </a:lnTo>
                <a:lnTo>
                  <a:pt x="44075" y="164924"/>
                </a:lnTo>
                <a:lnTo>
                  <a:pt x="42719" y="159780"/>
                </a:lnTo>
                <a:lnTo>
                  <a:pt x="38672" y="146445"/>
                </a:lnTo>
                <a:lnTo>
                  <a:pt x="37211" y="138889"/>
                </a:lnTo>
                <a:lnTo>
                  <a:pt x="36238" y="130993"/>
                </a:lnTo>
                <a:lnTo>
                  <a:pt x="35587" y="122873"/>
                </a:lnTo>
                <a:lnTo>
                  <a:pt x="35156" y="115554"/>
                </a:lnTo>
                <a:lnTo>
                  <a:pt x="34674" y="102341"/>
                </a:lnTo>
                <a:lnTo>
                  <a:pt x="34404" y="84193"/>
                </a:lnTo>
                <a:lnTo>
                  <a:pt x="34301" y="58620"/>
                </a:lnTo>
                <a:lnTo>
                  <a:pt x="35249" y="56525"/>
                </a:lnTo>
                <a:lnTo>
                  <a:pt x="38843" y="51659"/>
                </a:lnTo>
                <a:lnTo>
                  <a:pt x="41672" y="48115"/>
                </a:lnTo>
                <a:lnTo>
                  <a:pt x="43022" y="47618"/>
                </a:lnTo>
                <a:lnTo>
                  <a:pt x="47061" y="47065"/>
                </a:lnTo>
                <a:lnTo>
                  <a:pt x="49472" y="47871"/>
                </a:lnTo>
                <a:lnTo>
                  <a:pt x="54690" y="51305"/>
                </a:lnTo>
                <a:lnTo>
                  <a:pt x="60184" y="56007"/>
                </a:lnTo>
                <a:lnTo>
                  <a:pt x="65800" y="61271"/>
                </a:lnTo>
                <a:lnTo>
                  <a:pt x="71472" y="66786"/>
                </a:lnTo>
                <a:lnTo>
                  <a:pt x="74318" y="70542"/>
                </a:lnTo>
                <a:lnTo>
                  <a:pt x="77168" y="74952"/>
                </a:lnTo>
                <a:lnTo>
                  <a:pt x="80021" y="79797"/>
                </a:lnTo>
                <a:lnTo>
                  <a:pt x="83827" y="83978"/>
                </a:lnTo>
                <a:lnTo>
                  <a:pt x="88270" y="87719"/>
                </a:lnTo>
                <a:lnTo>
                  <a:pt x="93137" y="91166"/>
                </a:lnTo>
                <a:lnTo>
                  <a:pt x="96381" y="95368"/>
                </a:lnTo>
                <a:lnTo>
                  <a:pt x="98544" y="100075"/>
                </a:lnTo>
                <a:lnTo>
                  <a:pt x="99986" y="105117"/>
                </a:lnTo>
                <a:lnTo>
                  <a:pt x="101900" y="109432"/>
                </a:lnTo>
                <a:lnTo>
                  <a:pt x="104128" y="113261"/>
                </a:lnTo>
                <a:lnTo>
                  <a:pt x="106567" y="116766"/>
                </a:lnTo>
                <a:lnTo>
                  <a:pt x="108192" y="120055"/>
                </a:lnTo>
                <a:lnTo>
                  <a:pt x="109998" y="126250"/>
                </a:lnTo>
                <a:lnTo>
                  <a:pt x="111156" y="132096"/>
                </a:lnTo>
                <a:lnTo>
                  <a:pt x="111358" y="136930"/>
                </a:lnTo>
                <a:lnTo>
                  <a:pt x="111436" y="131923"/>
                </a:lnTo>
                <a:lnTo>
                  <a:pt x="111443" y="112217"/>
                </a:lnTo>
                <a:lnTo>
                  <a:pt x="110491" y="108450"/>
                </a:lnTo>
                <a:lnTo>
                  <a:pt x="108903" y="104034"/>
                </a:lnTo>
                <a:lnTo>
                  <a:pt x="106892" y="99184"/>
                </a:lnTo>
                <a:lnTo>
                  <a:pt x="105551" y="94046"/>
                </a:lnTo>
                <a:lnTo>
                  <a:pt x="104658" y="88716"/>
                </a:lnTo>
                <a:lnTo>
                  <a:pt x="104062" y="83258"/>
                </a:lnTo>
                <a:lnTo>
                  <a:pt x="103664" y="77714"/>
                </a:lnTo>
                <a:lnTo>
                  <a:pt x="103400" y="72113"/>
                </a:lnTo>
                <a:lnTo>
                  <a:pt x="103106" y="59857"/>
                </a:lnTo>
                <a:lnTo>
                  <a:pt x="102975" y="44885"/>
                </a:lnTo>
                <a:lnTo>
                  <a:pt x="103893" y="38797"/>
                </a:lnTo>
                <a:lnTo>
                  <a:pt x="105457" y="33785"/>
                </a:lnTo>
                <a:lnTo>
                  <a:pt x="107452" y="29492"/>
                </a:lnTo>
                <a:lnTo>
                  <a:pt x="109735" y="25678"/>
                </a:lnTo>
                <a:lnTo>
                  <a:pt x="112210" y="22182"/>
                </a:lnTo>
                <a:lnTo>
                  <a:pt x="114811" y="18899"/>
                </a:lnTo>
                <a:lnTo>
                  <a:pt x="120242" y="12712"/>
                </a:lnTo>
                <a:lnTo>
                  <a:pt x="123023" y="9728"/>
                </a:lnTo>
                <a:lnTo>
                  <a:pt x="124879" y="6786"/>
                </a:lnTo>
                <a:lnTo>
                  <a:pt x="126939" y="978"/>
                </a:lnTo>
                <a:lnTo>
                  <a:pt x="129393" y="0"/>
                </a:lnTo>
                <a:lnTo>
                  <a:pt x="132936" y="301"/>
                </a:lnTo>
                <a:lnTo>
                  <a:pt x="143206" y="3077"/>
                </a:lnTo>
                <a:lnTo>
                  <a:pt x="149534" y="8109"/>
                </a:lnTo>
                <a:lnTo>
                  <a:pt x="154724" y="12996"/>
                </a:lnTo>
                <a:lnTo>
                  <a:pt x="161160" y="18343"/>
                </a:lnTo>
                <a:lnTo>
                  <a:pt x="165542" y="21102"/>
                </a:lnTo>
                <a:lnTo>
                  <a:pt x="170369" y="23894"/>
                </a:lnTo>
                <a:lnTo>
                  <a:pt x="174539" y="27660"/>
                </a:lnTo>
                <a:lnTo>
                  <a:pt x="178272" y="32076"/>
                </a:lnTo>
                <a:lnTo>
                  <a:pt x="181713" y="36925"/>
                </a:lnTo>
                <a:lnTo>
                  <a:pt x="184960" y="42063"/>
                </a:lnTo>
                <a:lnTo>
                  <a:pt x="188076" y="47393"/>
                </a:lnTo>
                <a:lnTo>
                  <a:pt x="191107" y="52852"/>
                </a:lnTo>
                <a:lnTo>
                  <a:pt x="195032" y="57443"/>
                </a:lnTo>
                <a:lnTo>
                  <a:pt x="199553" y="61456"/>
                </a:lnTo>
                <a:lnTo>
                  <a:pt x="204472" y="65084"/>
                </a:lnTo>
                <a:lnTo>
                  <a:pt x="208706" y="68456"/>
                </a:lnTo>
                <a:lnTo>
                  <a:pt x="212479" y="71656"/>
                </a:lnTo>
                <a:lnTo>
                  <a:pt x="219213" y="77751"/>
                </a:lnTo>
                <a:lnTo>
                  <a:pt x="225381" y="83635"/>
                </a:lnTo>
                <a:lnTo>
                  <a:pt x="227406" y="86538"/>
                </a:lnTo>
                <a:lnTo>
                  <a:pt x="229657" y="92303"/>
                </a:lnTo>
                <a:lnTo>
                  <a:pt x="233198" y="98040"/>
                </a:lnTo>
                <a:lnTo>
                  <a:pt x="240030" y="1066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7"/>
          <p:cNvSpPr/>
          <p:nvPr/>
        </p:nvSpPr>
        <p:spPr>
          <a:xfrm>
            <a:off x="8386762" y="3627625"/>
            <a:ext cx="317183" cy="217431"/>
          </a:xfrm>
          <a:custGeom>
            <a:avLst/>
            <a:gdLst/>
            <a:ahLst/>
            <a:cxnLst/>
            <a:rect l="0" t="0" r="0" b="0"/>
            <a:pathLst>
              <a:path w="317183" h="217431">
                <a:moveTo>
                  <a:pt x="0" y="187137"/>
                </a:moveTo>
                <a:lnTo>
                  <a:pt x="4551" y="187137"/>
                </a:lnTo>
                <a:lnTo>
                  <a:pt x="6844" y="186184"/>
                </a:lnTo>
                <a:lnTo>
                  <a:pt x="14622" y="180293"/>
                </a:lnTo>
                <a:lnTo>
                  <a:pt x="20151" y="175206"/>
                </a:lnTo>
                <a:lnTo>
                  <a:pt x="22959" y="173468"/>
                </a:lnTo>
                <a:lnTo>
                  <a:pt x="32415" y="170069"/>
                </a:lnTo>
                <a:lnTo>
                  <a:pt x="41711" y="165899"/>
                </a:lnTo>
                <a:lnTo>
                  <a:pt x="46858" y="162501"/>
                </a:lnTo>
                <a:lnTo>
                  <a:pt x="52194" y="158331"/>
                </a:lnTo>
                <a:lnTo>
                  <a:pt x="57655" y="153645"/>
                </a:lnTo>
                <a:lnTo>
                  <a:pt x="62249" y="149569"/>
                </a:lnTo>
                <a:lnTo>
                  <a:pt x="69894" y="142500"/>
                </a:lnTo>
                <a:lnTo>
                  <a:pt x="73266" y="138329"/>
                </a:lnTo>
                <a:lnTo>
                  <a:pt x="76467" y="133643"/>
                </a:lnTo>
                <a:lnTo>
                  <a:pt x="79553" y="128615"/>
                </a:lnTo>
                <a:lnTo>
                  <a:pt x="83515" y="124310"/>
                </a:lnTo>
                <a:lnTo>
                  <a:pt x="88062" y="120487"/>
                </a:lnTo>
                <a:lnTo>
                  <a:pt x="92998" y="116986"/>
                </a:lnTo>
                <a:lnTo>
                  <a:pt x="97241" y="112747"/>
                </a:lnTo>
                <a:lnTo>
                  <a:pt x="101022" y="108017"/>
                </a:lnTo>
                <a:lnTo>
                  <a:pt x="104496" y="102958"/>
                </a:lnTo>
                <a:lnTo>
                  <a:pt x="107764" y="98632"/>
                </a:lnTo>
                <a:lnTo>
                  <a:pt x="110896" y="94797"/>
                </a:lnTo>
                <a:lnTo>
                  <a:pt x="113935" y="91287"/>
                </a:lnTo>
                <a:lnTo>
                  <a:pt x="117313" y="84847"/>
                </a:lnTo>
                <a:lnTo>
                  <a:pt x="118814" y="78810"/>
                </a:lnTo>
                <a:lnTo>
                  <a:pt x="119481" y="72952"/>
                </a:lnTo>
                <a:lnTo>
                  <a:pt x="118707" y="70056"/>
                </a:lnTo>
                <a:lnTo>
                  <a:pt x="115306" y="64298"/>
                </a:lnTo>
                <a:lnTo>
                  <a:pt x="110620" y="58565"/>
                </a:lnTo>
                <a:lnTo>
                  <a:pt x="108036" y="55702"/>
                </a:lnTo>
                <a:lnTo>
                  <a:pt x="105362" y="53794"/>
                </a:lnTo>
                <a:lnTo>
                  <a:pt x="99850" y="51673"/>
                </a:lnTo>
                <a:lnTo>
                  <a:pt x="97047" y="52060"/>
                </a:lnTo>
                <a:lnTo>
                  <a:pt x="94225" y="53271"/>
                </a:lnTo>
                <a:lnTo>
                  <a:pt x="85704" y="59526"/>
                </a:lnTo>
                <a:lnTo>
                  <a:pt x="80001" y="64698"/>
                </a:lnTo>
                <a:lnTo>
                  <a:pt x="74291" y="70172"/>
                </a:lnTo>
                <a:lnTo>
                  <a:pt x="61170" y="83160"/>
                </a:lnTo>
                <a:lnTo>
                  <a:pt x="57925" y="88291"/>
                </a:lnTo>
                <a:lnTo>
                  <a:pt x="55762" y="93618"/>
                </a:lnTo>
                <a:lnTo>
                  <a:pt x="54320" y="99073"/>
                </a:lnTo>
                <a:lnTo>
                  <a:pt x="52406" y="104616"/>
                </a:lnTo>
                <a:lnTo>
                  <a:pt x="50178" y="110215"/>
                </a:lnTo>
                <a:lnTo>
                  <a:pt x="47739" y="115853"/>
                </a:lnTo>
                <a:lnTo>
                  <a:pt x="46114" y="121517"/>
                </a:lnTo>
                <a:lnTo>
                  <a:pt x="45030" y="127198"/>
                </a:lnTo>
                <a:lnTo>
                  <a:pt x="44307" y="132890"/>
                </a:lnTo>
                <a:lnTo>
                  <a:pt x="43826" y="138590"/>
                </a:lnTo>
                <a:lnTo>
                  <a:pt x="43505" y="144295"/>
                </a:lnTo>
                <a:lnTo>
                  <a:pt x="43149" y="155714"/>
                </a:lnTo>
                <a:lnTo>
                  <a:pt x="42990" y="167139"/>
                </a:lnTo>
                <a:lnTo>
                  <a:pt x="43900" y="172852"/>
                </a:lnTo>
                <a:lnTo>
                  <a:pt x="45458" y="178566"/>
                </a:lnTo>
                <a:lnTo>
                  <a:pt x="47451" y="184281"/>
                </a:lnTo>
                <a:lnTo>
                  <a:pt x="48779" y="189043"/>
                </a:lnTo>
                <a:lnTo>
                  <a:pt x="49664" y="193170"/>
                </a:lnTo>
                <a:lnTo>
                  <a:pt x="50254" y="196874"/>
                </a:lnTo>
                <a:lnTo>
                  <a:pt x="53450" y="203530"/>
                </a:lnTo>
                <a:lnTo>
                  <a:pt x="55637" y="206638"/>
                </a:lnTo>
                <a:lnTo>
                  <a:pt x="58045" y="208710"/>
                </a:lnTo>
                <a:lnTo>
                  <a:pt x="60605" y="210092"/>
                </a:lnTo>
                <a:lnTo>
                  <a:pt x="66940" y="212579"/>
                </a:lnTo>
                <a:lnTo>
                  <a:pt x="76106" y="216860"/>
                </a:lnTo>
                <a:lnTo>
                  <a:pt x="80265" y="217430"/>
                </a:lnTo>
                <a:lnTo>
                  <a:pt x="83990" y="216857"/>
                </a:lnTo>
                <a:lnTo>
                  <a:pt x="91622" y="213681"/>
                </a:lnTo>
                <a:lnTo>
                  <a:pt x="101363" y="209095"/>
                </a:lnTo>
                <a:lnTo>
                  <a:pt x="109503" y="203881"/>
                </a:lnTo>
                <a:lnTo>
                  <a:pt x="113007" y="201157"/>
                </a:lnTo>
                <a:lnTo>
                  <a:pt x="118201" y="196484"/>
                </a:lnTo>
                <a:lnTo>
                  <a:pt x="131592" y="183671"/>
                </a:lnTo>
                <a:lnTo>
                  <a:pt x="150644" y="164943"/>
                </a:lnTo>
                <a:lnTo>
                  <a:pt x="156627" y="158054"/>
                </a:lnTo>
                <a:lnTo>
                  <a:pt x="162521" y="150603"/>
                </a:lnTo>
                <a:lnTo>
                  <a:pt x="168355" y="142779"/>
                </a:lnTo>
                <a:lnTo>
                  <a:pt x="174149" y="135657"/>
                </a:lnTo>
                <a:lnTo>
                  <a:pt x="179917" y="129005"/>
                </a:lnTo>
                <a:lnTo>
                  <a:pt x="185667" y="122665"/>
                </a:lnTo>
                <a:lnTo>
                  <a:pt x="190453" y="115581"/>
                </a:lnTo>
                <a:lnTo>
                  <a:pt x="194597" y="108000"/>
                </a:lnTo>
                <a:lnTo>
                  <a:pt x="198311" y="100089"/>
                </a:lnTo>
                <a:lnTo>
                  <a:pt x="202693" y="92910"/>
                </a:lnTo>
                <a:lnTo>
                  <a:pt x="207518" y="86219"/>
                </a:lnTo>
                <a:lnTo>
                  <a:pt x="212641" y="79853"/>
                </a:lnTo>
                <a:lnTo>
                  <a:pt x="217008" y="73705"/>
                </a:lnTo>
                <a:lnTo>
                  <a:pt x="220872" y="67700"/>
                </a:lnTo>
                <a:lnTo>
                  <a:pt x="224400" y="61793"/>
                </a:lnTo>
                <a:lnTo>
                  <a:pt x="226753" y="55949"/>
                </a:lnTo>
                <a:lnTo>
                  <a:pt x="228322" y="50148"/>
                </a:lnTo>
                <a:lnTo>
                  <a:pt x="229367" y="44376"/>
                </a:lnTo>
                <a:lnTo>
                  <a:pt x="230063" y="39575"/>
                </a:lnTo>
                <a:lnTo>
                  <a:pt x="230529" y="35423"/>
                </a:lnTo>
                <a:lnTo>
                  <a:pt x="230838" y="31702"/>
                </a:lnTo>
                <a:lnTo>
                  <a:pt x="231044" y="27316"/>
                </a:lnTo>
                <a:lnTo>
                  <a:pt x="231403" y="10151"/>
                </a:lnTo>
                <a:lnTo>
                  <a:pt x="230469" y="8186"/>
                </a:lnTo>
                <a:lnTo>
                  <a:pt x="225555" y="1823"/>
                </a:lnTo>
                <a:lnTo>
                  <a:pt x="224072" y="0"/>
                </a:lnTo>
                <a:lnTo>
                  <a:pt x="222724" y="467"/>
                </a:lnTo>
                <a:lnTo>
                  <a:pt x="218687" y="3525"/>
                </a:lnTo>
                <a:lnTo>
                  <a:pt x="217228" y="5674"/>
                </a:lnTo>
                <a:lnTo>
                  <a:pt x="215609" y="10602"/>
                </a:lnTo>
                <a:lnTo>
                  <a:pt x="215177" y="14202"/>
                </a:lnTo>
                <a:lnTo>
                  <a:pt x="214889" y="18507"/>
                </a:lnTo>
                <a:lnTo>
                  <a:pt x="214697" y="23282"/>
                </a:lnTo>
                <a:lnTo>
                  <a:pt x="213616" y="28370"/>
                </a:lnTo>
                <a:lnTo>
                  <a:pt x="211944" y="33668"/>
                </a:lnTo>
                <a:lnTo>
                  <a:pt x="209876" y="39104"/>
                </a:lnTo>
                <a:lnTo>
                  <a:pt x="207545" y="44633"/>
                </a:lnTo>
                <a:lnTo>
                  <a:pt x="205038" y="50225"/>
                </a:lnTo>
                <a:lnTo>
                  <a:pt x="202415" y="55857"/>
                </a:lnTo>
                <a:lnTo>
                  <a:pt x="200666" y="61517"/>
                </a:lnTo>
                <a:lnTo>
                  <a:pt x="199500" y="67195"/>
                </a:lnTo>
                <a:lnTo>
                  <a:pt x="198723" y="72886"/>
                </a:lnTo>
                <a:lnTo>
                  <a:pt x="198203" y="78585"/>
                </a:lnTo>
                <a:lnTo>
                  <a:pt x="197858" y="84289"/>
                </a:lnTo>
                <a:lnTo>
                  <a:pt x="197476" y="95707"/>
                </a:lnTo>
                <a:lnTo>
                  <a:pt x="197208" y="119723"/>
                </a:lnTo>
                <a:lnTo>
                  <a:pt x="199099" y="123144"/>
                </a:lnTo>
                <a:lnTo>
                  <a:pt x="206281" y="129485"/>
                </a:lnTo>
                <a:lnTo>
                  <a:pt x="208959" y="132510"/>
                </a:lnTo>
                <a:lnTo>
                  <a:pt x="210743" y="135479"/>
                </a:lnTo>
                <a:lnTo>
                  <a:pt x="211933" y="138411"/>
                </a:lnTo>
                <a:lnTo>
                  <a:pt x="215795" y="144209"/>
                </a:lnTo>
                <a:lnTo>
                  <a:pt x="218158" y="147088"/>
                </a:lnTo>
                <a:lnTo>
                  <a:pt x="220687" y="149008"/>
                </a:lnTo>
                <a:lnTo>
                  <a:pt x="229851" y="152341"/>
                </a:lnTo>
                <a:lnTo>
                  <a:pt x="231339" y="151557"/>
                </a:lnTo>
                <a:lnTo>
                  <a:pt x="237984" y="145903"/>
                </a:lnTo>
                <a:lnTo>
                  <a:pt x="243249" y="140871"/>
                </a:lnTo>
                <a:lnTo>
                  <a:pt x="251567" y="132683"/>
                </a:lnTo>
                <a:lnTo>
                  <a:pt x="253437" y="128927"/>
                </a:lnTo>
                <a:lnTo>
                  <a:pt x="254682" y="124518"/>
                </a:lnTo>
                <a:lnTo>
                  <a:pt x="255515" y="119673"/>
                </a:lnTo>
                <a:lnTo>
                  <a:pt x="257020" y="114539"/>
                </a:lnTo>
                <a:lnTo>
                  <a:pt x="258977" y="109211"/>
                </a:lnTo>
                <a:lnTo>
                  <a:pt x="261234" y="103754"/>
                </a:lnTo>
                <a:lnTo>
                  <a:pt x="262738" y="99163"/>
                </a:lnTo>
                <a:lnTo>
                  <a:pt x="263741" y="95150"/>
                </a:lnTo>
                <a:lnTo>
                  <a:pt x="264410" y="91523"/>
                </a:lnTo>
                <a:lnTo>
                  <a:pt x="265809" y="86247"/>
                </a:lnTo>
                <a:lnTo>
                  <a:pt x="269902" y="72765"/>
                </a:lnTo>
                <a:lnTo>
                  <a:pt x="271376" y="66121"/>
                </a:lnTo>
                <a:lnTo>
                  <a:pt x="272357" y="59787"/>
                </a:lnTo>
                <a:lnTo>
                  <a:pt x="273011" y="53660"/>
                </a:lnTo>
                <a:lnTo>
                  <a:pt x="273448" y="48622"/>
                </a:lnTo>
                <a:lnTo>
                  <a:pt x="273738" y="44311"/>
                </a:lnTo>
                <a:lnTo>
                  <a:pt x="273933" y="40485"/>
                </a:lnTo>
                <a:lnTo>
                  <a:pt x="273110" y="36029"/>
                </a:lnTo>
                <a:lnTo>
                  <a:pt x="271607" y="31153"/>
                </a:lnTo>
                <a:lnTo>
                  <a:pt x="269654" y="25998"/>
                </a:lnTo>
                <a:lnTo>
                  <a:pt x="267400" y="21608"/>
                </a:lnTo>
                <a:lnTo>
                  <a:pt x="264944" y="17730"/>
                </a:lnTo>
                <a:lnTo>
                  <a:pt x="257310" y="7299"/>
                </a:lnTo>
                <a:lnTo>
                  <a:pt x="257201" y="13995"/>
                </a:lnTo>
                <a:lnTo>
                  <a:pt x="257179" y="31821"/>
                </a:lnTo>
                <a:lnTo>
                  <a:pt x="258131" y="35968"/>
                </a:lnTo>
                <a:lnTo>
                  <a:pt x="259717" y="39686"/>
                </a:lnTo>
                <a:lnTo>
                  <a:pt x="261727" y="43116"/>
                </a:lnTo>
                <a:lnTo>
                  <a:pt x="263068" y="47308"/>
                </a:lnTo>
                <a:lnTo>
                  <a:pt x="263961" y="52008"/>
                </a:lnTo>
                <a:lnTo>
                  <a:pt x="264557" y="57046"/>
                </a:lnTo>
                <a:lnTo>
                  <a:pt x="265905" y="62309"/>
                </a:lnTo>
                <a:lnTo>
                  <a:pt x="267758" y="67724"/>
                </a:lnTo>
                <a:lnTo>
                  <a:pt x="269946" y="73238"/>
                </a:lnTo>
                <a:lnTo>
                  <a:pt x="272357" y="77867"/>
                </a:lnTo>
                <a:lnTo>
                  <a:pt x="274917" y="81905"/>
                </a:lnTo>
                <a:lnTo>
                  <a:pt x="277575" y="85550"/>
                </a:lnTo>
                <a:lnTo>
                  <a:pt x="283070" y="92140"/>
                </a:lnTo>
                <a:lnTo>
                  <a:pt x="285868" y="95231"/>
                </a:lnTo>
                <a:lnTo>
                  <a:pt x="288685" y="97291"/>
                </a:lnTo>
                <a:lnTo>
                  <a:pt x="294357" y="99580"/>
                </a:lnTo>
                <a:lnTo>
                  <a:pt x="302593" y="100598"/>
                </a:lnTo>
                <a:lnTo>
                  <a:pt x="317182" y="1014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8"/>
          <p:cNvSpPr/>
          <p:nvPr/>
        </p:nvSpPr>
        <p:spPr>
          <a:xfrm>
            <a:off x="8729811" y="3566522"/>
            <a:ext cx="102572" cy="171089"/>
          </a:xfrm>
          <a:custGeom>
            <a:avLst/>
            <a:gdLst/>
            <a:ahLst/>
            <a:cxnLst/>
            <a:rect l="0" t="0" r="0" b="0"/>
            <a:pathLst>
              <a:path w="102572" h="171089">
                <a:moveTo>
                  <a:pt x="51286" y="16782"/>
                </a:moveTo>
                <a:lnTo>
                  <a:pt x="51286" y="9402"/>
                </a:lnTo>
                <a:lnTo>
                  <a:pt x="50334" y="9005"/>
                </a:lnTo>
                <a:lnTo>
                  <a:pt x="48746" y="8740"/>
                </a:lnTo>
                <a:lnTo>
                  <a:pt x="46735" y="8563"/>
                </a:lnTo>
                <a:lnTo>
                  <a:pt x="45395" y="7493"/>
                </a:lnTo>
                <a:lnTo>
                  <a:pt x="44501" y="5827"/>
                </a:lnTo>
                <a:lnTo>
                  <a:pt x="43067" y="860"/>
                </a:lnTo>
                <a:lnTo>
                  <a:pt x="41996" y="453"/>
                </a:lnTo>
                <a:lnTo>
                  <a:pt x="40331" y="181"/>
                </a:lnTo>
                <a:lnTo>
                  <a:pt x="38267" y="0"/>
                </a:lnTo>
                <a:lnTo>
                  <a:pt x="35940" y="831"/>
                </a:lnTo>
                <a:lnTo>
                  <a:pt x="33435" y="2339"/>
                </a:lnTo>
                <a:lnTo>
                  <a:pt x="30813" y="4296"/>
                </a:lnTo>
                <a:lnTo>
                  <a:pt x="28113" y="6553"/>
                </a:lnTo>
                <a:lnTo>
                  <a:pt x="25360" y="9010"/>
                </a:lnTo>
                <a:lnTo>
                  <a:pt x="22571" y="11601"/>
                </a:lnTo>
                <a:lnTo>
                  <a:pt x="19761" y="15233"/>
                </a:lnTo>
                <a:lnTo>
                  <a:pt x="16934" y="19560"/>
                </a:lnTo>
                <a:lnTo>
                  <a:pt x="14097" y="24349"/>
                </a:lnTo>
                <a:lnTo>
                  <a:pt x="11253" y="28494"/>
                </a:lnTo>
                <a:lnTo>
                  <a:pt x="8405" y="32211"/>
                </a:lnTo>
                <a:lnTo>
                  <a:pt x="5555" y="35640"/>
                </a:lnTo>
                <a:lnTo>
                  <a:pt x="3653" y="38880"/>
                </a:lnTo>
                <a:lnTo>
                  <a:pt x="2386" y="41991"/>
                </a:lnTo>
                <a:lnTo>
                  <a:pt x="351" y="49279"/>
                </a:lnTo>
                <a:lnTo>
                  <a:pt x="74" y="52815"/>
                </a:lnTo>
                <a:lnTo>
                  <a:pt x="0" y="55092"/>
                </a:lnTo>
                <a:lnTo>
                  <a:pt x="903" y="57562"/>
                </a:lnTo>
                <a:lnTo>
                  <a:pt x="2457" y="60162"/>
                </a:lnTo>
                <a:lnTo>
                  <a:pt x="4446" y="62847"/>
                </a:lnTo>
                <a:lnTo>
                  <a:pt x="6724" y="64637"/>
                </a:lnTo>
                <a:lnTo>
                  <a:pt x="9196" y="65831"/>
                </a:lnTo>
                <a:lnTo>
                  <a:pt x="11796" y="66626"/>
                </a:lnTo>
                <a:lnTo>
                  <a:pt x="14481" y="67157"/>
                </a:lnTo>
                <a:lnTo>
                  <a:pt x="17225" y="67510"/>
                </a:lnTo>
                <a:lnTo>
                  <a:pt x="20006" y="67746"/>
                </a:lnTo>
                <a:lnTo>
                  <a:pt x="23766" y="67903"/>
                </a:lnTo>
                <a:lnTo>
                  <a:pt x="37205" y="68124"/>
                </a:lnTo>
                <a:lnTo>
                  <a:pt x="44393" y="68176"/>
                </a:lnTo>
                <a:lnTo>
                  <a:pt x="48595" y="69143"/>
                </a:lnTo>
                <a:lnTo>
                  <a:pt x="53303" y="70739"/>
                </a:lnTo>
                <a:lnTo>
                  <a:pt x="58345" y="72756"/>
                </a:lnTo>
                <a:lnTo>
                  <a:pt x="62660" y="74101"/>
                </a:lnTo>
                <a:lnTo>
                  <a:pt x="66489" y="74997"/>
                </a:lnTo>
                <a:lnTo>
                  <a:pt x="69993" y="75595"/>
                </a:lnTo>
                <a:lnTo>
                  <a:pt x="73284" y="76946"/>
                </a:lnTo>
                <a:lnTo>
                  <a:pt x="76428" y="78799"/>
                </a:lnTo>
                <a:lnTo>
                  <a:pt x="79477" y="80987"/>
                </a:lnTo>
                <a:lnTo>
                  <a:pt x="82463" y="83398"/>
                </a:lnTo>
                <a:lnTo>
                  <a:pt x="85405" y="85958"/>
                </a:lnTo>
                <a:lnTo>
                  <a:pt x="88320" y="88617"/>
                </a:lnTo>
                <a:lnTo>
                  <a:pt x="94098" y="94111"/>
                </a:lnTo>
                <a:lnTo>
                  <a:pt x="96973" y="96910"/>
                </a:lnTo>
                <a:lnTo>
                  <a:pt x="98889" y="99729"/>
                </a:lnTo>
                <a:lnTo>
                  <a:pt x="100167" y="102560"/>
                </a:lnTo>
                <a:lnTo>
                  <a:pt x="101018" y="105400"/>
                </a:lnTo>
                <a:lnTo>
                  <a:pt x="101586" y="108246"/>
                </a:lnTo>
                <a:lnTo>
                  <a:pt x="101964" y="111096"/>
                </a:lnTo>
                <a:lnTo>
                  <a:pt x="102217" y="113948"/>
                </a:lnTo>
                <a:lnTo>
                  <a:pt x="102384" y="117755"/>
                </a:lnTo>
                <a:lnTo>
                  <a:pt x="102571" y="127064"/>
                </a:lnTo>
                <a:lnTo>
                  <a:pt x="101670" y="131261"/>
                </a:lnTo>
                <a:lnTo>
                  <a:pt x="100115" y="135012"/>
                </a:lnTo>
                <a:lnTo>
                  <a:pt x="98126" y="138465"/>
                </a:lnTo>
                <a:lnTo>
                  <a:pt x="95848" y="141719"/>
                </a:lnTo>
                <a:lnTo>
                  <a:pt x="93376" y="144841"/>
                </a:lnTo>
                <a:lnTo>
                  <a:pt x="90777" y="147875"/>
                </a:lnTo>
                <a:lnTo>
                  <a:pt x="89043" y="150850"/>
                </a:lnTo>
                <a:lnTo>
                  <a:pt x="87887" y="153786"/>
                </a:lnTo>
                <a:lnTo>
                  <a:pt x="87118" y="156696"/>
                </a:lnTo>
                <a:lnTo>
                  <a:pt x="85651" y="159588"/>
                </a:lnTo>
                <a:lnTo>
                  <a:pt x="83721" y="162469"/>
                </a:lnTo>
                <a:lnTo>
                  <a:pt x="81482" y="165342"/>
                </a:lnTo>
                <a:lnTo>
                  <a:pt x="79037" y="167257"/>
                </a:lnTo>
                <a:lnTo>
                  <a:pt x="76454" y="168534"/>
                </a:lnTo>
                <a:lnTo>
                  <a:pt x="73780" y="169385"/>
                </a:lnTo>
                <a:lnTo>
                  <a:pt x="71044" y="169953"/>
                </a:lnTo>
                <a:lnTo>
                  <a:pt x="68268" y="170331"/>
                </a:lnTo>
                <a:lnTo>
                  <a:pt x="59858" y="1710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9"/>
          <p:cNvSpPr/>
          <p:nvPr/>
        </p:nvSpPr>
        <p:spPr>
          <a:xfrm>
            <a:off x="8844808" y="3489007"/>
            <a:ext cx="90594" cy="161545"/>
          </a:xfrm>
          <a:custGeom>
            <a:avLst/>
            <a:gdLst/>
            <a:ahLst/>
            <a:cxnLst/>
            <a:rect l="0" t="0" r="0" b="0"/>
            <a:pathLst>
              <a:path w="90594" h="161545">
                <a:moveTo>
                  <a:pt x="13442" y="34290"/>
                </a:moveTo>
                <a:lnTo>
                  <a:pt x="423" y="34290"/>
                </a:lnTo>
                <a:lnTo>
                  <a:pt x="0" y="35243"/>
                </a:lnTo>
                <a:lnTo>
                  <a:pt x="671" y="36830"/>
                </a:lnTo>
                <a:lnTo>
                  <a:pt x="2070" y="38841"/>
                </a:lnTo>
                <a:lnTo>
                  <a:pt x="3625" y="43615"/>
                </a:lnTo>
                <a:lnTo>
                  <a:pt x="4041" y="46222"/>
                </a:lnTo>
                <a:lnTo>
                  <a:pt x="4316" y="48912"/>
                </a:lnTo>
                <a:lnTo>
                  <a:pt x="4501" y="51658"/>
                </a:lnTo>
                <a:lnTo>
                  <a:pt x="4623" y="54441"/>
                </a:lnTo>
                <a:lnTo>
                  <a:pt x="5658" y="58202"/>
                </a:lnTo>
                <a:lnTo>
                  <a:pt x="7300" y="62614"/>
                </a:lnTo>
                <a:lnTo>
                  <a:pt x="9347" y="67460"/>
                </a:lnTo>
                <a:lnTo>
                  <a:pt x="10711" y="71643"/>
                </a:lnTo>
                <a:lnTo>
                  <a:pt x="11621" y="75385"/>
                </a:lnTo>
                <a:lnTo>
                  <a:pt x="12228" y="78832"/>
                </a:lnTo>
                <a:lnTo>
                  <a:pt x="13586" y="83035"/>
                </a:lnTo>
                <a:lnTo>
                  <a:pt x="15442" y="87741"/>
                </a:lnTo>
                <a:lnTo>
                  <a:pt x="17633" y="92784"/>
                </a:lnTo>
                <a:lnTo>
                  <a:pt x="20046" y="97099"/>
                </a:lnTo>
                <a:lnTo>
                  <a:pt x="22608" y="100928"/>
                </a:lnTo>
                <a:lnTo>
                  <a:pt x="25266" y="104432"/>
                </a:lnTo>
                <a:lnTo>
                  <a:pt x="27993" y="107722"/>
                </a:lnTo>
                <a:lnTo>
                  <a:pt x="30762" y="110867"/>
                </a:lnTo>
                <a:lnTo>
                  <a:pt x="33562" y="113916"/>
                </a:lnTo>
                <a:lnTo>
                  <a:pt x="36380" y="117855"/>
                </a:lnTo>
                <a:lnTo>
                  <a:pt x="39211" y="122384"/>
                </a:lnTo>
                <a:lnTo>
                  <a:pt x="46049" y="134241"/>
                </a:lnTo>
                <a:lnTo>
                  <a:pt x="47562" y="136167"/>
                </a:lnTo>
                <a:lnTo>
                  <a:pt x="49524" y="138403"/>
                </a:lnTo>
                <a:lnTo>
                  <a:pt x="51784" y="140846"/>
                </a:lnTo>
                <a:lnTo>
                  <a:pt x="53290" y="143427"/>
                </a:lnTo>
                <a:lnTo>
                  <a:pt x="54295" y="146101"/>
                </a:lnTo>
                <a:lnTo>
                  <a:pt x="54965" y="148836"/>
                </a:lnTo>
                <a:lnTo>
                  <a:pt x="56364" y="150659"/>
                </a:lnTo>
                <a:lnTo>
                  <a:pt x="58250" y="151874"/>
                </a:lnTo>
                <a:lnTo>
                  <a:pt x="60459" y="152685"/>
                </a:lnTo>
                <a:lnTo>
                  <a:pt x="62883" y="154177"/>
                </a:lnTo>
                <a:lnTo>
                  <a:pt x="65453" y="156125"/>
                </a:lnTo>
                <a:lnTo>
                  <a:pt x="68119" y="158376"/>
                </a:lnTo>
                <a:lnTo>
                  <a:pt x="70847" y="159876"/>
                </a:lnTo>
                <a:lnTo>
                  <a:pt x="73620" y="160877"/>
                </a:lnTo>
                <a:lnTo>
                  <a:pt x="76421" y="161544"/>
                </a:lnTo>
                <a:lnTo>
                  <a:pt x="78288" y="161036"/>
                </a:lnTo>
                <a:lnTo>
                  <a:pt x="79532" y="159745"/>
                </a:lnTo>
                <a:lnTo>
                  <a:pt x="81530" y="155379"/>
                </a:lnTo>
                <a:lnTo>
                  <a:pt x="84343" y="152243"/>
                </a:lnTo>
                <a:lnTo>
                  <a:pt x="86427" y="150073"/>
                </a:lnTo>
                <a:lnTo>
                  <a:pt x="87816" y="147674"/>
                </a:lnTo>
                <a:lnTo>
                  <a:pt x="88742" y="145121"/>
                </a:lnTo>
                <a:lnTo>
                  <a:pt x="89359" y="142468"/>
                </a:lnTo>
                <a:lnTo>
                  <a:pt x="89772" y="139746"/>
                </a:lnTo>
                <a:lnTo>
                  <a:pt x="90045" y="136979"/>
                </a:lnTo>
                <a:lnTo>
                  <a:pt x="90228" y="134182"/>
                </a:lnTo>
                <a:lnTo>
                  <a:pt x="90350" y="131365"/>
                </a:lnTo>
                <a:lnTo>
                  <a:pt x="90485" y="125694"/>
                </a:lnTo>
                <a:lnTo>
                  <a:pt x="90593" y="74752"/>
                </a:lnTo>
                <a:lnTo>
                  <a:pt x="89641" y="70790"/>
                </a:lnTo>
                <a:lnTo>
                  <a:pt x="88054" y="66243"/>
                </a:lnTo>
                <a:lnTo>
                  <a:pt x="86043" y="61307"/>
                </a:lnTo>
                <a:lnTo>
                  <a:pt x="84702" y="57064"/>
                </a:lnTo>
                <a:lnTo>
                  <a:pt x="83809" y="53283"/>
                </a:lnTo>
                <a:lnTo>
                  <a:pt x="83213" y="49809"/>
                </a:lnTo>
                <a:lnTo>
                  <a:pt x="81864" y="45589"/>
                </a:lnTo>
                <a:lnTo>
                  <a:pt x="80011" y="40870"/>
                </a:lnTo>
                <a:lnTo>
                  <a:pt x="77824" y="35819"/>
                </a:lnTo>
                <a:lnTo>
                  <a:pt x="75413" y="31499"/>
                </a:lnTo>
                <a:lnTo>
                  <a:pt x="72853" y="27667"/>
                </a:lnTo>
                <a:lnTo>
                  <a:pt x="70195" y="24160"/>
                </a:lnTo>
                <a:lnTo>
                  <a:pt x="67470" y="20869"/>
                </a:lnTo>
                <a:lnTo>
                  <a:pt x="64700" y="17723"/>
                </a:lnTo>
                <a:lnTo>
                  <a:pt x="57963" y="10380"/>
                </a:lnTo>
                <a:lnTo>
                  <a:pt x="4773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40"/>
          <p:cNvSpPr/>
          <p:nvPr/>
        </p:nvSpPr>
        <p:spPr>
          <a:xfrm>
            <a:off x="9003982" y="3394710"/>
            <a:ext cx="34291" cy="171409"/>
          </a:xfrm>
          <a:custGeom>
            <a:avLst/>
            <a:gdLst/>
            <a:ahLst/>
            <a:cxnLst/>
            <a:rect l="0" t="0" r="0" b="0"/>
            <a:pathLst>
              <a:path w="34291" h="171409">
                <a:moveTo>
                  <a:pt x="0" y="111442"/>
                </a:moveTo>
                <a:lnTo>
                  <a:pt x="0" y="148354"/>
                </a:lnTo>
                <a:lnTo>
                  <a:pt x="952" y="150338"/>
                </a:lnTo>
                <a:lnTo>
                  <a:pt x="2540" y="151660"/>
                </a:lnTo>
                <a:lnTo>
                  <a:pt x="4551" y="152542"/>
                </a:lnTo>
                <a:lnTo>
                  <a:pt x="6843" y="154082"/>
                </a:lnTo>
                <a:lnTo>
                  <a:pt x="9325" y="156061"/>
                </a:lnTo>
                <a:lnTo>
                  <a:pt x="11932" y="158333"/>
                </a:lnTo>
                <a:lnTo>
                  <a:pt x="13670" y="160800"/>
                </a:lnTo>
                <a:lnTo>
                  <a:pt x="14828" y="163398"/>
                </a:lnTo>
                <a:lnTo>
                  <a:pt x="15600" y="166081"/>
                </a:lnTo>
                <a:lnTo>
                  <a:pt x="17068" y="167871"/>
                </a:lnTo>
                <a:lnTo>
                  <a:pt x="18999" y="169064"/>
                </a:lnTo>
                <a:lnTo>
                  <a:pt x="25601" y="171408"/>
                </a:lnTo>
                <a:lnTo>
                  <a:pt x="25683" y="166886"/>
                </a:lnTo>
                <a:lnTo>
                  <a:pt x="25717" y="151050"/>
                </a:lnTo>
                <a:lnTo>
                  <a:pt x="24764" y="147372"/>
                </a:lnTo>
                <a:lnTo>
                  <a:pt x="23178" y="143015"/>
                </a:lnTo>
                <a:lnTo>
                  <a:pt x="21167" y="138206"/>
                </a:lnTo>
                <a:lnTo>
                  <a:pt x="19826" y="134047"/>
                </a:lnTo>
                <a:lnTo>
                  <a:pt x="18933" y="130322"/>
                </a:lnTo>
                <a:lnTo>
                  <a:pt x="18337" y="126886"/>
                </a:lnTo>
                <a:lnTo>
                  <a:pt x="16987" y="122691"/>
                </a:lnTo>
                <a:lnTo>
                  <a:pt x="15135" y="117989"/>
                </a:lnTo>
                <a:lnTo>
                  <a:pt x="12948" y="112949"/>
                </a:lnTo>
                <a:lnTo>
                  <a:pt x="10537" y="108637"/>
                </a:lnTo>
                <a:lnTo>
                  <a:pt x="7977" y="104809"/>
                </a:lnTo>
                <a:lnTo>
                  <a:pt x="5318" y="101305"/>
                </a:lnTo>
                <a:lnTo>
                  <a:pt x="3545" y="97064"/>
                </a:lnTo>
                <a:lnTo>
                  <a:pt x="2364" y="92332"/>
                </a:lnTo>
                <a:lnTo>
                  <a:pt x="1576" y="87272"/>
                </a:lnTo>
                <a:lnTo>
                  <a:pt x="1051" y="82946"/>
                </a:lnTo>
                <a:lnTo>
                  <a:pt x="700" y="79110"/>
                </a:lnTo>
                <a:lnTo>
                  <a:pt x="467" y="75600"/>
                </a:lnTo>
                <a:lnTo>
                  <a:pt x="312" y="71355"/>
                </a:lnTo>
                <a:lnTo>
                  <a:pt x="138" y="61558"/>
                </a:lnTo>
                <a:lnTo>
                  <a:pt x="1045" y="57231"/>
                </a:lnTo>
                <a:lnTo>
                  <a:pt x="2602" y="53394"/>
                </a:lnTo>
                <a:lnTo>
                  <a:pt x="4592" y="49884"/>
                </a:lnTo>
                <a:lnTo>
                  <a:pt x="5919" y="45638"/>
                </a:lnTo>
                <a:lnTo>
                  <a:pt x="6804" y="40903"/>
                </a:lnTo>
                <a:lnTo>
                  <a:pt x="7393" y="35841"/>
                </a:lnTo>
                <a:lnTo>
                  <a:pt x="8739" y="31514"/>
                </a:lnTo>
                <a:lnTo>
                  <a:pt x="10588" y="27677"/>
                </a:lnTo>
                <a:lnTo>
                  <a:pt x="12774" y="24166"/>
                </a:lnTo>
                <a:lnTo>
                  <a:pt x="15184" y="20873"/>
                </a:lnTo>
                <a:lnTo>
                  <a:pt x="17743" y="17725"/>
                </a:lnTo>
                <a:lnTo>
                  <a:pt x="24142" y="10380"/>
                </a:lnTo>
                <a:lnTo>
                  <a:pt x="27557" y="6836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41"/>
          <p:cNvSpPr/>
          <p:nvPr/>
        </p:nvSpPr>
        <p:spPr>
          <a:xfrm>
            <a:off x="9074147" y="3351995"/>
            <a:ext cx="101286" cy="128395"/>
          </a:xfrm>
          <a:custGeom>
            <a:avLst/>
            <a:gdLst/>
            <a:ahLst/>
            <a:cxnLst/>
            <a:rect l="0" t="0" r="0" b="0"/>
            <a:pathLst>
              <a:path w="101286" h="128395">
                <a:moveTo>
                  <a:pt x="15560" y="68432"/>
                </a:moveTo>
                <a:lnTo>
                  <a:pt x="6997" y="68432"/>
                </a:lnTo>
                <a:lnTo>
                  <a:pt x="14369" y="68432"/>
                </a:lnTo>
                <a:lnTo>
                  <a:pt x="15719" y="67480"/>
                </a:lnTo>
                <a:lnTo>
                  <a:pt x="17571" y="65892"/>
                </a:lnTo>
                <a:lnTo>
                  <a:pt x="22837" y="61051"/>
                </a:lnTo>
                <a:lnTo>
                  <a:pt x="45361" y="38630"/>
                </a:lnTo>
                <a:lnTo>
                  <a:pt x="46857" y="36182"/>
                </a:lnTo>
                <a:lnTo>
                  <a:pt x="47855" y="33597"/>
                </a:lnTo>
                <a:lnTo>
                  <a:pt x="48520" y="30921"/>
                </a:lnTo>
                <a:lnTo>
                  <a:pt x="48964" y="28185"/>
                </a:lnTo>
                <a:lnTo>
                  <a:pt x="49259" y="25408"/>
                </a:lnTo>
                <a:lnTo>
                  <a:pt x="49457" y="22604"/>
                </a:lnTo>
                <a:lnTo>
                  <a:pt x="50540" y="19783"/>
                </a:lnTo>
                <a:lnTo>
                  <a:pt x="52215" y="16949"/>
                </a:lnTo>
                <a:lnTo>
                  <a:pt x="54285" y="14108"/>
                </a:lnTo>
                <a:lnTo>
                  <a:pt x="54712" y="11261"/>
                </a:lnTo>
                <a:lnTo>
                  <a:pt x="54043" y="8411"/>
                </a:lnTo>
                <a:lnTo>
                  <a:pt x="52645" y="5558"/>
                </a:lnTo>
                <a:lnTo>
                  <a:pt x="50761" y="3656"/>
                </a:lnTo>
                <a:lnTo>
                  <a:pt x="48552" y="2388"/>
                </a:lnTo>
                <a:lnTo>
                  <a:pt x="42715" y="353"/>
                </a:lnTo>
                <a:lnTo>
                  <a:pt x="41283" y="186"/>
                </a:lnTo>
                <a:lnTo>
                  <a:pt x="39376" y="75"/>
                </a:lnTo>
                <a:lnTo>
                  <a:pt x="37152" y="0"/>
                </a:lnTo>
                <a:lnTo>
                  <a:pt x="35669" y="903"/>
                </a:lnTo>
                <a:lnTo>
                  <a:pt x="34682" y="2458"/>
                </a:lnTo>
                <a:lnTo>
                  <a:pt x="34023" y="4447"/>
                </a:lnTo>
                <a:lnTo>
                  <a:pt x="32631" y="6725"/>
                </a:lnTo>
                <a:lnTo>
                  <a:pt x="30751" y="9197"/>
                </a:lnTo>
                <a:lnTo>
                  <a:pt x="28544" y="11797"/>
                </a:lnTo>
                <a:lnTo>
                  <a:pt x="26122" y="15435"/>
                </a:lnTo>
                <a:lnTo>
                  <a:pt x="23554" y="19766"/>
                </a:lnTo>
                <a:lnTo>
                  <a:pt x="20890" y="24558"/>
                </a:lnTo>
                <a:lnTo>
                  <a:pt x="19113" y="29657"/>
                </a:lnTo>
                <a:lnTo>
                  <a:pt x="17929" y="34962"/>
                </a:lnTo>
                <a:lnTo>
                  <a:pt x="17139" y="40404"/>
                </a:lnTo>
                <a:lnTo>
                  <a:pt x="15660" y="45937"/>
                </a:lnTo>
                <a:lnTo>
                  <a:pt x="13722" y="51530"/>
                </a:lnTo>
                <a:lnTo>
                  <a:pt x="11477" y="57164"/>
                </a:lnTo>
                <a:lnTo>
                  <a:pt x="9028" y="62825"/>
                </a:lnTo>
                <a:lnTo>
                  <a:pt x="3767" y="74195"/>
                </a:lnTo>
                <a:lnTo>
                  <a:pt x="1984" y="79894"/>
                </a:lnTo>
                <a:lnTo>
                  <a:pt x="794" y="85599"/>
                </a:lnTo>
                <a:lnTo>
                  <a:pt x="0" y="91306"/>
                </a:lnTo>
                <a:lnTo>
                  <a:pt x="424" y="96064"/>
                </a:lnTo>
                <a:lnTo>
                  <a:pt x="1660" y="100188"/>
                </a:lnTo>
                <a:lnTo>
                  <a:pt x="3436" y="103890"/>
                </a:lnTo>
                <a:lnTo>
                  <a:pt x="5572" y="107311"/>
                </a:lnTo>
                <a:lnTo>
                  <a:pt x="7949" y="110544"/>
                </a:lnTo>
                <a:lnTo>
                  <a:pt x="10486" y="113652"/>
                </a:lnTo>
                <a:lnTo>
                  <a:pt x="13130" y="116676"/>
                </a:lnTo>
                <a:lnTo>
                  <a:pt x="15845" y="119645"/>
                </a:lnTo>
                <a:lnTo>
                  <a:pt x="18608" y="122576"/>
                </a:lnTo>
                <a:lnTo>
                  <a:pt x="21401" y="124531"/>
                </a:lnTo>
                <a:lnTo>
                  <a:pt x="24217" y="125834"/>
                </a:lnTo>
                <a:lnTo>
                  <a:pt x="27047" y="126703"/>
                </a:lnTo>
                <a:lnTo>
                  <a:pt x="29885" y="127281"/>
                </a:lnTo>
                <a:lnTo>
                  <a:pt x="32730" y="127668"/>
                </a:lnTo>
                <a:lnTo>
                  <a:pt x="35579" y="127925"/>
                </a:lnTo>
                <a:lnTo>
                  <a:pt x="39384" y="128096"/>
                </a:lnTo>
                <a:lnTo>
                  <a:pt x="52888" y="128338"/>
                </a:lnTo>
                <a:lnTo>
                  <a:pt x="60090" y="128394"/>
                </a:lnTo>
                <a:lnTo>
                  <a:pt x="64297" y="127457"/>
                </a:lnTo>
                <a:lnTo>
                  <a:pt x="69006" y="125880"/>
                </a:lnTo>
                <a:lnTo>
                  <a:pt x="74051" y="123876"/>
                </a:lnTo>
                <a:lnTo>
                  <a:pt x="79319" y="121587"/>
                </a:lnTo>
                <a:lnTo>
                  <a:pt x="101285" y="1112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/>
          <p:cNvGrpSpPr/>
          <p:nvPr/>
        </p:nvGrpSpPr>
        <p:grpSpPr>
          <a:xfrm>
            <a:off x="2677477" y="4877752"/>
            <a:ext cx="2554606" cy="1208334"/>
            <a:chOff x="2677477" y="4877752"/>
            <a:chExt cx="2554606" cy="1208334"/>
          </a:xfrm>
        </p:grpSpPr>
        <p:sp>
          <p:nvSpPr>
            <p:cNvPr id="32" name="SMARTPenAnnotation142"/>
            <p:cNvSpPr/>
            <p:nvPr/>
          </p:nvSpPr>
          <p:spPr>
            <a:xfrm>
              <a:off x="2677477" y="5182130"/>
              <a:ext cx="180024" cy="227092"/>
            </a:xfrm>
            <a:custGeom>
              <a:avLst/>
              <a:gdLst/>
              <a:ahLst/>
              <a:cxnLst/>
              <a:rect l="0" t="0" r="0" b="0"/>
              <a:pathLst>
                <a:path w="180024" h="227092">
                  <a:moveTo>
                    <a:pt x="0" y="29949"/>
                  </a:moveTo>
                  <a:lnTo>
                    <a:pt x="0" y="34501"/>
                  </a:lnTo>
                  <a:lnTo>
                    <a:pt x="952" y="37746"/>
                  </a:lnTo>
                  <a:lnTo>
                    <a:pt x="2540" y="41815"/>
                  </a:lnTo>
                  <a:lnTo>
                    <a:pt x="4551" y="46432"/>
                  </a:lnTo>
                  <a:lnTo>
                    <a:pt x="5891" y="51416"/>
                  </a:lnTo>
                  <a:lnTo>
                    <a:pt x="6785" y="56643"/>
                  </a:lnTo>
                  <a:lnTo>
                    <a:pt x="7381" y="62033"/>
                  </a:lnTo>
                  <a:lnTo>
                    <a:pt x="8731" y="67531"/>
                  </a:lnTo>
                  <a:lnTo>
                    <a:pt x="10583" y="73101"/>
                  </a:lnTo>
                  <a:lnTo>
                    <a:pt x="12770" y="78720"/>
                  </a:lnTo>
                  <a:lnTo>
                    <a:pt x="14229" y="84371"/>
                  </a:lnTo>
                  <a:lnTo>
                    <a:pt x="15201" y="90043"/>
                  </a:lnTo>
                  <a:lnTo>
                    <a:pt x="15849" y="95729"/>
                  </a:lnTo>
                  <a:lnTo>
                    <a:pt x="16281" y="102378"/>
                  </a:lnTo>
                  <a:lnTo>
                    <a:pt x="16569" y="109667"/>
                  </a:lnTo>
                  <a:lnTo>
                    <a:pt x="16761" y="117385"/>
                  </a:lnTo>
                  <a:lnTo>
                    <a:pt x="17841" y="125387"/>
                  </a:lnTo>
                  <a:lnTo>
                    <a:pt x="19514" y="133580"/>
                  </a:lnTo>
                  <a:lnTo>
                    <a:pt x="21582" y="141898"/>
                  </a:lnTo>
                  <a:lnTo>
                    <a:pt x="22961" y="149350"/>
                  </a:lnTo>
                  <a:lnTo>
                    <a:pt x="23880" y="156222"/>
                  </a:lnTo>
                  <a:lnTo>
                    <a:pt x="24492" y="162709"/>
                  </a:lnTo>
                  <a:lnTo>
                    <a:pt x="24901" y="168938"/>
                  </a:lnTo>
                  <a:lnTo>
                    <a:pt x="25173" y="174996"/>
                  </a:lnTo>
                  <a:lnTo>
                    <a:pt x="25476" y="186807"/>
                  </a:lnTo>
                  <a:lnTo>
                    <a:pt x="25714" y="226110"/>
                  </a:lnTo>
                  <a:lnTo>
                    <a:pt x="26668" y="226446"/>
                  </a:lnTo>
                  <a:lnTo>
                    <a:pt x="31608" y="226918"/>
                  </a:lnTo>
                  <a:lnTo>
                    <a:pt x="33937" y="227091"/>
                  </a:lnTo>
                  <a:lnTo>
                    <a:pt x="34133" y="222026"/>
                  </a:lnTo>
                  <a:lnTo>
                    <a:pt x="34287" y="153397"/>
                  </a:lnTo>
                  <a:lnTo>
                    <a:pt x="35241" y="142727"/>
                  </a:lnTo>
                  <a:lnTo>
                    <a:pt x="36829" y="131805"/>
                  </a:lnTo>
                  <a:lnTo>
                    <a:pt x="38840" y="120713"/>
                  </a:lnTo>
                  <a:lnTo>
                    <a:pt x="41133" y="109509"/>
                  </a:lnTo>
                  <a:lnTo>
                    <a:pt x="46222" y="86899"/>
                  </a:lnTo>
                  <a:lnTo>
                    <a:pt x="48912" y="76489"/>
                  </a:lnTo>
                  <a:lnTo>
                    <a:pt x="51658" y="66691"/>
                  </a:lnTo>
                  <a:lnTo>
                    <a:pt x="54441" y="57301"/>
                  </a:lnTo>
                  <a:lnTo>
                    <a:pt x="57249" y="49136"/>
                  </a:lnTo>
                  <a:lnTo>
                    <a:pt x="60074" y="41789"/>
                  </a:lnTo>
                  <a:lnTo>
                    <a:pt x="62909" y="34984"/>
                  </a:lnTo>
                  <a:lnTo>
                    <a:pt x="66704" y="28544"/>
                  </a:lnTo>
                  <a:lnTo>
                    <a:pt x="71140" y="22345"/>
                  </a:lnTo>
                  <a:lnTo>
                    <a:pt x="76001" y="16308"/>
                  </a:lnTo>
                  <a:lnTo>
                    <a:pt x="80195" y="12282"/>
                  </a:lnTo>
                  <a:lnTo>
                    <a:pt x="83943" y="9599"/>
                  </a:lnTo>
                  <a:lnTo>
                    <a:pt x="87395" y="7810"/>
                  </a:lnTo>
                  <a:lnTo>
                    <a:pt x="90648" y="5665"/>
                  </a:lnTo>
                  <a:lnTo>
                    <a:pt x="93769" y="3282"/>
                  </a:lnTo>
                  <a:lnTo>
                    <a:pt x="96803" y="742"/>
                  </a:lnTo>
                  <a:lnTo>
                    <a:pt x="100730" y="0"/>
                  </a:lnTo>
                  <a:lnTo>
                    <a:pt x="105253" y="458"/>
                  </a:lnTo>
                  <a:lnTo>
                    <a:pt x="110174" y="1716"/>
                  </a:lnTo>
                  <a:lnTo>
                    <a:pt x="114407" y="3507"/>
                  </a:lnTo>
                  <a:lnTo>
                    <a:pt x="118181" y="5654"/>
                  </a:lnTo>
                  <a:lnTo>
                    <a:pt x="121650" y="8038"/>
                  </a:lnTo>
                  <a:lnTo>
                    <a:pt x="124915" y="10579"/>
                  </a:lnTo>
                  <a:lnTo>
                    <a:pt x="128044" y="13226"/>
                  </a:lnTo>
                  <a:lnTo>
                    <a:pt x="131083" y="15943"/>
                  </a:lnTo>
                  <a:lnTo>
                    <a:pt x="134061" y="19659"/>
                  </a:lnTo>
                  <a:lnTo>
                    <a:pt x="136999" y="24042"/>
                  </a:lnTo>
                  <a:lnTo>
                    <a:pt x="139910" y="28868"/>
                  </a:lnTo>
                  <a:lnTo>
                    <a:pt x="143756" y="33991"/>
                  </a:lnTo>
                  <a:lnTo>
                    <a:pt x="148225" y="39312"/>
                  </a:lnTo>
                  <a:lnTo>
                    <a:pt x="153109" y="44764"/>
                  </a:lnTo>
                  <a:lnTo>
                    <a:pt x="157318" y="51256"/>
                  </a:lnTo>
                  <a:lnTo>
                    <a:pt x="161076" y="58441"/>
                  </a:lnTo>
                  <a:lnTo>
                    <a:pt x="164534" y="66089"/>
                  </a:lnTo>
                  <a:lnTo>
                    <a:pt x="166839" y="73093"/>
                  </a:lnTo>
                  <a:lnTo>
                    <a:pt x="168376" y="79667"/>
                  </a:lnTo>
                  <a:lnTo>
                    <a:pt x="169401" y="85955"/>
                  </a:lnTo>
                  <a:lnTo>
                    <a:pt x="171036" y="92051"/>
                  </a:lnTo>
                  <a:lnTo>
                    <a:pt x="173079" y="98020"/>
                  </a:lnTo>
                  <a:lnTo>
                    <a:pt x="175394" y="103905"/>
                  </a:lnTo>
                  <a:lnTo>
                    <a:pt x="176936" y="109733"/>
                  </a:lnTo>
                  <a:lnTo>
                    <a:pt x="177965" y="115524"/>
                  </a:lnTo>
                  <a:lnTo>
                    <a:pt x="178651" y="121289"/>
                  </a:lnTo>
                  <a:lnTo>
                    <a:pt x="179108" y="127037"/>
                  </a:lnTo>
                  <a:lnTo>
                    <a:pt x="179413" y="132775"/>
                  </a:lnTo>
                  <a:lnTo>
                    <a:pt x="179842" y="147411"/>
                  </a:lnTo>
                  <a:lnTo>
                    <a:pt x="180023" y="1585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43"/>
            <p:cNvSpPr/>
            <p:nvPr/>
          </p:nvSpPr>
          <p:spPr>
            <a:xfrm>
              <a:off x="2918835" y="5134985"/>
              <a:ext cx="131693" cy="196949"/>
            </a:xfrm>
            <a:custGeom>
              <a:avLst/>
              <a:gdLst/>
              <a:ahLst/>
              <a:cxnLst/>
              <a:rect l="0" t="0" r="0" b="0"/>
              <a:pathLst>
                <a:path w="131693" h="196949">
                  <a:moveTo>
                    <a:pt x="24390" y="8515"/>
                  </a:moveTo>
                  <a:lnTo>
                    <a:pt x="28940" y="8515"/>
                  </a:lnTo>
                  <a:lnTo>
                    <a:pt x="29328" y="9468"/>
                  </a:lnTo>
                  <a:lnTo>
                    <a:pt x="28635" y="11055"/>
                  </a:lnTo>
                  <a:lnTo>
                    <a:pt x="27220" y="13066"/>
                  </a:lnTo>
                  <a:lnTo>
                    <a:pt x="25647" y="17840"/>
                  </a:lnTo>
                  <a:lnTo>
                    <a:pt x="25228" y="20446"/>
                  </a:lnTo>
                  <a:lnTo>
                    <a:pt x="24949" y="24089"/>
                  </a:lnTo>
                  <a:lnTo>
                    <a:pt x="24762" y="28423"/>
                  </a:lnTo>
                  <a:lnTo>
                    <a:pt x="24638" y="33216"/>
                  </a:lnTo>
                  <a:lnTo>
                    <a:pt x="23603" y="39270"/>
                  </a:lnTo>
                  <a:lnTo>
                    <a:pt x="21960" y="46163"/>
                  </a:lnTo>
                  <a:lnTo>
                    <a:pt x="19912" y="53616"/>
                  </a:lnTo>
                  <a:lnTo>
                    <a:pt x="17595" y="60490"/>
                  </a:lnTo>
                  <a:lnTo>
                    <a:pt x="15097" y="66978"/>
                  </a:lnTo>
                  <a:lnTo>
                    <a:pt x="12480" y="73207"/>
                  </a:lnTo>
                  <a:lnTo>
                    <a:pt x="10735" y="80218"/>
                  </a:lnTo>
                  <a:lnTo>
                    <a:pt x="9571" y="87750"/>
                  </a:lnTo>
                  <a:lnTo>
                    <a:pt x="8795" y="95628"/>
                  </a:lnTo>
                  <a:lnTo>
                    <a:pt x="7326" y="102785"/>
                  </a:lnTo>
                  <a:lnTo>
                    <a:pt x="5394" y="109462"/>
                  </a:lnTo>
                  <a:lnTo>
                    <a:pt x="3153" y="115817"/>
                  </a:lnTo>
                  <a:lnTo>
                    <a:pt x="1659" y="121960"/>
                  </a:lnTo>
                  <a:lnTo>
                    <a:pt x="664" y="127960"/>
                  </a:lnTo>
                  <a:lnTo>
                    <a:pt x="0" y="133865"/>
                  </a:lnTo>
                  <a:lnTo>
                    <a:pt x="510" y="139706"/>
                  </a:lnTo>
                  <a:lnTo>
                    <a:pt x="1802" y="145506"/>
                  </a:lnTo>
                  <a:lnTo>
                    <a:pt x="3616" y="151277"/>
                  </a:lnTo>
                  <a:lnTo>
                    <a:pt x="5778" y="157029"/>
                  </a:lnTo>
                  <a:lnTo>
                    <a:pt x="8172" y="162770"/>
                  </a:lnTo>
                  <a:lnTo>
                    <a:pt x="10721" y="168501"/>
                  </a:lnTo>
                  <a:lnTo>
                    <a:pt x="12419" y="173275"/>
                  </a:lnTo>
                  <a:lnTo>
                    <a:pt x="13552" y="177410"/>
                  </a:lnTo>
                  <a:lnTo>
                    <a:pt x="14307" y="181119"/>
                  </a:lnTo>
                  <a:lnTo>
                    <a:pt x="15763" y="184544"/>
                  </a:lnTo>
                  <a:lnTo>
                    <a:pt x="17686" y="187780"/>
                  </a:lnTo>
                  <a:lnTo>
                    <a:pt x="19920" y="190890"/>
                  </a:lnTo>
                  <a:lnTo>
                    <a:pt x="22363" y="192964"/>
                  </a:lnTo>
                  <a:lnTo>
                    <a:pt x="24943" y="194345"/>
                  </a:lnTo>
                  <a:lnTo>
                    <a:pt x="27616" y="195267"/>
                  </a:lnTo>
                  <a:lnTo>
                    <a:pt x="31303" y="195881"/>
                  </a:lnTo>
                  <a:lnTo>
                    <a:pt x="35666" y="196291"/>
                  </a:lnTo>
                  <a:lnTo>
                    <a:pt x="40480" y="196564"/>
                  </a:lnTo>
                  <a:lnTo>
                    <a:pt x="50908" y="196867"/>
                  </a:lnTo>
                  <a:lnTo>
                    <a:pt x="56356" y="196948"/>
                  </a:lnTo>
                  <a:lnTo>
                    <a:pt x="60941" y="196049"/>
                  </a:lnTo>
                  <a:lnTo>
                    <a:pt x="64949" y="194498"/>
                  </a:lnTo>
                  <a:lnTo>
                    <a:pt x="68574" y="192511"/>
                  </a:lnTo>
                  <a:lnTo>
                    <a:pt x="71944" y="190234"/>
                  </a:lnTo>
                  <a:lnTo>
                    <a:pt x="75142" y="187763"/>
                  </a:lnTo>
                  <a:lnTo>
                    <a:pt x="78227" y="185164"/>
                  </a:lnTo>
                  <a:lnTo>
                    <a:pt x="82189" y="182478"/>
                  </a:lnTo>
                  <a:lnTo>
                    <a:pt x="86735" y="179735"/>
                  </a:lnTo>
                  <a:lnTo>
                    <a:pt x="91670" y="176955"/>
                  </a:lnTo>
                  <a:lnTo>
                    <a:pt x="95914" y="173195"/>
                  </a:lnTo>
                  <a:lnTo>
                    <a:pt x="99695" y="168784"/>
                  </a:lnTo>
                  <a:lnTo>
                    <a:pt x="103168" y="163939"/>
                  </a:lnTo>
                  <a:lnTo>
                    <a:pt x="105483" y="158803"/>
                  </a:lnTo>
                  <a:lnTo>
                    <a:pt x="107027" y="153474"/>
                  </a:lnTo>
                  <a:lnTo>
                    <a:pt x="108056" y="148017"/>
                  </a:lnTo>
                  <a:lnTo>
                    <a:pt x="110647" y="141521"/>
                  </a:lnTo>
                  <a:lnTo>
                    <a:pt x="114280" y="134333"/>
                  </a:lnTo>
                  <a:lnTo>
                    <a:pt x="118606" y="126684"/>
                  </a:lnTo>
                  <a:lnTo>
                    <a:pt x="121491" y="119679"/>
                  </a:lnTo>
                  <a:lnTo>
                    <a:pt x="123414" y="113104"/>
                  </a:lnTo>
                  <a:lnTo>
                    <a:pt x="124696" y="106816"/>
                  </a:lnTo>
                  <a:lnTo>
                    <a:pt x="126503" y="99766"/>
                  </a:lnTo>
                  <a:lnTo>
                    <a:pt x="128660" y="92209"/>
                  </a:lnTo>
                  <a:lnTo>
                    <a:pt x="131050" y="84313"/>
                  </a:lnTo>
                  <a:lnTo>
                    <a:pt x="131692" y="76192"/>
                  </a:lnTo>
                  <a:lnTo>
                    <a:pt x="131167" y="67921"/>
                  </a:lnTo>
                  <a:lnTo>
                    <a:pt x="129865" y="59548"/>
                  </a:lnTo>
                  <a:lnTo>
                    <a:pt x="128996" y="52062"/>
                  </a:lnTo>
                  <a:lnTo>
                    <a:pt x="128417" y="45167"/>
                  </a:lnTo>
                  <a:lnTo>
                    <a:pt x="128031" y="38664"/>
                  </a:lnTo>
                  <a:lnTo>
                    <a:pt x="126822" y="32424"/>
                  </a:lnTo>
                  <a:lnTo>
                    <a:pt x="125063" y="26360"/>
                  </a:lnTo>
                  <a:lnTo>
                    <a:pt x="122938" y="20411"/>
                  </a:lnTo>
                  <a:lnTo>
                    <a:pt x="120568" y="15494"/>
                  </a:lnTo>
                  <a:lnTo>
                    <a:pt x="118036" y="11262"/>
                  </a:lnTo>
                  <a:lnTo>
                    <a:pt x="115396" y="7489"/>
                  </a:lnTo>
                  <a:lnTo>
                    <a:pt x="112683" y="4973"/>
                  </a:lnTo>
                  <a:lnTo>
                    <a:pt x="109922" y="3296"/>
                  </a:lnTo>
                  <a:lnTo>
                    <a:pt x="107129" y="2178"/>
                  </a:lnTo>
                  <a:lnTo>
                    <a:pt x="103361" y="1433"/>
                  </a:lnTo>
                  <a:lnTo>
                    <a:pt x="98945" y="936"/>
                  </a:lnTo>
                  <a:lnTo>
                    <a:pt x="94096" y="605"/>
                  </a:lnTo>
                  <a:lnTo>
                    <a:pt x="88958" y="384"/>
                  </a:lnTo>
                  <a:lnTo>
                    <a:pt x="73577" y="73"/>
                  </a:lnTo>
                  <a:lnTo>
                    <a:pt x="65936" y="0"/>
                  </a:lnTo>
                  <a:lnTo>
                    <a:pt x="62564" y="934"/>
                  </a:lnTo>
                  <a:lnTo>
                    <a:pt x="59365" y="2508"/>
                  </a:lnTo>
                  <a:lnTo>
                    <a:pt x="56279" y="4510"/>
                  </a:lnTo>
                  <a:lnTo>
                    <a:pt x="53269" y="5845"/>
                  </a:lnTo>
                  <a:lnTo>
                    <a:pt x="50310" y="6735"/>
                  </a:lnTo>
                  <a:lnTo>
                    <a:pt x="47385" y="7328"/>
                  </a:lnTo>
                  <a:lnTo>
                    <a:pt x="44482" y="8676"/>
                  </a:lnTo>
                  <a:lnTo>
                    <a:pt x="41595" y="10528"/>
                  </a:lnTo>
                  <a:lnTo>
                    <a:pt x="32962" y="170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44"/>
            <p:cNvSpPr/>
            <p:nvPr/>
          </p:nvSpPr>
          <p:spPr>
            <a:xfrm>
              <a:off x="3148964" y="4989195"/>
              <a:ext cx="85371" cy="368618"/>
            </a:xfrm>
            <a:custGeom>
              <a:avLst/>
              <a:gdLst/>
              <a:ahLst/>
              <a:cxnLst/>
              <a:rect l="0" t="0" r="0" b="0"/>
              <a:pathLst>
                <a:path w="85371" h="368618">
                  <a:moveTo>
                    <a:pt x="0" y="0"/>
                  </a:moveTo>
                  <a:lnTo>
                    <a:pt x="20474" y="20473"/>
                  </a:lnTo>
                  <a:lnTo>
                    <a:pt x="23174" y="24126"/>
                  </a:lnTo>
                  <a:lnTo>
                    <a:pt x="25927" y="28466"/>
                  </a:lnTo>
                  <a:lnTo>
                    <a:pt x="28715" y="33265"/>
                  </a:lnTo>
                  <a:lnTo>
                    <a:pt x="34352" y="43677"/>
                  </a:lnTo>
                  <a:lnTo>
                    <a:pt x="45733" y="65883"/>
                  </a:lnTo>
                  <a:lnTo>
                    <a:pt x="47633" y="72497"/>
                  </a:lnTo>
                  <a:lnTo>
                    <a:pt x="48901" y="79763"/>
                  </a:lnTo>
                  <a:lnTo>
                    <a:pt x="49746" y="87465"/>
                  </a:lnTo>
                  <a:lnTo>
                    <a:pt x="51261" y="95458"/>
                  </a:lnTo>
                  <a:lnTo>
                    <a:pt x="53224" y="103643"/>
                  </a:lnTo>
                  <a:lnTo>
                    <a:pt x="55486" y="111958"/>
                  </a:lnTo>
                  <a:lnTo>
                    <a:pt x="56993" y="120359"/>
                  </a:lnTo>
                  <a:lnTo>
                    <a:pt x="57998" y="128816"/>
                  </a:lnTo>
                  <a:lnTo>
                    <a:pt x="58668" y="137313"/>
                  </a:lnTo>
                  <a:lnTo>
                    <a:pt x="60067" y="146786"/>
                  </a:lnTo>
                  <a:lnTo>
                    <a:pt x="61952" y="156913"/>
                  </a:lnTo>
                  <a:lnTo>
                    <a:pt x="64162" y="167473"/>
                  </a:lnTo>
                  <a:lnTo>
                    <a:pt x="65635" y="177371"/>
                  </a:lnTo>
                  <a:lnTo>
                    <a:pt x="66617" y="186827"/>
                  </a:lnTo>
                  <a:lnTo>
                    <a:pt x="67271" y="195989"/>
                  </a:lnTo>
                  <a:lnTo>
                    <a:pt x="67708" y="205906"/>
                  </a:lnTo>
                  <a:lnTo>
                    <a:pt x="68192" y="227086"/>
                  </a:lnTo>
                  <a:lnTo>
                    <a:pt x="69275" y="237116"/>
                  </a:lnTo>
                  <a:lnTo>
                    <a:pt x="70948" y="246659"/>
                  </a:lnTo>
                  <a:lnTo>
                    <a:pt x="73017" y="255880"/>
                  </a:lnTo>
                  <a:lnTo>
                    <a:pt x="74395" y="264884"/>
                  </a:lnTo>
                  <a:lnTo>
                    <a:pt x="75315" y="273744"/>
                  </a:lnTo>
                  <a:lnTo>
                    <a:pt x="75927" y="282508"/>
                  </a:lnTo>
                  <a:lnTo>
                    <a:pt x="76336" y="290256"/>
                  </a:lnTo>
                  <a:lnTo>
                    <a:pt x="76790" y="303945"/>
                  </a:lnTo>
                  <a:lnTo>
                    <a:pt x="77045" y="322361"/>
                  </a:lnTo>
                  <a:lnTo>
                    <a:pt x="78034" y="328255"/>
                  </a:lnTo>
                  <a:lnTo>
                    <a:pt x="79645" y="334089"/>
                  </a:lnTo>
                  <a:lnTo>
                    <a:pt x="81672" y="339883"/>
                  </a:lnTo>
                  <a:lnTo>
                    <a:pt x="83924" y="348862"/>
                  </a:lnTo>
                  <a:lnTo>
                    <a:pt x="85192" y="359271"/>
                  </a:lnTo>
                  <a:lnTo>
                    <a:pt x="85370" y="362386"/>
                  </a:lnTo>
                  <a:lnTo>
                    <a:pt x="84536" y="364463"/>
                  </a:lnTo>
                  <a:lnTo>
                    <a:pt x="83027" y="365848"/>
                  </a:lnTo>
                  <a:lnTo>
                    <a:pt x="77153" y="3686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45"/>
            <p:cNvSpPr/>
            <p:nvPr/>
          </p:nvSpPr>
          <p:spPr>
            <a:xfrm>
              <a:off x="3114675" y="5126354"/>
              <a:ext cx="222885" cy="68582"/>
            </a:xfrm>
            <a:custGeom>
              <a:avLst/>
              <a:gdLst/>
              <a:ahLst/>
              <a:cxnLst/>
              <a:rect l="0" t="0" r="0" b="0"/>
              <a:pathLst>
                <a:path w="222885" h="68582">
                  <a:moveTo>
                    <a:pt x="0" y="68581"/>
                  </a:moveTo>
                  <a:lnTo>
                    <a:pt x="0" y="64030"/>
                  </a:lnTo>
                  <a:lnTo>
                    <a:pt x="952" y="62689"/>
                  </a:lnTo>
                  <a:lnTo>
                    <a:pt x="2539" y="61795"/>
                  </a:lnTo>
                  <a:lnTo>
                    <a:pt x="4550" y="61199"/>
                  </a:lnTo>
                  <a:lnTo>
                    <a:pt x="6843" y="59850"/>
                  </a:lnTo>
                  <a:lnTo>
                    <a:pt x="9325" y="57998"/>
                  </a:lnTo>
                  <a:lnTo>
                    <a:pt x="11931" y="55810"/>
                  </a:lnTo>
                  <a:lnTo>
                    <a:pt x="14621" y="54352"/>
                  </a:lnTo>
                  <a:lnTo>
                    <a:pt x="23911" y="51347"/>
                  </a:lnTo>
                  <a:lnTo>
                    <a:pt x="28323" y="49472"/>
                  </a:lnTo>
                  <a:lnTo>
                    <a:pt x="33169" y="47269"/>
                  </a:lnTo>
                  <a:lnTo>
                    <a:pt x="39258" y="44848"/>
                  </a:lnTo>
                  <a:lnTo>
                    <a:pt x="53643" y="39617"/>
                  </a:lnTo>
                  <a:lnTo>
                    <a:pt x="60526" y="37842"/>
                  </a:lnTo>
                  <a:lnTo>
                    <a:pt x="67021" y="36658"/>
                  </a:lnTo>
                  <a:lnTo>
                    <a:pt x="73255" y="35869"/>
                  </a:lnTo>
                  <a:lnTo>
                    <a:pt x="80269" y="34391"/>
                  </a:lnTo>
                  <a:lnTo>
                    <a:pt x="87803" y="32452"/>
                  </a:lnTo>
                  <a:lnTo>
                    <a:pt x="95683" y="30207"/>
                  </a:lnTo>
                  <a:lnTo>
                    <a:pt x="102841" y="27759"/>
                  </a:lnTo>
                  <a:lnTo>
                    <a:pt x="109518" y="25173"/>
                  </a:lnTo>
                  <a:lnTo>
                    <a:pt x="115874" y="22497"/>
                  </a:lnTo>
                  <a:lnTo>
                    <a:pt x="123922" y="20713"/>
                  </a:lnTo>
                  <a:lnTo>
                    <a:pt x="133097" y="19524"/>
                  </a:lnTo>
                  <a:lnTo>
                    <a:pt x="143024" y="18731"/>
                  </a:lnTo>
                  <a:lnTo>
                    <a:pt x="152499" y="17250"/>
                  </a:lnTo>
                  <a:lnTo>
                    <a:pt x="161673" y="15311"/>
                  </a:lnTo>
                  <a:lnTo>
                    <a:pt x="170647" y="13064"/>
                  </a:lnTo>
                  <a:lnTo>
                    <a:pt x="178534" y="11568"/>
                  </a:lnTo>
                  <a:lnTo>
                    <a:pt x="185698" y="10569"/>
                  </a:lnTo>
                  <a:lnTo>
                    <a:pt x="192378" y="9904"/>
                  </a:lnTo>
                  <a:lnTo>
                    <a:pt x="198737" y="8508"/>
                  </a:lnTo>
                  <a:lnTo>
                    <a:pt x="204881" y="6624"/>
                  </a:lnTo>
                  <a:lnTo>
                    <a:pt x="222884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46"/>
            <p:cNvSpPr/>
            <p:nvPr/>
          </p:nvSpPr>
          <p:spPr>
            <a:xfrm>
              <a:off x="3491910" y="5083492"/>
              <a:ext cx="308057" cy="205192"/>
            </a:xfrm>
            <a:custGeom>
              <a:avLst/>
              <a:gdLst/>
              <a:ahLst/>
              <a:cxnLst/>
              <a:rect l="0" t="0" r="0" b="0"/>
              <a:pathLst>
                <a:path w="308057" h="205192">
                  <a:moveTo>
                    <a:pt x="102824" y="0"/>
                  </a:moveTo>
                  <a:lnTo>
                    <a:pt x="85255" y="0"/>
                  </a:lnTo>
                  <a:lnTo>
                    <a:pt x="81586" y="953"/>
                  </a:lnTo>
                  <a:lnTo>
                    <a:pt x="74971" y="4551"/>
                  </a:lnTo>
                  <a:lnTo>
                    <a:pt x="66315" y="9325"/>
                  </a:lnTo>
                  <a:lnTo>
                    <a:pt x="61340" y="11932"/>
                  </a:lnTo>
                  <a:lnTo>
                    <a:pt x="57071" y="15575"/>
                  </a:lnTo>
                  <a:lnTo>
                    <a:pt x="53272" y="19908"/>
                  </a:lnTo>
                  <a:lnTo>
                    <a:pt x="49787" y="24702"/>
                  </a:lnTo>
                  <a:lnTo>
                    <a:pt x="45558" y="29803"/>
                  </a:lnTo>
                  <a:lnTo>
                    <a:pt x="40834" y="35109"/>
                  </a:lnTo>
                  <a:lnTo>
                    <a:pt x="35781" y="40551"/>
                  </a:lnTo>
                  <a:lnTo>
                    <a:pt x="31458" y="46084"/>
                  </a:lnTo>
                  <a:lnTo>
                    <a:pt x="27625" y="51678"/>
                  </a:lnTo>
                  <a:lnTo>
                    <a:pt x="24116" y="57312"/>
                  </a:lnTo>
                  <a:lnTo>
                    <a:pt x="20825" y="62973"/>
                  </a:lnTo>
                  <a:lnTo>
                    <a:pt x="14628" y="74343"/>
                  </a:lnTo>
                  <a:lnTo>
                    <a:pt x="11642" y="80995"/>
                  </a:lnTo>
                  <a:lnTo>
                    <a:pt x="8699" y="88286"/>
                  </a:lnTo>
                  <a:lnTo>
                    <a:pt x="5784" y="96005"/>
                  </a:lnTo>
                  <a:lnTo>
                    <a:pt x="3841" y="103056"/>
                  </a:lnTo>
                  <a:lnTo>
                    <a:pt x="2546" y="109661"/>
                  </a:lnTo>
                  <a:lnTo>
                    <a:pt x="1682" y="115970"/>
                  </a:lnTo>
                  <a:lnTo>
                    <a:pt x="1106" y="123033"/>
                  </a:lnTo>
                  <a:lnTo>
                    <a:pt x="722" y="130600"/>
                  </a:lnTo>
                  <a:lnTo>
                    <a:pt x="296" y="145674"/>
                  </a:lnTo>
                  <a:lnTo>
                    <a:pt x="0" y="176781"/>
                  </a:lnTo>
                  <a:lnTo>
                    <a:pt x="937" y="181672"/>
                  </a:lnTo>
                  <a:lnTo>
                    <a:pt x="2515" y="185885"/>
                  </a:lnTo>
                  <a:lnTo>
                    <a:pt x="4519" y="189646"/>
                  </a:lnTo>
                  <a:lnTo>
                    <a:pt x="7760" y="193105"/>
                  </a:lnTo>
                  <a:lnTo>
                    <a:pt x="16441" y="199490"/>
                  </a:lnTo>
                  <a:lnTo>
                    <a:pt x="24109" y="202962"/>
                  </a:lnTo>
                  <a:lnTo>
                    <a:pt x="31645" y="204505"/>
                  </a:lnTo>
                  <a:lnTo>
                    <a:pt x="36322" y="204917"/>
                  </a:lnTo>
                  <a:lnTo>
                    <a:pt x="41344" y="205191"/>
                  </a:lnTo>
                  <a:lnTo>
                    <a:pt x="46598" y="204422"/>
                  </a:lnTo>
                  <a:lnTo>
                    <a:pt x="52005" y="202956"/>
                  </a:lnTo>
                  <a:lnTo>
                    <a:pt x="78922" y="193760"/>
                  </a:lnTo>
                  <a:lnTo>
                    <a:pt x="84984" y="190133"/>
                  </a:lnTo>
                  <a:lnTo>
                    <a:pt x="89979" y="185811"/>
                  </a:lnTo>
                  <a:lnTo>
                    <a:pt x="94261" y="181024"/>
                  </a:lnTo>
                  <a:lnTo>
                    <a:pt x="104099" y="170625"/>
                  </a:lnTo>
                  <a:lnTo>
                    <a:pt x="109389" y="165185"/>
                  </a:lnTo>
                  <a:lnTo>
                    <a:pt x="114821" y="158701"/>
                  </a:lnTo>
                  <a:lnTo>
                    <a:pt x="120347" y="151521"/>
                  </a:lnTo>
                  <a:lnTo>
                    <a:pt x="125936" y="143876"/>
                  </a:lnTo>
                  <a:lnTo>
                    <a:pt x="131567" y="136875"/>
                  </a:lnTo>
                  <a:lnTo>
                    <a:pt x="137227" y="130303"/>
                  </a:lnTo>
                  <a:lnTo>
                    <a:pt x="142904" y="124016"/>
                  </a:lnTo>
                  <a:lnTo>
                    <a:pt x="148594" y="116967"/>
                  </a:lnTo>
                  <a:lnTo>
                    <a:pt x="154293" y="109411"/>
                  </a:lnTo>
                  <a:lnTo>
                    <a:pt x="159996" y="101515"/>
                  </a:lnTo>
                  <a:lnTo>
                    <a:pt x="164752" y="94347"/>
                  </a:lnTo>
                  <a:lnTo>
                    <a:pt x="168874" y="87663"/>
                  </a:lnTo>
                  <a:lnTo>
                    <a:pt x="172576" y="81302"/>
                  </a:lnTo>
                  <a:lnTo>
                    <a:pt x="179227" y="69155"/>
                  </a:lnTo>
                  <a:lnTo>
                    <a:pt x="188328" y="51605"/>
                  </a:lnTo>
                  <a:lnTo>
                    <a:pt x="191259" y="45834"/>
                  </a:lnTo>
                  <a:lnTo>
                    <a:pt x="194166" y="41033"/>
                  </a:lnTo>
                  <a:lnTo>
                    <a:pt x="197056" y="36881"/>
                  </a:lnTo>
                  <a:lnTo>
                    <a:pt x="199935" y="33160"/>
                  </a:lnTo>
                  <a:lnTo>
                    <a:pt x="201855" y="29726"/>
                  </a:lnTo>
                  <a:lnTo>
                    <a:pt x="203988" y="23372"/>
                  </a:lnTo>
                  <a:lnTo>
                    <a:pt x="205545" y="17692"/>
                  </a:lnTo>
                  <a:lnTo>
                    <a:pt x="201099" y="21858"/>
                  </a:lnTo>
                  <a:lnTo>
                    <a:pt x="198821" y="25050"/>
                  </a:lnTo>
                  <a:lnTo>
                    <a:pt x="196350" y="29082"/>
                  </a:lnTo>
                  <a:lnTo>
                    <a:pt x="193750" y="33676"/>
                  </a:lnTo>
                  <a:lnTo>
                    <a:pt x="192016" y="38643"/>
                  </a:lnTo>
                  <a:lnTo>
                    <a:pt x="190860" y="43859"/>
                  </a:lnTo>
                  <a:lnTo>
                    <a:pt x="190090" y="49242"/>
                  </a:lnTo>
                  <a:lnTo>
                    <a:pt x="189577" y="54736"/>
                  </a:lnTo>
                  <a:lnTo>
                    <a:pt x="189234" y="60303"/>
                  </a:lnTo>
                  <a:lnTo>
                    <a:pt x="189006" y="65920"/>
                  </a:lnTo>
                  <a:lnTo>
                    <a:pt x="188752" y="79780"/>
                  </a:lnTo>
                  <a:lnTo>
                    <a:pt x="188561" y="132764"/>
                  </a:lnTo>
                  <a:lnTo>
                    <a:pt x="189510" y="138038"/>
                  </a:lnTo>
                  <a:lnTo>
                    <a:pt x="191095" y="142509"/>
                  </a:lnTo>
                  <a:lnTo>
                    <a:pt x="193104" y="146441"/>
                  </a:lnTo>
                  <a:lnTo>
                    <a:pt x="195396" y="150015"/>
                  </a:lnTo>
                  <a:lnTo>
                    <a:pt x="197876" y="153350"/>
                  </a:lnTo>
                  <a:lnTo>
                    <a:pt x="200483" y="156526"/>
                  </a:lnTo>
                  <a:lnTo>
                    <a:pt x="208458" y="162595"/>
                  </a:lnTo>
                  <a:lnTo>
                    <a:pt x="217400" y="167515"/>
                  </a:lnTo>
                  <a:lnTo>
                    <a:pt x="224549" y="169701"/>
                  </a:lnTo>
                  <a:lnTo>
                    <a:pt x="233929" y="170932"/>
                  </a:lnTo>
                  <a:lnTo>
                    <a:pt x="236900" y="170152"/>
                  </a:lnTo>
                  <a:lnTo>
                    <a:pt x="242741" y="166746"/>
                  </a:lnTo>
                  <a:lnTo>
                    <a:pt x="251052" y="162057"/>
                  </a:lnTo>
                  <a:lnTo>
                    <a:pt x="255936" y="159473"/>
                  </a:lnTo>
                  <a:lnTo>
                    <a:pt x="259191" y="156798"/>
                  </a:lnTo>
                  <a:lnTo>
                    <a:pt x="261361" y="154062"/>
                  </a:lnTo>
                  <a:lnTo>
                    <a:pt x="262808" y="151286"/>
                  </a:lnTo>
                  <a:lnTo>
                    <a:pt x="265678" y="147529"/>
                  </a:lnTo>
                  <a:lnTo>
                    <a:pt x="269496" y="143121"/>
                  </a:lnTo>
                  <a:lnTo>
                    <a:pt x="277865" y="134094"/>
                  </a:lnTo>
                  <a:lnTo>
                    <a:pt x="284761" y="126908"/>
                  </a:lnTo>
                  <a:lnTo>
                    <a:pt x="287933" y="122705"/>
                  </a:lnTo>
                  <a:lnTo>
                    <a:pt x="291000" y="117999"/>
                  </a:lnTo>
                  <a:lnTo>
                    <a:pt x="293998" y="112956"/>
                  </a:lnTo>
                  <a:lnTo>
                    <a:pt x="296948" y="107689"/>
                  </a:lnTo>
                  <a:lnTo>
                    <a:pt x="302767" y="96757"/>
                  </a:lnTo>
                  <a:lnTo>
                    <a:pt x="304699" y="91175"/>
                  </a:lnTo>
                  <a:lnTo>
                    <a:pt x="305988" y="85548"/>
                  </a:lnTo>
                  <a:lnTo>
                    <a:pt x="306847" y="79892"/>
                  </a:lnTo>
                  <a:lnTo>
                    <a:pt x="307419" y="75169"/>
                  </a:lnTo>
                  <a:lnTo>
                    <a:pt x="307801" y="71068"/>
                  </a:lnTo>
                  <a:lnTo>
                    <a:pt x="308056" y="67381"/>
                  </a:lnTo>
                  <a:lnTo>
                    <a:pt x="307273" y="63018"/>
                  </a:lnTo>
                  <a:lnTo>
                    <a:pt x="305798" y="58205"/>
                  </a:lnTo>
                  <a:lnTo>
                    <a:pt x="303863" y="53091"/>
                  </a:lnTo>
                  <a:lnTo>
                    <a:pt x="302573" y="48729"/>
                  </a:lnTo>
                  <a:lnTo>
                    <a:pt x="301712" y="44869"/>
                  </a:lnTo>
                  <a:lnTo>
                    <a:pt x="301139" y="41343"/>
                  </a:lnTo>
                  <a:lnTo>
                    <a:pt x="299804" y="38039"/>
                  </a:lnTo>
                  <a:lnTo>
                    <a:pt x="295781" y="31829"/>
                  </a:lnTo>
                  <a:lnTo>
                    <a:pt x="290818" y="25894"/>
                  </a:lnTo>
                  <a:lnTo>
                    <a:pt x="285438" y="20081"/>
                  </a:lnTo>
                  <a:lnTo>
                    <a:pt x="279871" y="14322"/>
                  </a:lnTo>
                  <a:lnTo>
                    <a:pt x="277053" y="12406"/>
                  </a:lnTo>
                  <a:lnTo>
                    <a:pt x="271382" y="10276"/>
                  </a:lnTo>
                  <a:lnTo>
                    <a:pt x="262834" y="9078"/>
                  </a:lnTo>
                  <a:lnTo>
                    <a:pt x="254269" y="8722"/>
                  </a:lnTo>
                  <a:lnTo>
                    <a:pt x="248557" y="85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47"/>
            <p:cNvSpPr/>
            <p:nvPr/>
          </p:nvSpPr>
          <p:spPr>
            <a:xfrm>
              <a:off x="3843337" y="5040629"/>
              <a:ext cx="188596" cy="184597"/>
            </a:xfrm>
            <a:custGeom>
              <a:avLst/>
              <a:gdLst/>
              <a:ahLst/>
              <a:cxnLst/>
              <a:rect l="0" t="0" r="0" b="0"/>
              <a:pathLst>
                <a:path w="188596" h="184597">
                  <a:moveTo>
                    <a:pt x="0" y="0"/>
                  </a:moveTo>
                  <a:lnTo>
                    <a:pt x="4551" y="0"/>
                  </a:lnTo>
                  <a:lnTo>
                    <a:pt x="6844" y="1906"/>
                  </a:lnTo>
                  <a:lnTo>
                    <a:pt x="9325" y="5081"/>
                  </a:lnTo>
                  <a:lnTo>
                    <a:pt x="11931" y="9103"/>
                  </a:lnTo>
                  <a:lnTo>
                    <a:pt x="14622" y="12736"/>
                  </a:lnTo>
                  <a:lnTo>
                    <a:pt x="17368" y="16111"/>
                  </a:lnTo>
                  <a:lnTo>
                    <a:pt x="20151" y="19313"/>
                  </a:lnTo>
                  <a:lnTo>
                    <a:pt x="22007" y="23353"/>
                  </a:lnTo>
                  <a:lnTo>
                    <a:pt x="23244" y="27952"/>
                  </a:lnTo>
                  <a:lnTo>
                    <a:pt x="24068" y="32922"/>
                  </a:lnTo>
                  <a:lnTo>
                    <a:pt x="25571" y="38140"/>
                  </a:lnTo>
                  <a:lnTo>
                    <a:pt x="27525" y="43525"/>
                  </a:lnTo>
                  <a:lnTo>
                    <a:pt x="29780" y="49020"/>
                  </a:lnTo>
                  <a:lnTo>
                    <a:pt x="32236" y="55540"/>
                  </a:lnTo>
                  <a:lnTo>
                    <a:pt x="37504" y="70405"/>
                  </a:lnTo>
                  <a:lnTo>
                    <a:pt x="39290" y="77417"/>
                  </a:lnTo>
                  <a:lnTo>
                    <a:pt x="40481" y="83996"/>
                  </a:lnTo>
                  <a:lnTo>
                    <a:pt x="41275" y="90288"/>
                  </a:lnTo>
                  <a:lnTo>
                    <a:pt x="41804" y="97339"/>
                  </a:lnTo>
                  <a:lnTo>
                    <a:pt x="42157" y="104898"/>
                  </a:lnTo>
                  <a:lnTo>
                    <a:pt x="42654" y="126649"/>
                  </a:lnTo>
                  <a:lnTo>
                    <a:pt x="42863" y="184596"/>
                  </a:lnTo>
                  <a:lnTo>
                    <a:pt x="42863" y="155342"/>
                  </a:lnTo>
                  <a:lnTo>
                    <a:pt x="43815" y="149282"/>
                  </a:lnTo>
                  <a:lnTo>
                    <a:pt x="45403" y="142384"/>
                  </a:lnTo>
                  <a:lnTo>
                    <a:pt x="47413" y="134927"/>
                  </a:lnTo>
                  <a:lnTo>
                    <a:pt x="49706" y="128052"/>
                  </a:lnTo>
                  <a:lnTo>
                    <a:pt x="52188" y="121563"/>
                  </a:lnTo>
                  <a:lnTo>
                    <a:pt x="54794" y="115332"/>
                  </a:lnTo>
                  <a:lnTo>
                    <a:pt x="58437" y="108321"/>
                  </a:lnTo>
                  <a:lnTo>
                    <a:pt x="62771" y="100789"/>
                  </a:lnTo>
                  <a:lnTo>
                    <a:pt x="67564" y="92911"/>
                  </a:lnTo>
                  <a:lnTo>
                    <a:pt x="71713" y="84801"/>
                  </a:lnTo>
                  <a:lnTo>
                    <a:pt x="75431" y="76537"/>
                  </a:lnTo>
                  <a:lnTo>
                    <a:pt x="78862" y="68170"/>
                  </a:lnTo>
                  <a:lnTo>
                    <a:pt x="83055" y="60687"/>
                  </a:lnTo>
                  <a:lnTo>
                    <a:pt x="87755" y="53793"/>
                  </a:lnTo>
                  <a:lnTo>
                    <a:pt x="92793" y="47292"/>
                  </a:lnTo>
                  <a:lnTo>
                    <a:pt x="98057" y="41053"/>
                  </a:lnTo>
                  <a:lnTo>
                    <a:pt x="103472" y="34989"/>
                  </a:lnTo>
                  <a:lnTo>
                    <a:pt x="113615" y="24124"/>
                  </a:lnTo>
                  <a:lnTo>
                    <a:pt x="121298" y="16120"/>
                  </a:lnTo>
                  <a:lnTo>
                    <a:pt x="125633" y="13604"/>
                  </a:lnTo>
                  <a:lnTo>
                    <a:pt x="130428" y="11927"/>
                  </a:lnTo>
                  <a:lnTo>
                    <a:pt x="135530" y="10809"/>
                  </a:lnTo>
                  <a:lnTo>
                    <a:pt x="140836" y="10064"/>
                  </a:lnTo>
                  <a:lnTo>
                    <a:pt x="146278" y="9567"/>
                  </a:lnTo>
                  <a:lnTo>
                    <a:pt x="156452" y="9015"/>
                  </a:lnTo>
                  <a:lnTo>
                    <a:pt x="164149" y="8769"/>
                  </a:lnTo>
                  <a:lnTo>
                    <a:pt x="167535" y="9657"/>
                  </a:lnTo>
                  <a:lnTo>
                    <a:pt x="170745" y="11200"/>
                  </a:lnTo>
                  <a:lnTo>
                    <a:pt x="173838" y="13182"/>
                  </a:lnTo>
                  <a:lnTo>
                    <a:pt x="175899" y="16408"/>
                  </a:lnTo>
                  <a:lnTo>
                    <a:pt x="177274" y="20464"/>
                  </a:lnTo>
                  <a:lnTo>
                    <a:pt x="178190" y="25073"/>
                  </a:lnTo>
                  <a:lnTo>
                    <a:pt x="179753" y="30051"/>
                  </a:lnTo>
                  <a:lnTo>
                    <a:pt x="181748" y="35274"/>
                  </a:lnTo>
                  <a:lnTo>
                    <a:pt x="184030" y="40661"/>
                  </a:lnTo>
                  <a:lnTo>
                    <a:pt x="185552" y="46158"/>
                  </a:lnTo>
                  <a:lnTo>
                    <a:pt x="186567" y="51727"/>
                  </a:lnTo>
                  <a:lnTo>
                    <a:pt x="187242" y="57345"/>
                  </a:lnTo>
                  <a:lnTo>
                    <a:pt x="187694" y="63947"/>
                  </a:lnTo>
                  <a:lnTo>
                    <a:pt x="187994" y="71207"/>
                  </a:lnTo>
                  <a:lnTo>
                    <a:pt x="188417" y="92536"/>
                  </a:lnTo>
                  <a:lnTo>
                    <a:pt x="188595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48"/>
            <p:cNvSpPr/>
            <p:nvPr/>
          </p:nvSpPr>
          <p:spPr>
            <a:xfrm>
              <a:off x="4083879" y="4997798"/>
              <a:ext cx="136639" cy="419836"/>
            </a:xfrm>
            <a:custGeom>
              <a:avLst/>
              <a:gdLst/>
              <a:ahLst/>
              <a:cxnLst/>
              <a:rect l="0" t="0" r="0" b="0"/>
              <a:pathLst>
                <a:path w="136639" h="419836">
                  <a:moveTo>
                    <a:pt x="110930" y="8542"/>
                  </a:moveTo>
                  <a:lnTo>
                    <a:pt x="110930" y="1160"/>
                  </a:lnTo>
                  <a:lnTo>
                    <a:pt x="109978" y="763"/>
                  </a:lnTo>
                  <a:lnTo>
                    <a:pt x="106380" y="322"/>
                  </a:lnTo>
                  <a:lnTo>
                    <a:pt x="102711" y="0"/>
                  </a:lnTo>
                  <a:lnTo>
                    <a:pt x="99975" y="2523"/>
                  </a:lnTo>
                  <a:lnTo>
                    <a:pt x="97912" y="4529"/>
                  </a:lnTo>
                  <a:lnTo>
                    <a:pt x="95584" y="5867"/>
                  </a:lnTo>
                  <a:lnTo>
                    <a:pt x="93079" y="6758"/>
                  </a:lnTo>
                  <a:lnTo>
                    <a:pt x="90457" y="7353"/>
                  </a:lnTo>
                  <a:lnTo>
                    <a:pt x="86804" y="9654"/>
                  </a:lnTo>
                  <a:lnTo>
                    <a:pt x="82464" y="13093"/>
                  </a:lnTo>
                  <a:lnTo>
                    <a:pt x="77665" y="17291"/>
                  </a:lnTo>
                  <a:lnTo>
                    <a:pt x="72561" y="21995"/>
                  </a:lnTo>
                  <a:lnTo>
                    <a:pt x="61810" y="32301"/>
                  </a:lnTo>
                  <a:lnTo>
                    <a:pt x="57228" y="37716"/>
                  </a:lnTo>
                  <a:lnTo>
                    <a:pt x="53221" y="43231"/>
                  </a:lnTo>
                  <a:lnTo>
                    <a:pt x="49598" y="48813"/>
                  </a:lnTo>
                  <a:lnTo>
                    <a:pt x="45277" y="54439"/>
                  </a:lnTo>
                  <a:lnTo>
                    <a:pt x="40492" y="60095"/>
                  </a:lnTo>
                  <a:lnTo>
                    <a:pt x="35396" y="65771"/>
                  </a:lnTo>
                  <a:lnTo>
                    <a:pt x="31047" y="72412"/>
                  </a:lnTo>
                  <a:lnTo>
                    <a:pt x="27195" y="79697"/>
                  </a:lnTo>
                  <a:lnTo>
                    <a:pt x="23674" y="87411"/>
                  </a:lnTo>
                  <a:lnTo>
                    <a:pt x="20375" y="95412"/>
                  </a:lnTo>
                  <a:lnTo>
                    <a:pt x="17222" y="103602"/>
                  </a:lnTo>
                  <a:lnTo>
                    <a:pt x="14168" y="111921"/>
                  </a:lnTo>
                  <a:lnTo>
                    <a:pt x="11180" y="119371"/>
                  </a:lnTo>
                  <a:lnTo>
                    <a:pt x="8235" y="126243"/>
                  </a:lnTo>
                  <a:lnTo>
                    <a:pt x="5319" y="132729"/>
                  </a:lnTo>
                  <a:lnTo>
                    <a:pt x="2080" y="145016"/>
                  </a:lnTo>
                  <a:lnTo>
                    <a:pt x="640" y="156827"/>
                  </a:lnTo>
                  <a:lnTo>
                    <a:pt x="0" y="168426"/>
                  </a:lnTo>
                  <a:lnTo>
                    <a:pt x="782" y="173234"/>
                  </a:lnTo>
                  <a:lnTo>
                    <a:pt x="4191" y="181116"/>
                  </a:lnTo>
                  <a:lnTo>
                    <a:pt x="6433" y="184551"/>
                  </a:lnTo>
                  <a:lnTo>
                    <a:pt x="8880" y="187794"/>
                  </a:lnTo>
                  <a:lnTo>
                    <a:pt x="11465" y="190908"/>
                  </a:lnTo>
                  <a:lnTo>
                    <a:pt x="14140" y="192984"/>
                  </a:lnTo>
                  <a:lnTo>
                    <a:pt x="16876" y="194368"/>
                  </a:lnTo>
                  <a:lnTo>
                    <a:pt x="19653" y="195291"/>
                  </a:lnTo>
                  <a:lnTo>
                    <a:pt x="22456" y="194954"/>
                  </a:lnTo>
                  <a:lnTo>
                    <a:pt x="25278" y="193776"/>
                  </a:lnTo>
                  <a:lnTo>
                    <a:pt x="28111" y="192039"/>
                  </a:lnTo>
                  <a:lnTo>
                    <a:pt x="30953" y="190881"/>
                  </a:lnTo>
                  <a:lnTo>
                    <a:pt x="33799" y="190108"/>
                  </a:lnTo>
                  <a:lnTo>
                    <a:pt x="36650" y="189594"/>
                  </a:lnTo>
                  <a:lnTo>
                    <a:pt x="38550" y="188298"/>
                  </a:lnTo>
                  <a:lnTo>
                    <a:pt x="39817" y="186482"/>
                  </a:lnTo>
                  <a:lnTo>
                    <a:pt x="40661" y="184319"/>
                  </a:lnTo>
                  <a:lnTo>
                    <a:pt x="43129" y="181924"/>
                  </a:lnTo>
                  <a:lnTo>
                    <a:pt x="46680" y="179375"/>
                  </a:lnTo>
                  <a:lnTo>
                    <a:pt x="50952" y="176723"/>
                  </a:lnTo>
                  <a:lnTo>
                    <a:pt x="53800" y="174003"/>
                  </a:lnTo>
                  <a:lnTo>
                    <a:pt x="55698" y="171236"/>
                  </a:lnTo>
                  <a:lnTo>
                    <a:pt x="58760" y="164670"/>
                  </a:lnTo>
                  <a:lnTo>
                    <a:pt x="63296" y="155402"/>
                  </a:lnTo>
                  <a:lnTo>
                    <a:pt x="65840" y="151216"/>
                  </a:lnTo>
                  <a:lnTo>
                    <a:pt x="68487" y="147473"/>
                  </a:lnTo>
                  <a:lnTo>
                    <a:pt x="71205" y="144025"/>
                  </a:lnTo>
                  <a:lnTo>
                    <a:pt x="73969" y="140774"/>
                  </a:lnTo>
                  <a:lnTo>
                    <a:pt x="76765" y="137654"/>
                  </a:lnTo>
                  <a:lnTo>
                    <a:pt x="79581" y="134622"/>
                  </a:lnTo>
                  <a:lnTo>
                    <a:pt x="82411" y="130695"/>
                  </a:lnTo>
                  <a:lnTo>
                    <a:pt x="85250" y="126172"/>
                  </a:lnTo>
                  <a:lnTo>
                    <a:pt x="88095" y="121252"/>
                  </a:lnTo>
                  <a:lnTo>
                    <a:pt x="91256" y="113245"/>
                  </a:lnTo>
                  <a:lnTo>
                    <a:pt x="93614" y="105559"/>
                  </a:lnTo>
                  <a:lnTo>
                    <a:pt x="97837" y="95793"/>
                  </a:lnTo>
                  <a:lnTo>
                    <a:pt x="101018" y="84135"/>
                  </a:lnTo>
                  <a:lnTo>
                    <a:pt x="102182" y="71260"/>
                  </a:lnTo>
                  <a:lnTo>
                    <a:pt x="102357" y="68563"/>
                  </a:lnTo>
                  <a:lnTo>
                    <a:pt x="106909" y="73104"/>
                  </a:lnTo>
                  <a:lnTo>
                    <a:pt x="108250" y="75396"/>
                  </a:lnTo>
                  <a:lnTo>
                    <a:pt x="111088" y="84124"/>
                  </a:lnTo>
                  <a:lnTo>
                    <a:pt x="115128" y="93252"/>
                  </a:lnTo>
                  <a:lnTo>
                    <a:pt x="117559" y="103658"/>
                  </a:lnTo>
                  <a:lnTo>
                    <a:pt x="119591" y="114633"/>
                  </a:lnTo>
                  <a:lnTo>
                    <a:pt x="123670" y="125861"/>
                  </a:lnTo>
                  <a:lnTo>
                    <a:pt x="126117" y="137201"/>
                  </a:lnTo>
                  <a:lnTo>
                    <a:pt x="128158" y="149544"/>
                  </a:lnTo>
                  <a:lnTo>
                    <a:pt x="130035" y="156835"/>
                  </a:lnTo>
                  <a:lnTo>
                    <a:pt x="132240" y="164554"/>
                  </a:lnTo>
                  <a:lnTo>
                    <a:pt x="133709" y="171605"/>
                  </a:lnTo>
                  <a:lnTo>
                    <a:pt x="135342" y="184519"/>
                  </a:lnTo>
                  <a:lnTo>
                    <a:pt x="135777" y="191582"/>
                  </a:lnTo>
                  <a:lnTo>
                    <a:pt x="136261" y="207050"/>
                  </a:lnTo>
                  <a:lnTo>
                    <a:pt x="136614" y="257262"/>
                  </a:lnTo>
                  <a:lnTo>
                    <a:pt x="136638" y="282897"/>
                  </a:lnTo>
                  <a:lnTo>
                    <a:pt x="135689" y="290505"/>
                  </a:lnTo>
                  <a:lnTo>
                    <a:pt x="134103" y="297482"/>
                  </a:lnTo>
                  <a:lnTo>
                    <a:pt x="132094" y="304039"/>
                  </a:lnTo>
                  <a:lnTo>
                    <a:pt x="130754" y="311267"/>
                  </a:lnTo>
                  <a:lnTo>
                    <a:pt x="129862" y="318944"/>
                  </a:lnTo>
                  <a:lnTo>
                    <a:pt x="129266" y="326919"/>
                  </a:lnTo>
                  <a:lnTo>
                    <a:pt x="127917" y="334141"/>
                  </a:lnTo>
                  <a:lnTo>
                    <a:pt x="123878" y="347245"/>
                  </a:lnTo>
                  <a:lnTo>
                    <a:pt x="116249" y="369883"/>
                  </a:lnTo>
                  <a:lnTo>
                    <a:pt x="113523" y="376118"/>
                  </a:lnTo>
                  <a:lnTo>
                    <a:pt x="110754" y="381228"/>
                  </a:lnTo>
                  <a:lnTo>
                    <a:pt x="107955" y="385586"/>
                  </a:lnTo>
                  <a:lnTo>
                    <a:pt x="105137" y="390397"/>
                  </a:lnTo>
                  <a:lnTo>
                    <a:pt x="102306" y="395510"/>
                  </a:lnTo>
                  <a:lnTo>
                    <a:pt x="99466" y="400823"/>
                  </a:lnTo>
                  <a:lnTo>
                    <a:pt x="96310" y="409266"/>
                  </a:lnTo>
                  <a:lnTo>
                    <a:pt x="95468" y="412851"/>
                  </a:lnTo>
                  <a:lnTo>
                    <a:pt x="93955" y="415241"/>
                  </a:lnTo>
                  <a:lnTo>
                    <a:pt x="91994" y="416835"/>
                  </a:lnTo>
                  <a:lnTo>
                    <a:pt x="89733" y="417897"/>
                  </a:lnTo>
                  <a:lnTo>
                    <a:pt x="87274" y="418605"/>
                  </a:lnTo>
                  <a:lnTo>
                    <a:pt x="84682" y="419078"/>
                  </a:lnTo>
                  <a:lnTo>
                    <a:pt x="82001" y="419392"/>
                  </a:lnTo>
                  <a:lnTo>
                    <a:pt x="79262" y="419602"/>
                  </a:lnTo>
                  <a:lnTo>
                    <a:pt x="76483" y="419742"/>
                  </a:lnTo>
                  <a:lnTo>
                    <a:pt x="73678" y="419835"/>
                  </a:lnTo>
                  <a:lnTo>
                    <a:pt x="71808" y="418945"/>
                  </a:lnTo>
                  <a:lnTo>
                    <a:pt x="70561" y="417398"/>
                  </a:lnTo>
                  <a:lnTo>
                    <a:pt x="69730" y="415416"/>
                  </a:lnTo>
                  <a:lnTo>
                    <a:pt x="68224" y="414094"/>
                  </a:lnTo>
                  <a:lnTo>
                    <a:pt x="66267" y="413212"/>
                  </a:lnTo>
                  <a:lnTo>
                    <a:pt x="59496" y="41144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49"/>
            <p:cNvSpPr/>
            <p:nvPr/>
          </p:nvSpPr>
          <p:spPr>
            <a:xfrm>
              <a:off x="4289107" y="4989741"/>
              <a:ext cx="265748" cy="213251"/>
            </a:xfrm>
            <a:custGeom>
              <a:avLst/>
              <a:gdLst/>
              <a:ahLst/>
              <a:cxnLst/>
              <a:rect l="0" t="0" r="0" b="0"/>
              <a:pathLst>
                <a:path w="265748" h="213251">
                  <a:moveTo>
                    <a:pt x="0" y="25171"/>
                  </a:moveTo>
                  <a:lnTo>
                    <a:pt x="4551" y="25171"/>
                  </a:lnTo>
                  <a:lnTo>
                    <a:pt x="5892" y="26124"/>
                  </a:lnTo>
                  <a:lnTo>
                    <a:pt x="6785" y="27711"/>
                  </a:lnTo>
                  <a:lnTo>
                    <a:pt x="7381" y="29722"/>
                  </a:lnTo>
                  <a:lnTo>
                    <a:pt x="7778" y="32968"/>
                  </a:lnTo>
                  <a:lnTo>
                    <a:pt x="8043" y="37036"/>
                  </a:lnTo>
                  <a:lnTo>
                    <a:pt x="8219" y="41654"/>
                  </a:lnTo>
                  <a:lnTo>
                    <a:pt x="9290" y="45684"/>
                  </a:lnTo>
                  <a:lnTo>
                    <a:pt x="10956" y="49324"/>
                  </a:lnTo>
                  <a:lnTo>
                    <a:pt x="13019" y="52703"/>
                  </a:lnTo>
                  <a:lnTo>
                    <a:pt x="14395" y="56861"/>
                  </a:lnTo>
                  <a:lnTo>
                    <a:pt x="15311" y="61538"/>
                  </a:lnTo>
                  <a:lnTo>
                    <a:pt x="15922" y="66561"/>
                  </a:lnTo>
                  <a:lnTo>
                    <a:pt x="16330" y="72767"/>
                  </a:lnTo>
                  <a:lnTo>
                    <a:pt x="16602" y="79761"/>
                  </a:lnTo>
                  <a:lnTo>
                    <a:pt x="16984" y="103258"/>
                  </a:lnTo>
                  <a:lnTo>
                    <a:pt x="17145" y="207890"/>
                  </a:lnTo>
                  <a:lnTo>
                    <a:pt x="16193" y="209849"/>
                  </a:lnTo>
                  <a:lnTo>
                    <a:pt x="14605" y="211155"/>
                  </a:lnTo>
                  <a:lnTo>
                    <a:pt x="9764" y="213250"/>
                  </a:lnTo>
                  <a:lnTo>
                    <a:pt x="9367" y="212470"/>
                  </a:lnTo>
                  <a:lnTo>
                    <a:pt x="8808" y="206820"/>
                  </a:lnTo>
                  <a:lnTo>
                    <a:pt x="8677" y="201789"/>
                  </a:lnTo>
                  <a:lnTo>
                    <a:pt x="8574" y="151559"/>
                  </a:lnTo>
                  <a:lnTo>
                    <a:pt x="9526" y="144672"/>
                  </a:lnTo>
                  <a:lnTo>
                    <a:pt x="11113" y="138177"/>
                  </a:lnTo>
                  <a:lnTo>
                    <a:pt x="20504" y="109512"/>
                  </a:lnTo>
                  <a:lnTo>
                    <a:pt x="24147" y="102353"/>
                  </a:lnTo>
                  <a:lnTo>
                    <a:pt x="28481" y="95676"/>
                  </a:lnTo>
                  <a:lnTo>
                    <a:pt x="33274" y="89319"/>
                  </a:lnTo>
                  <a:lnTo>
                    <a:pt x="37423" y="83177"/>
                  </a:lnTo>
                  <a:lnTo>
                    <a:pt x="41141" y="77176"/>
                  </a:lnTo>
                  <a:lnTo>
                    <a:pt x="44573" y="71271"/>
                  </a:lnTo>
                  <a:lnTo>
                    <a:pt x="48765" y="65429"/>
                  </a:lnTo>
                  <a:lnTo>
                    <a:pt x="53465" y="59630"/>
                  </a:lnTo>
                  <a:lnTo>
                    <a:pt x="62814" y="49059"/>
                  </a:lnTo>
                  <a:lnTo>
                    <a:pt x="70145" y="41186"/>
                  </a:lnTo>
                  <a:lnTo>
                    <a:pt x="74386" y="37752"/>
                  </a:lnTo>
                  <a:lnTo>
                    <a:pt x="79118" y="34511"/>
                  </a:lnTo>
                  <a:lnTo>
                    <a:pt x="84178" y="31398"/>
                  </a:lnTo>
                  <a:lnTo>
                    <a:pt x="89456" y="29322"/>
                  </a:lnTo>
                  <a:lnTo>
                    <a:pt x="94880" y="27938"/>
                  </a:lnTo>
                  <a:lnTo>
                    <a:pt x="108171" y="25718"/>
                  </a:lnTo>
                  <a:lnTo>
                    <a:pt x="115024" y="25333"/>
                  </a:lnTo>
                  <a:lnTo>
                    <a:pt x="123087" y="25219"/>
                  </a:lnTo>
                  <a:lnTo>
                    <a:pt x="125873" y="26156"/>
                  </a:lnTo>
                  <a:lnTo>
                    <a:pt x="131509" y="29736"/>
                  </a:lnTo>
                  <a:lnTo>
                    <a:pt x="133392" y="32977"/>
                  </a:lnTo>
                  <a:lnTo>
                    <a:pt x="134648" y="37042"/>
                  </a:lnTo>
                  <a:lnTo>
                    <a:pt x="135485" y="41658"/>
                  </a:lnTo>
                  <a:lnTo>
                    <a:pt x="136043" y="46640"/>
                  </a:lnTo>
                  <a:lnTo>
                    <a:pt x="136416" y="51866"/>
                  </a:lnTo>
                  <a:lnTo>
                    <a:pt x="136664" y="57255"/>
                  </a:lnTo>
                  <a:lnTo>
                    <a:pt x="136940" y="70863"/>
                  </a:lnTo>
                  <a:lnTo>
                    <a:pt x="137156" y="141876"/>
                  </a:lnTo>
                  <a:lnTo>
                    <a:pt x="138110" y="147742"/>
                  </a:lnTo>
                  <a:lnTo>
                    <a:pt x="139699" y="153558"/>
                  </a:lnTo>
                  <a:lnTo>
                    <a:pt x="141710" y="159339"/>
                  </a:lnTo>
                  <a:lnTo>
                    <a:pt x="143051" y="164147"/>
                  </a:lnTo>
                  <a:lnTo>
                    <a:pt x="143945" y="168304"/>
                  </a:lnTo>
                  <a:lnTo>
                    <a:pt x="144540" y="172028"/>
                  </a:lnTo>
                  <a:lnTo>
                    <a:pt x="144938" y="175463"/>
                  </a:lnTo>
                  <a:lnTo>
                    <a:pt x="145379" y="181820"/>
                  </a:lnTo>
                  <a:lnTo>
                    <a:pt x="146450" y="183896"/>
                  </a:lnTo>
                  <a:lnTo>
                    <a:pt x="148116" y="185280"/>
                  </a:lnTo>
                  <a:lnTo>
                    <a:pt x="153082" y="187502"/>
                  </a:lnTo>
                  <a:lnTo>
                    <a:pt x="154443" y="186732"/>
                  </a:lnTo>
                  <a:lnTo>
                    <a:pt x="160908" y="181096"/>
                  </a:lnTo>
                  <a:lnTo>
                    <a:pt x="168855" y="173395"/>
                  </a:lnTo>
                  <a:lnTo>
                    <a:pt x="182915" y="159426"/>
                  </a:lnTo>
                  <a:lnTo>
                    <a:pt x="185761" y="155632"/>
                  </a:lnTo>
                  <a:lnTo>
                    <a:pt x="188611" y="151197"/>
                  </a:lnTo>
                  <a:lnTo>
                    <a:pt x="191463" y="146336"/>
                  </a:lnTo>
                  <a:lnTo>
                    <a:pt x="193364" y="140238"/>
                  </a:lnTo>
                  <a:lnTo>
                    <a:pt x="194632" y="133315"/>
                  </a:lnTo>
                  <a:lnTo>
                    <a:pt x="195477" y="125842"/>
                  </a:lnTo>
                  <a:lnTo>
                    <a:pt x="197945" y="118955"/>
                  </a:lnTo>
                  <a:lnTo>
                    <a:pt x="201497" y="112459"/>
                  </a:lnTo>
                  <a:lnTo>
                    <a:pt x="205769" y="106223"/>
                  </a:lnTo>
                  <a:lnTo>
                    <a:pt x="209569" y="99208"/>
                  </a:lnTo>
                  <a:lnTo>
                    <a:pt x="213055" y="91674"/>
                  </a:lnTo>
                  <a:lnTo>
                    <a:pt x="216332" y="83794"/>
                  </a:lnTo>
                  <a:lnTo>
                    <a:pt x="219469" y="76635"/>
                  </a:lnTo>
                  <a:lnTo>
                    <a:pt x="225494" y="63602"/>
                  </a:lnTo>
                  <a:lnTo>
                    <a:pt x="234242" y="45554"/>
                  </a:lnTo>
                  <a:lnTo>
                    <a:pt x="236171" y="39712"/>
                  </a:lnTo>
                  <a:lnTo>
                    <a:pt x="237457" y="33913"/>
                  </a:lnTo>
                  <a:lnTo>
                    <a:pt x="238315" y="28141"/>
                  </a:lnTo>
                  <a:lnTo>
                    <a:pt x="239839" y="23341"/>
                  </a:lnTo>
                  <a:lnTo>
                    <a:pt x="241808" y="19188"/>
                  </a:lnTo>
                  <a:lnTo>
                    <a:pt x="244073" y="15468"/>
                  </a:lnTo>
                  <a:lnTo>
                    <a:pt x="245583" y="12035"/>
                  </a:lnTo>
                  <a:lnTo>
                    <a:pt x="247261" y="5680"/>
                  </a:lnTo>
                  <a:lnTo>
                    <a:pt x="248660" y="3605"/>
                  </a:lnTo>
                  <a:lnTo>
                    <a:pt x="250546" y="2221"/>
                  </a:lnTo>
                  <a:lnTo>
                    <a:pt x="255866" y="0"/>
                  </a:lnTo>
                  <a:lnTo>
                    <a:pt x="256302" y="771"/>
                  </a:lnTo>
                  <a:lnTo>
                    <a:pt x="256917" y="6405"/>
                  </a:lnTo>
                  <a:lnTo>
                    <a:pt x="257060" y="11433"/>
                  </a:lnTo>
                  <a:lnTo>
                    <a:pt x="257141" y="24170"/>
                  </a:lnTo>
                  <a:lnTo>
                    <a:pt x="256200" y="29266"/>
                  </a:lnTo>
                  <a:lnTo>
                    <a:pt x="254620" y="34569"/>
                  </a:lnTo>
                  <a:lnTo>
                    <a:pt x="252614" y="40009"/>
                  </a:lnTo>
                  <a:lnTo>
                    <a:pt x="251277" y="46493"/>
                  </a:lnTo>
                  <a:lnTo>
                    <a:pt x="250386" y="53673"/>
                  </a:lnTo>
                  <a:lnTo>
                    <a:pt x="249791" y="61318"/>
                  </a:lnTo>
                  <a:lnTo>
                    <a:pt x="249395" y="68319"/>
                  </a:lnTo>
                  <a:lnTo>
                    <a:pt x="248955" y="81178"/>
                  </a:lnTo>
                  <a:lnTo>
                    <a:pt x="248649" y="120071"/>
                  </a:lnTo>
                  <a:lnTo>
                    <a:pt x="248612" y="149327"/>
                  </a:lnTo>
                  <a:lnTo>
                    <a:pt x="249561" y="155566"/>
                  </a:lnTo>
                  <a:lnTo>
                    <a:pt x="251147" y="161632"/>
                  </a:lnTo>
                  <a:lnTo>
                    <a:pt x="253156" y="167579"/>
                  </a:lnTo>
                  <a:lnTo>
                    <a:pt x="254495" y="173450"/>
                  </a:lnTo>
                  <a:lnTo>
                    <a:pt x="255389" y="179269"/>
                  </a:lnTo>
                  <a:lnTo>
                    <a:pt x="255984" y="185053"/>
                  </a:lnTo>
                  <a:lnTo>
                    <a:pt x="257334" y="189862"/>
                  </a:lnTo>
                  <a:lnTo>
                    <a:pt x="259186" y="194020"/>
                  </a:lnTo>
                  <a:lnTo>
                    <a:pt x="265747" y="2051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50"/>
            <p:cNvSpPr/>
            <p:nvPr/>
          </p:nvSpPr>
          <p:spPr>
            <a:xfrm>
              <a:off x="4563427" y="520350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51"/>
            <p:cNvSpPr/>
            <p:nvPr/>
          </p:nvSpPr>
          <p:spPr>
            <a:xfrm>
              <a:off x="4606290" y="4963626"/>
              <a:ext cx="145733" cy="186709"/>
            </a:xfrm>
            <a:custGeom>
              <a:avLst/>
              <a:gdLst/>
              <a:ahLst/>
              <a:cxnLst/>
              <a:rect l="0" t="0" r="0" b="0"/>
              <a:pathLst>
                <a:path w="145733" h="186709">
                  <a:moveTo>
                    <a:pt x="0" y="119866"/>
                  </a:moveTo>
                  <a:lnTo>
                    <a:pt x="0" y="114927"/>
                  </a:lnTo>
                  <a:lnTo>
                    <a:pt x="0" y="119793"/>
                  </a:lnTo>
                  <a:lnTo>
                    <a:pt x="4551" y="115294"/>
                  </a:lnTo>
                  <a:lnTo>
                    <a:pt x="6843" y="113960"/>
                  </a:lnTo>
                  <a:lnTo>
                    <a:pt x="9324" y="113071"/>
                  </a:lnTo>
                  <a:lnTo>
                    <a:pt x="11931" y="112479"/>
                  </a:lnTo>
                  <a:lnTo>
                    <a:pt x="15574" y="112084"/>
                  </a:lnTo>
                  <a:lnTo>
                    <a:pt x="19908" y="111820"/>
                  </a:lnTo>
                  <a:lnTo>
                    <a:pt x="24701" y="111645"/>
                  </a:lnTo>
                  <a:lnTo>
                    <a:pt x="28850" y="110575"/>
                  </a:lnTo>
                  <a:lnTo>
                    <a:pt x="32568" y="108910"/>
                  </a:lnTo>
                  <a:lnTo>
                    <a:pt x="35999" y="106847"/>
                  </a:lnTo>
                  <a:lnTo>
                    <a:pt x="40192" y="104519"/>
                  </a:lnTo>
                  <a:lnTo>
                    <a:pt x="49930" y="99393"/>
                  </a:lnTo>
                  <a:lnTo>
                    <a:pt x="66123" y="91151"/>
                  </a:lnTo>
                  <a:lnTo>
                    <a:pt x="70752" y="88341"/>
                  </a:lnTo>
                  <a:lnTo>
                    <a:pt x="74790" y="85515"/>
                  </a:lnTo>
                  <a:lnTo>
                    <a:pt x="78435" y="82677"/>
                  </a:lnTo>
                  <a:lnTo>
                    <a:pt x="82770" y="78881"/>
                  </a:lnTo>
                  <a:lnTo>
                    <a:pt x="87564" y="74445"/>
                  </a:lnTo>
                  <a:lnTo>
                    <a:pt x="104397" y="58189"/>
                  </a:lnTo>
                  <a:lnTo>
                    <a:pt x="108650" y="54935"/>
                  </a:lnTo>
                  <a:lnTo>
                    <a:pt x="113391" y="51814"/>
                  </a:lnTo>
                  <a:lnTo>
                    <a:pt x="118456" y="48780"/>
                  </a:lnTo>
                  <a:lnTo>
                    <a:pt x="122786" y="45806"/>
                  </a:lnTo>
                  <a:lnTo>
                    <a:pt x="126624" y="42870"/>
                  </a:lnTo>
                  <a:lnTo>
                    <a:pt x="130136" y="39960"/>
                  </a:lnTo>
                  <a:lnTo>
                    <a:pt x="132478" y="37068"/>
                  </a:lnTo>
                  <a:lnTo>
                    <a:pt x="134038" y="34188"/>
                  </a:lnTo>
                  <a:lnTo>
                    <a:pt x="135772" y="28447"/>
                  </a:lnTo>
                  <a:lnTo>
                    <a:pt x="136543" y="22721"/>
                  </a:lnTo>
                  <a:lnTo>
                    <a:pt x="136886" y="17000"/>
                  </a:lnTo>
                  <a:lnTo>
                    <a:pt x="137037" y="11283"/>
                  </a:lnTo>
                  <a:lnTo>
                    <a:pt x="137106" y="5567"/>
                  </a:lnTo>
                  <a:lnTo>
                    <a:pt x="136171" y="3662"/>
                  </a:lnTo>
                  <a:lnTo>
                    <a:pt x="134596" y="2391"/>
                  </a:lnTo>
                  <a:lnTo>
                    <a:pt x="132593" y="1545"/>
                  </a:lnTo>
                  <a:lnTo>
                    <a:pt x="129353" y="980"/>
                  </a:lnTo>
                  <a:lnTo>
                    <a:pt x="125287" y="604"/>
                  </a:lnTo>
                  <a:lnTo>
                    <a:pt x="116643" y="185"/>
                  </a:lnTo>
                  <a:lnTo>
                    <a:pt x="109626" y="0"/>
                  </a:lnTo>
                  <a:lnTo>
                    <a:pt x="106421" y="903"/>
                  </a:lnTo>
                  <a:lnTo>
                    <a:pt x="103332" y="2457"/>
                  </a:lnTo>
                  <a:lnTo>
                    <a:pt x="100320" y="4446"/>
                  </a:lnTo>
                  <a:lnTo>
                    <a:pt x="96408" y="6724"/>
                  </a:lnTo>
                  <a:lnTo>
                    <a:pt x="91894" y="9196"/>
                  </a:lnTo>
                  <a:lnTo>
                    <a:pt x="86980" y="11796"/>
                  </a:lnTo>
                  <a:lnTo>
                    <a:pt x="82752" y="15434"/>
                  </a:lnTo>
                  <a:lnTo>
                    <a:pt x="78980" y="19765"/>
                  </a:lnTo>
                  <a:lnTo>
                    <a:pt x="75513" y="24557"/>
                  </a:lnTo>
                  <a:lnTo>
                    <a:pt x="72250" y="29657"/>
                  </a:lnTo>
                  <a:lnTo>
                    <a:pt x="69121" y="34961"/>
                  </a:lnTo>
                  <a:lnTo>
                    <a:pt x="66083" y="40403"/>
                  </a:lnTo>
                  <a:lnTo>
                    <a:pt x="60168" y="51529"/>
                  </a:lnTo>
                  <a:lnTo>
                    <a:pt x="48609" y="74194"/>
                  </a:lnTo>
                  <a:lnTo>
                    <a:pt x="46693" y="80845"/>
                  </a:lnTo>
                  <a:lnTo>
                    <a:pt x="45416" y="88137"/>
                  </a:lnTo>
                  <a:lnTo>
                    <a:pt x="44565" y="95856"/>
                  </a:lnTo>
                  <a:lnTo>
                    <a:pt x="43997" y="102907"/>
                  </a:lnTo>
                  <a:lnTo>
                    <a:pt x="43619" y="109513"/>
                  </a:lnTo>
                  <a:lnTo>
                    <a:pt x="43199" y="121932"/>
                  </a:lnTo>
                  <a:lnTo>
                    <a:pt x="43012" y="133802"/>
                  </a:lnTo>
                  <a:lnTo>
                    <a:pt x="43914" y="139634"/>
                  </a:lnTo>
                  <a:lnTo>
                    <a:pt x="45469" y="145427"/>
                  </a:lnTo>
                  <a:lnTo>
                    <a:pt x="47457" y="151195"/>
                  </a:lnTo>
                  <a:lnTo>
                    <a:pt x="48783" y="155992"/>
                  </a:lnTo>
                  <a:lnTo>
                    <a:pt x="49667" y="160142"/>
                  </a:lnTo>
                  <a:lnTo>
                    <a:pt x="50256" y="163862"/>
                  </a:lnTo>
                  <a:lnTo>
                    <a:pt x="52554" y="167294"/>
                  </a:lnTo>
                  <a:lnTo>
                    <a:pt x="55991" y="170535"/>
                  </a:lnTo>
                  <a:lnTo>
                    <a:pt x="60187" y="173648"/>
                  </a:lnTo>
                  <a:lnTo>
                    <a:pt x="63937" y="176676"/>
                  </a:lnTo>
                  <a:lnTo>
                    <a:pt x="67390" y="179646"/>
                  </a:lnTo>
                  <a:lnTo>
                    <a:pt x="70644" y="182580"/>
                  </a:lnTo>
                  <a:lnTo>
                    <a:pt x="74718" y="184536"/>
                  </a:lnTo>
                  <a:lnTo>
                    <a:pt x="79339" y="185839"/>
                  </a:lnTo>
                  <a:lnTo>
                    <a:pt x="84326" y="186708"/>
                  </a:lnTo>
                  <a:lnTo>
                    <a:pt x="88602" y="186335"/>
                  </a:lnTo>
                  <a:lnTo>
                    <a:pt x="92405" y="185134"/>
                  </a:lnTo>
                  <a:lnTo>
                    <a:pt x="95893" y="183380"/>
                  </a:lnTo>
                  <a:lnTo>
                    <a:pt x="99172" y="181259"/>
                  </a:lnTo>
                  <a:lnTo>
                    <a:pt x="102309" y="178892"/>
                  </a:lnTo>
                  <a:lnTo>
                    <a:pt x="105353" y="176362"/>
                  </a:lnTo>
                  <a:lnTo>
                    <a:pt x="109288" y="173723"/>
                  </a:lnTo>
                  <a:lnTo>
                    <a:pt x="113816" y="171010"/>
                  </a:lnTo>
                  <a:lnTo>
                    <a:pt x="118739" y="168250"/>
                  </a:lnTo>
                  <a:lnTo>
                    <a:pt x="122974" y="165457"/>
                  </a:lnTo>
                  <a:lnTo>
                    <a:pt x="126750" y="162643"/>
                  </a:lnTo>
                  <a:lnTo>
                    <a:pt x="130220" y="159814"/>
                  </a:lnTo>
                  <a:lnTo>
                    <a:pt x="133486" y="156975"/>
                  </a:lnTo>
                  <a:lnTo>
                    <a:pt x="136615" y="154130"/>
                  </a:lnTo>
                  <a:lnTo>
                    <a:pt x="145732" y="14558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152"/>
            <p:cNvSpPr/>
            <p:nvPr/>
          </p:nvSpPr>
          <p:spPr>
            <a:xfrm>
              <a:off x="4820602" y="4972629"/>
              <a:ext cx="128589" cy="160455"/>
            </a:xfrm>
            <a:custGeom>
              <a:avLst/>
              <a:gdLst/>
              <a:ahLst/>
              <a:cxnLst/>
              <a:rect l="0" t="0" r="0" b="0"/>
              <a:pathLst>
                <a:path w="128589" h="160455">
                  <a:moveTo>
                    <a:pt x="0" y="25138"/>
                  </a:moveTo>
                  <a:lnTo>
                    <a:pt x="0" y="17757"/>
                  </a:lnTo>
                  <a:lnTo>
                    <a:pt x="953" y="17360"/>
                  </a:lnTo>
                  <a:lnTo>
                    <a:pt x="4551" y="16919"/>
                  </a:lnTo>
                  <a:lnTo>
                    <a:pt x="5892" y="15849"/>
                  </a:lnTo>
                  <a:lnTo>
                    <a:pt x="6785" y="14183"/>
                  </a:lnTo>
                  <a:lnTo>
                    <a:pt x="7381" y="12119"/>
                  </a:lnTo>
                  <a:lnTo>
                    <a:pt x="7778" y="11696"/>
                  </a:lnTo>
                  <a:lnTo>
                    <a:pt x="8043" y="12367"/>
                  </a:lnTo>
                  <a:lnTo>
                    <a:pt x="8219" y="13767"/>
                  </a:lnTo>
                  <a:lnTo>
                    <a:pt x="10956" y="17862"/>
                  </a:lnTo>
                  <a:lnTo>
                    <a:pt x="13019" y="20287"/>
                  </a:lnTo>
                  <a:lnTo>
                    <a:pt x="14394" y="22857"/>
                  </a:lnTo>
                  <a:lnTo>
                    <a:pt x="15311" y="25522"/>
                  </a:lnTo>
                  <a:lnTo>
                    <a:pt x="15922" y="28252"/>
                  </a:lnTo>
                  <a:lnTo>
                    <a:pt x="16330" y="31977"/>
                  </a:lnTo>
                  <a:lnTo>
                    <a:pt x="16602" y="36364"/>
                  </a:lnTo>
                  <a:lnTo>
                    <a:pt x="16783" y="41195"/>
                  </a:lnTo>
                  <a:lnTo>
                    <a:pt x="17856" y="46320"/>
                  </a:lnTo>
                  <a:lnTo>
                    <a:pt x="19524" y="51642"/>
                  </a:lnTo>
                  <a:lnTo>
                    <a:pt x="21589" y="57095"/>
                  </a:lnTo>
                  <a:lnTo>
                    <a:pt x="22012" y="63588"/>
                  </a:lnTo>
                  <a:lnTo>
                    <a:pt x="21342" y="70774"/>
                  </a:lnTo>
                  <a:lnTo>
                    <a:pt x="19943" y="78421"/>
                  </a:lnTo>
                  <a:lnTo>
                    <a:pt x="19011" y="85425"/>
                  </a:lnTo>
                  <a:lnTo>
                    <a:pt x="18389" y="92000"/>
                  </a:lnTo>
                  <a:lnTo>
                    <a:pt x="17974" y="98287"/>
                  </a:lnTo>
                  <a:lnTo>
                    <a:pt x="17698" y="104385"/>
                  </a:lnTo>
                  <a:lnTo>
                    <a:pt x="17390" y="116239"/>
                  </a:lnTo>
                  <a:lnTo>
                    <a:pt x="16357" y="122067"/>
                  </a:lnTo>
                  <a:lnTo>
                    <a:pt x="14714" y="127857"/>
                  </a:lnTo>
                  <a:lnTo>
                    <a:pt x="12667" y="133623"/>
                  </a:lnTo>
                  <a:lnTo>
                    <a:pt x="11302" y="138419"/>
                  </a:lnTo>
                  <a:lnTo>
                    <a:pt x="10392" y="142568"/>
                  </a:lnTo>
                  <a:lnTo>
                    <a:pt x="9786" y="146288"/>
                  </a:lnTo>
                  <a:lnTo>
                    <a:pt x="9381" y="149719"/>
                  </a:lnTo>
                  <a:lnTo>
                    <a:pt x="9112" y="152960"/>
                  </a:lnTo>
                  <a:lnTo>
                    <a:pt x="8679" y="160454"/>
                  </a:lnTo>
                  <a:lnTo>
                    <a:pt x="8593" y="156042"/>
                  </a:lnTo>
                  <a:lnTo>
                    <a:pt x="8575" y="144929"/>
                  </a:lnTo>
                  <a:lnTo>
                    <a:pt x="9527" y="140241"/>
                  </a:lnTo>
                  <a:lnTo>
                    <a:pt x="11114" y="135211"/>
                  </a:lnTo>
                  <a:lnTo>
                    <a:pt x="13124" y="129952"/>
                  </a:lnTo>
                  <a:lnTo>
                    <a:pt x="14464" y="124542"/>
                  </a:lnTo>
                  <a:lnTo>
                    <a:pt x="15358" y="119030"/>
                  </a:lnTo>
                  <a:lnTo>
                    <a:pt x="15953" y="113450"/>
                  </a:lnTo>
                  <a:lnTo>
                    <a:pt x="17303" y="107825"/>
                  </a:lnTo>
                  <a:lnTo>
                    <a:pt x="19156" y="102170"/>
                  </a:lnTo>
                  <a:lnTo>
                    <a:pt x="21343" y="96495"/>
                  </a:lnTo>
                  <a:lnTo>
                    <a:pt x="26313" y="82570"/>
                  </a:lnTo>
                  <a:lnTo>
                    <a:pt x="28972" y="74856"/>
                  </a:lnTo>
                  <a:lnTo>
                    <a:pt x="32650" y="67809"/>
                  </a:lnTo>
                  <a:lnTo>
                    <a:pt x="37006" y="61205"/>
                  </a:lnTo>
                  <a:lnTo>
                    <a:pt x="41816" y="54898"/>
                  </a:lnTo>
                  <a:lnTo>
                    <a:pt x="45975" y="47835"/>
                  </a:lnTo>
                  <a:lnTo>
                    <a:pt x="49700" y="40270"/>
                  </a:lnTo>
                  <a:lnTo>
                    <a:pt x="53135" y="32368"/>
                  </a:lnTo>
                  <a:lnTo>
                    <a:pt x="57331" y="26148"/>
                  </a:lnTo>
                  <a:lnTo>
                    <a:pt x="62034" y="21049"/>
                  </a:lnTo>
                  <a:lnTo>
                    <a:pt x="67073" y="16697"/>
                  </a:lnTo>
                  <a:lnTo>
                    <a:pt x="71385" y="12843"/>
                  </a:lnTo>
                  <a:lnTo>
                    <a:pt x="78717" y="6021"/>
                  </a:lnTo>
                  <a:lnTo>
                    <a:pt x="82005" y="3821"/>
                  </a:lnTo>
                  <a:lnTo>
                    <a:pt x="85150" y="2354"/>
                  </a:lnTo>
                  <a:lnTo>
                    <a:pt x="88199" y="1377"/>
                  </a:lnTo>
                  <a:lnTo>
                    <a:pt x="91184" y="724"/>
                  </a:lnTo>
                  <a:lnTo>
                    <a:pt x="94127" y="290"/>
                  </a:lnTo>
                  <a:lnTo>
                    <a:pt x="97042" y="0"/>
                  </a:lnTo>
                  <a:lnTo>
                    <a:pt x="99937" y="760"/>
                  </a:lnTo>
                  <a:lnTo>
                    <a:pt x="102820" y="2218"/>
                  </a:lnTo>
                  <a:lnTo>
                    <a:pt x="105694" y="4143"/>
                  </a:lnTo>
                  <a:lnTo>
                    <a:pt x="107610" y="7331"/>
                  </a:lnTo>
                  <a:lnTo>
                    <a:pt x="108888" y="11362"/>
                  </a:lnTo>
                  <a:lnTo>
                    <a:pt x="109739" y="15954"/>
                  </a:lnTo>
                  <a:lnTo>
                    <a:pt x="111259" y="20920"/>
                  </a:lnTo>
                  <a:lnTo>
                    <a:pt x="113226" y="26136"/>
                  </a:lnTo>
                  <a:lnTo>
                    <a:pt x="115488" y="31518"/>
                  </a:lnTo>
                  <a:lnTo>
                    <a:pt x="116998" y="37012"/>
                  </a:lnTo>
                  <a:lnTo>
                    <a:pt x="118003" y="42579"/>
                  </a:lnTo>
                  <a:lnTo>
                    <a:pt x="118674" y="48195"/>
                  </a:lnTo>
                  <a:lnTo>
                    <a:pt x="119121" y="54797"/>
                  </a:lnTo>
                  <a:lnTo>
                    <a:pt x="119419" y="62056"/>
                  </a:lnTo>
                  <a:lnTo>
                    <a:pt x="119839" y="83384"/>
                  </a:lnTo>
                  <a:lnTo>
                    <a:pt x="120005" y="132428"/>
                  </a:lnTo>
                  <a:lnTo>
                    <a:pt x="120961" y="136670"/>
                  </a:lnTo>
                  <a:lnTo>
                    <a:pt x="122550" y="139498"/>
                  </a:lnTo>
                  <a:lnTo>
                    <a:pt x="124563" y="141383"/>
                  </a:lnTo>
                  <a:lnTo>
                    <a:pt x="125904" y="143592"/>
                  </a:lnTo>
                  <a:lnTo>
                    <a:pt x="127395" y="148587"/>
                  </a:lnTo>
                  <a:lnTo>
                    <a:pt x="128588" y="1537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153"/>
            <p:cNvSpPr/>
            <p:nvPr/>
          </p:nvSpPr>
          <p:spPr>
            <a:xfrm>
              <a:off x="5043487" y="4877752"/>
              <a:ext cx="17146" cy="300039"/>
            </a:xfrm>
            <a:custGeom>
              <a:avLst/>
              <a:gdLst/>
              <a:ahLst/>
              <a:cxnLst/>
              <a:rect l="0" t="0" r="0" b="0"/>
              <a:pathLst>
                <a:path w="17146" h="300039">
                  <a:moveTo>
                    <a:pt x="0" y="0"/>
                  </a:moveTo>
                  <a:lnTo>
                    <a:pt x="0" y="274940"/>
                  </a:lnTo>
                  <a:lnTo>
                    <a:pt x="953" y="278544"/>
                  </a:lnTo>
                  <a:lnTo>
                    <a:pt x="2540" y="281898"/>
                  </a:lnTo>
                  <a:lnTo>
                    <a:pt x="4551" y="285087"/>
                  </a:lnTo>
                  <a:lnTo>
                    <a:pt x="5892" y="288166"/>
                  </a:lnTo>
                  <a:lnTo>
                    <a:pt x="6785" y="291170"/>
                  </a:lnTo>
                  <a:lnTo>
                    <a:pt x="8219" y="298286"/>
                  </a:lnTo>
                  <a:lnTo>
                    <a:pt x="9290" y="298870"/>
                  </a:lnTo>
                  <a:lnTo>
                    <a:pt x="10956" y="299259"/>
                  </a:lnTo>
                  <a:lnTo>
                    <a:pt x="17145" y="30003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154"/>
            <p:cNvSpPr/>
            <p:nvPr/>
          </p:nvSpPr>
          <p:spPr>
            <a:xfrm>
              <a:off x="5009197" y="4894897"/>
              <a:ext cx="222886" cy="60008"/>
            </a:xfrm>
            <a:custGeom>
              <a:avLst/>
              <a:gdLst/>
              <a:ahLst/>
              <a:cxnLst/>
              <a:rect l="0" t="0" r="0" b="0"/>
              <a:pathLst>
                <a:path w="222886" h="60008">
                  <a:moveTo>
                    <a:pt x="0" y="60007"/>
                  </a:moveTo>
                  <a:lnTo>
                    <a:pt x="0" y="55457"/>
                  </a:lnTo>
                  <a:lnTo>
                    <a:pt x="953" y="54116"/>
                  </a:lnTo>
                  <a:lnTo>
                    <a:pt x="2540" y="53223"/>
                  </a:lnTo>
                  <a:lnTo>
                    <a:pt x="4551" y="52626"/>
                  </a:lnTo>
                  <a:lnTo>
                    <a:pt x="7797" y="52229"/>
                  </a:lnTo>
                  <a:lnTo>
                    <a:pt x="11865" y="51965"/>
                  </a:lnTo>
                  <a:lnTo>
                    <a:pt x="16483" y="51788"/>
                  </a:lnTo>
                  <a:lnTo>
                    <a:pt x="20513" y="50718"/>
                  </a:lnTo>
                  <a:lnTo>
                    <a:pt x="24153" y="49052"/>
                  </a:lnTo>
                  <a:lnTo>
                    <a:pt x="27533" y="46989"/>
                  </a:lnTo>
                  <a:lnTo>
                    <a:pt x="31690" y="44661"/>
                  </a:lnTo>
                  <a:lnTo>
                    <a:pt x="41390" y="39534"/>
                  </a:lnTo>
                  <a:lnTo>
                    <a:pt x="57560" y="31293"/>
                  </a:lnTo>
                  <a:lnTo>
                    <a:pt x="64091" y="29434"/>
                  </a:lnTo>
                  <a:lnTo>
                    <a:pt x="71302" y="28195"/>
                  </a:lnTo>
                  <a:lnTo>
                    <a:pt x="78968" y="27369"/>
                  </a:lnTo>
                  <a:lnTo>
                    <a:pt x="85983" y="25867"/>
                  </a:lnTo>
                  <a:lnTo>
                    <a:pt x="92564" y="23912"/>
                  </a:lnTo>
                  <a:lnTo>
                    <a:pt x="113469" y="16610"/>
                  </a:lnTo>
                  <a:lnTo>
                    <a:pt x="121366" y="13931"/>
                  </a:lnTo>
                  <a:lnTo>
                    <a:pt x="128536" y="12145"/>
                  </a:lnTo>
                  <a:lnTo>
                    <a:pt x="135220" y="10954"/>
                  </a:lnTo>
                  <a:lnTo>
                    <a:pt x="141582" y="10160"/>
                  </a:lnTo>
                  <a:lnTo>
                    <a:pt x="147728" y="8679"/>
                  </a:lnTo>
                  <a:lnTo>
                    <a:pt x="153730" y="6738"/>
                  </a:lnTo>
                  <a:lnTo>
                    <a:pt x="159637" y="4493"/>
                  </a:lnTo>
                  <a:lnTo>
                    <a:pt x="165480" y="2995"/>
                  </a:lnTo>
                  <a:lnTo>
                    <a:pt x="171280" y="1997"/>
                  </a:lnTo>
                  <a:lnTo>
                    <a:pt x="177051" y="1331"/>
                  </a:lnTo>
                  <a:lnTo>
                    <a:pt x="182805" y="887"/>
                  </a:lnTo>
                  <a:lnTo>
                    <a:pt x="188545" y="592"/>
                  </a:lnTo>
                  <a:lnTo>
                    <a:pt x="200003" y="263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155"/>
            <p:cNvSpPr/>
            <p:nvPr/>
          </p:nvSpPr>
          <p:spPr>
            <a:xfrm>
              <a:off x="3260407" y="5529960"/>
              <a:ext cx="111328" cy="221515"/>
            </a:xfrm>
            <a:custGeom>
              <a:avLst/>
              <a:gdLst/>
              <a:ahLst/>
              <a:cxnLst/>
              <a:rect l="0" t="0" r="0" b="0"/>
              <a:pathLst>
                <a:path w="111328" h="221515">
                  <a:moveTo>
                    <a:pt x="0" y="7875"/>
                  </a:moveTo>
                  <a:lnTo>
                    <a:pt x="0" y="98722"/>
                  </a:lnTo>
                  <a:lnTo>
                    <a:pt x="952" y="108445"/>
                  </a:lnTo>
                  <a:lnTo>
                    <a:pt x="2540" y="117784"/>
                  </a:lnTo>
                  <a:lnTo>
                    <a:pt x="4551" y="126867"/>
                  </a:lnTo>
                  <a:lnTo>
                    <a:pt x="5891" y="136733"/>
                  </a:lnTo>
                  <a:lnTo>
                    <a:pt x="6785" y="147120"/>
                  </a:lnTo>
                  <a:lnTo>
                    <a:pt x="7778" y="166917"/>
                  </a:lnTo>
                  <a:lnTo>
                    <a:pt x="8219" y="182065"/>
                  </a:lnTo>
                  <a:lnTo>
                    <a:pt x="8570" y="221514"/>
                  </a:lnTo>
                  <a:lnTo>
                    <a:pt x="6031" y="219348"/>
                  </a:lnTo>
                  <a:lnTo>
                    <a:pt x="4021" y="217437"/>
                  </a:lnTo>
                  <a:lnTo>
                    <a:pt x="2681" y="215211"/>
                  </a:lnTo>
                  <a:lnTo>
                    <a:pt x="1191" y="210196"/>
                  </a:lnTo>
                  <a:lnTo>
                    <a:pt x="794" y="206573"/>
                  </a:lnTo>
                  <a:lnTo>
                    <a:pt x="530" y="202253"/>
                  </a:lnTo>
                  <a:lnTo>
                    <a:pt x="235" y="192373"/>
                  </a:lnTo>
                  <a:lnTo>
                    <a:pt x="14" y="137424"/>
                  </a:lnTo>
                  <a:lnTo>
                    <a:pt x="9" y="128531"/>
                  </a:lnTo>
                  <a:lnTo>
                    <a:pt x="959" y="118792"/>
                  </a:lnTo>
                  <a:lnTo>
                    <a:pt x="2544" y="108490"/>
                  </a:lnTo>
                  <a:lnTo>
                    <a:pt x="4554" y="97811"/>
                  </a:lnTo>
                  <a:lnTo>
                    <a:pt x="6845" y="87835"/>
                  </a:lnTo>
                  <a:lnTo>
                    <a:pt x="9326" y="78327"/>
                  </a:lnTo>
                  <a:lnTo>
                    <a:pt x="11933" y="69130"/>
                  </a:lnTo>
                  <a:lnTo>
                    <a:pt x="17368" y="51292"/>
                  </a:lnTo>
                  <a:lnTo>
                    <a:pt x="20152" y="42535"/>
                  </a:lnTo>
                  <a:lnTo>
                    <a:pt x="22959" y="34791"/>
                  </a:lnTo>
                  <a:lnTo>
                    <a:pt x="25784" y="27724"/>
                  </a:lnTo>
                  <a:lnTo>
                    <a:pt x="28619" y="21108"/>
                  </a:lnTo>
                  <a:lnTo>
                    <a:pt x="32414" y="15744"/>
                  </a:lnTo>
                  <a:lnTo>
                    <a:pt x="36849" y="11216"/>
                  </a:lnTo>
                  <a:lnTo>
                    <a:pt x="41711" y="7245"/>
                  </a:lnTo>
                  <a:lnTo>
                    <a:pt x="45905" y="4597"/>
                  </a:lnTo>
                  <a:lnTo>
                    <a:pt x="49653" y="2832"/>
                  </a:lnTo>
                  <a:lnTo>
                    <a:pt x="53105" y="1656"/>
                  </a:lnTo>
                  <a:lnTo>
                    <a:pt x="56358" y="871"/>
                  </a:lnTo>
                  <a:lnTo>
                    <a:pt x="59479" y="348"/>
                  </a:lnTo>
                  <a:lnTo>
                    <a:pt x="62513" y="0"/>
                  </a:lnTo>
                  <a:lnTo>
                    <a:pt x="65488" y="719"/>
                  </a:lnTo>
                  <a:lnTo>
                    <a:pt x="68423" y="2152"/>
                  </a:lnTo>
                  <a:lnTo>
                    <a:pt x="71333" y="4060"/>
                  </a:lnTo>
                  <a:lnTo>
                    <a:pt x="74225" y="6284"/>
                  </a:lnTo>
                  <a:lnTo>
                    <a:pt x="77106" y="8719"/>
                  </a:lnTo>
                  <a:lnTo>
                    <a:pt x="79979" y="11295"/>
                  </a:lnTo>
                  <a:lnTo>
                    <a:pt x="82847" y="14918"/>
                  </a:lnTo>
                  <a:lnTo>
                    <a:pt x="85712" y="19238"/>
                  </a:lnTo>
                  <a:lnTo>
                    <a:pt x="88573" y="24022"/>
                  </a:lnTo>
                  <a:lnTo>
                    <a:pt x="90482" y="30070"/>
                  </a:lnTo>
                  <a:lnTo>
                    <a:pt x="91753" y="36959"/>
                  </a:lnTo>
                  <a:lnTo>
                    <a:pt x="92601" y="44409"/>
                  </a:lnTo>
                  <a:lnTo>
                    <a:pt x="94119" y="52234"/>
                  </a:lnTo>
                  <a:lnTo>
                    <a:pt x="96084" y="60308"/>
                  </a:lnTo>
                  <a:lnTo>
                    <a:pt x="98346" y="68547"/>
                  </a:lnTo>
                  <a:lnTo>
                    <a:pt x="99854" y="75945"/>
                  </a:lnTo>
                  <a:lnTo>
                    <a:pt x="100859" y="82783"/>
                  </a:lnTo>
                  <a:lnTo>
                    <a:pt x="101530" y="89246"/>
                  </a:lnTo>
                  <a:lnTo>
                    <a:pt x="102929" y="96412"/>
                  </a:lnTo>
                  <a:lnTo>
                    <a:pt x="104814" y="104047"/>
                  </a:lnTo>
                  <a:lnTo>
                    <a:pt x="107024" y="111995"/>
                  </a:lnTo>
                  <a:lnTo>
                    <a:pt x="108497" y="118246"/>
                  </a:lnTo>
                  <a:lnTo>
                    <a:pt x="109479" y="123365"/>
                  </a:lnTo>
                  <a:lnTo>
                    <a:pt x="110133" y="127731"/>
                  </a:lnTo>
                  <a:lnTo>
                    <a:pt x="110570" y="131594"/>
                  </a:lnTo>
                  <a:lnTo>
                    <a:pt x="111055" y="138426"/>
                  </a:lnTo>
                  <a:lnTo>
                    <a:pt x="111270" y="144637"/>
                  </a:lnTo>
                  <a:lnTo>
                    <a:pt x="111327" y="147627"/>
                  </a:lnTo>
                  <a:lnTo>
                    <a:pt x="110413" y="149621"/>
                  </a:lnTo>
                  <a:lnTo>
                    <a:pt x="108852" y="150950"/>
                  </a:lnTo>
                  <a:lnTo>
                    <a:pt x="102870" y="1536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156"/>
            <p:cNvSpPr/>
            <p:nvPr/>
          </p:nvSpPr>
          <p:spPr>
            <a:xfrm>
              <a:off x="3457575" y="5495052"/>
              <a:ext cx="77121" cy="184760"/>
            </a:xfrm>
            <a:custGeom>
              <a:avLst/>
              <a:gdLst/>
              <a:ahLst/>
              <a:cxnLst/>
              <a:rect l="0" t="0" r="0" b="0"/>
              <a:pathLst>
                <a:path w="77121" h="184760">
                  <a:moveTo>
                    <a:pt x="0" y="51355"/>
                  </a:moveTo>
                  <a:lnTo>
                    <a:pt x="0" y="146757"/>
                  </a:lnTo>
                  <a:lnTo>
                    <a:pt x="952" y="151151"/>
                  </a:lnTo>
                  <a:lnTo>
                    <a:pt x="2539" y="155986"/>
                  </a:lnTo>
                  <a:lnTo>
                    <a:pt x="4550" y="161114"/>
                  </a:lnTo>
                  <a:lnTo>
                    <a:pt x="6843" y="165485"/>
                  </a:lnTo>
                  <a:lnTo>
                    <a:pt x="9325" y="169352"/>
                  </a:lnTo>
                  <a:lnTo>
                    <a:pt x="15600" y="177851"/>
                  </a:lnTo>
                  <a:lnTo>
                    <a:pt x="17067" y="178548"/>
                  </a:lnTo>
                  <a:lnTo>
                    <a:pt x="18998" y="179013"/>
                  </a:lnTo>
                  <a:lnTo>
                    <a:pt x="21238" y="179322"/>
                  </a:lnTo>
                  <a:lnTo>
                    <a:pt x="23683" y="180482"/>
                  </a:lnTo>
                  <a:lnTo>
                    <a:pt x="26267" y="182207"/>
                  </a:lnTo>
                  <a:lnTo>
                    <a:pt x="28940" y="184310"/>
                  </a:lnTo>
                  <a:lnTo>
                    <a:pt x="30724" y="184759"/>
                  </a:lnTo>
                  <a:lnTo>
                    <a:pt x="31912" y="184106"/>
                  </a:lnTo>
                  <a:lnTo>
                    <a:pt x="32704" y="182718"/>
                  </a:lnTo>
                  <a:lnTo>
                    <a:pt x="34185" y="181793"/>
                  </a:lnTo>
                  <a:lnTo>
                    <a:pt x="36126" y="181176"/>
                  </a:lnTo>
                  <a:lnTo>
                    <a:pt x="38370" y="180765"/>
                  </a:lnTo>
                  <a:lnTo>
                    <a:pt x="39868" y="179539"/>
                  </a:lnTo>
                  <a:lnTo>
                    <a:pt x="40866" y="177768"/>
                  </a:lnTo>
                  <a:lnTo>
                    <a:pt x="41531" y="175635"/>
                  </a:lnTo>
                  <a:lnTo>
                    <a:pt x="42927" y="174214"/>
                  </a:lnTo>
                  <a:lnTo>
                    <a:pt x="44810" y="173266"/>
                  </a:lnTo>
                  <a:lnTo>
                    <a:pt x="47018" y="172634"/>
                  </a:lnTo>
                  <a:lnTo>
                    <a:pt x="49443" y="170308"/>
                  </a:lnTo>
                  <a:lnTo>
                    <a:pt x="52012" y="166852"/>
                  </a:lnTo>
                  <a:lnTo>
                    <a:pt x="54677" y="162643"/>
                  </a:lnTo>
                  <a:lnTo>
                    <a:pt x="57406" y="158885"/>
                  </a:lnTo>
                  <a:lnTo>
                    <a:pt x="60178" y="155426"/>
                  </a:lnTo>
                  <a:lnTo>
                    <a:pt x="62978" y="152168"/>
                  </a:lnTo>
                  <a:lnTo>
                    <a:pt x="64846" y="147139"/>
                  </a:lnTo>
                  <a:lnTo>
                    <a:pt x="66090" y="140928"/>
                  </a:lnTo>
                  <a:lnTo>
                    <a:pt x="66920" y="133931"/>
                  </a:lnTo>
                  <a:lnTo>
                    <a:pt x="67473" y="127361"/>
                  </a:lnTo>
                  <a:lnTo>
                    <a:pt x="67842" y="121076"/>
                  </a:lnTo>
                  <a:lnTo>
                    <a:pt x="68088" y="114980"/>
                  </a:lnTo>
                  <a:lnTo>
                    <a:pt x="69204" y="109012"/>
                  </a:lnTo>
                  <a:lnTo>
                    <a:pt x="70901" y="103128"/>
                  </a:lnTo>
                  <a:lnTo>
                    <a:pt x="72985" y="97300"/>
                  </a:lnTo>
                  <a:lnTo>
                    <a:pt x="74374" y="91510"/>
                  </a:lnTo>
                  <a:lnTo>
                    <a:pt x="75300" y="85746"/>
                  </a:lnTo>
                  <a:lnTo>
                    <a:pt x="75917" y="79997"/>
                  </a:lnTo>
                  <a:lnTo>
                    <a:pt x="76329" y="73307"/>
                  </a:lnTo>
                  <a:lnTo>
                    <a:pt x="76786" y="58254"/>
                  </a:lnTo>
                  <a:lnTo>
                    <a:pt x="77120" y="24828"/>
                  </a:lnTo>
                  <a:lnTo>
                    <a:pt x="76178" y="20336"/>
                  </a:lnTo>
                  <a:lnTo>
                    <a:pt x="74598" y="15435"/>
                  </a:lnTo>
                  <a:lnTo>
                    <a:pt x="69768" y="2985"/>
                  </a:lnTo>
                  <a:lnTo>
                    <a:pt x="68419" y="1963"/>
                  </a:lnTo>
                  <a:lnTo>
                    <a:pt x="66568" y="1283"/>
                  </a:lnTo>
                  <a:lnTo>
                    <a:pt x="64381" y="828"/>
                  </a:lnTo>
                  <a:lnTo>
                    <a:pt x="61971" y="526"/>
                  </a:lnTo>
                  <a:lnTo>
                    <a:pt x="59411" y="324"/>
                  </a:lnTo>
                  <a:lnTo>
                    <a:pt x="56753" y="189"/>
                  </a:lnTo>
                  <a:lnTo>
                    <a:pt x="51258" y="40"/>
                  </a:lnTo>
                  <a:lnTo>
                    <a:pt x="48459" y="0"/>
                  </a:lnTo>
                  <a:lnTo>
                    <a:pt x="45641" y="926"/>
                  </a:lnTo>
                  <a:lnTo>
                    <a:pt x="42810" y="2495"/>
                  </a:lnTo>
                  <a:lnTo>
                    <a:pt x="39970" y="4495"/>
                  </a:lnTo>
                  <a:lnTo>
                    <a:pt x="37124" y="5827"/>
                  </a:lnTo>
                  <a:lnTo>
                    <a:pt x="34274" y="6716"/>
                  </a:lnTo>
                  <a:lnTo>
                    <a:pt x="25717" y="849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157"/>
            <p:cNvSpPr/>
            <p:nvPr/>
          </p:nvSpPr>
          <p:spPr>
            <a:xfrm>
              <a:off x="3611879" y="5392102"/>
              <a:ext cx="68581" cy="291466"/>
            </a:xfrm>
            <a:custGeom>
              <a:avLst/>
              <a:gdLst/>
              <a:ahLst/>
              <a:cxnLst/>
              <a:rect l="0" t="0" r="0" b="0"/>
              <a:pathLst>
                <a:path w="68581" h="291466">
                  <a:moveTo>
                    <a:pt x="0" y="0"/>
                  </a:moveTo>
                  <a:lnTo>
                    <a:pt x="21239" y="0"/>
                  </a:lnTo>
                  <a:lnTo>
                    <a:pt x="23684" y="953"/>
                  </a:lnTo>
                  <a:lnTo>
                    <a:pt x="26267" y="2540"/>
                  </a:lnTo>
                  <a:lnTo>
                    <a:pt x="28942" y="4551"/>
                  </a:lnTo>
                  <a:lnTo>
                    <a:pt x="31677" y="6844"/>
                  </a:lnTo>
                  <a:lnTo>
                    <a:pt x="34453" y="9325"/>
                  </a:lnTo>
                  <a:lnTo>
                    <a:pt x="40078" y="14622"/>
                  </a:lnTo>
                  <a:lnTo>
                    <a:pt x="45753" y="20151"/>
                  </a:lnTo>
                  <a:lnTo>
                    <a:pt x="48599" y="23911"/>
                  </a:lnTo>
                  <a:lnTo>
                    <a:pt x="51450" y="28324"/>
                  </a:lnTo>
                  <a:lnTo>
                    <a:pt x="54303" y="33170"/>
                  </a:lnTo>
                  <a:lnTo>
                    <a:pt x="56205" y="38306"/>
                  </a:lnTo>
                  <a:lnTo>
                    <a:pt x="57472" y="43635"/>
                  </a:lnTo>
                  <a:lnTo>
                    <a:pt x="58317" y="49092"/>
                  </a:lnTo>
                  <a:lnTo>
                    <a:pt x="59834" y="55589"/>
                  </a:lnTo>
                  <a:lnTo>
                    <a:pt x="61797" y="62777"/>
                  </a:lnTo>
                  <a:lnTo>
                    <a:pt x="64058" y="70426"/>
                  </a:lnTo>
                  <a:lnTo>
                    <a:pt x="65566" y="78383"/>
                  </a:lnTo>
                  <a:lnTo>
                    <a:pt x="66571" y="86546"/>
                  </a:lnTo>
                  <a:lnTo>
                    <a:pt x="67241" y="94844"/>
                  </a:lnTo>
                  <a:lnTo>
                    <a:pt x="67687" y="104187"/>
                  </a:lnTo>
                  <a:lnTo>
                    <a:pt x="68183" y="124728"/>
                  </a:lnTo>
                  <a:lnTo>
                    <a:pt x="68580" y="289600"/>
                  </a:lnTo>
                  <a:lnTo>
                    <a:pt x="67628" y="290222"/>
                  </a:lnTo>
                  <a:lnTo>
                    <a:pt x="66041" y="290636"/>
                  </a:lnTo>
                  <a:lnTo>
                    <a:pt x="60008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158"/>
            <p:cNvSpPr/>
            <p:nvPr/>
          </p:nvSpPr>
          <p:spPr>
            <a:xfrm>
              <a:off x="3613071" y="5486400"/>
              <a:ext cx="144542" cy="51436"/>
            </a:xfrm>
            <a:custGeom>
              <a:avLst/>
              <a:gdLst/>
              <a:ahLst/>
              <a:cxnLst/>
              <a:rect l="0" t="0" r="0" b="0"/>
              <a:pathLst>
                <a:path w="144542" h="51436">
                  <a:moveTo>
                    <a:pt x="7381" y="51435"/>
                  </a:moveTo>
                  <a:lnTo>
                    <a:pt x="0" y="51435"/>
                  </a:lnTo>
                  <a:lnTo>
                    <a:pt x="6294" y="51435"/>
                  </a:lnTo>
                  <a:lnTo>
                    <a:pt x="6656" y="50482"/>
                  </a:lnTo>
                  <a:lnTo>
                    <a:pt x="6898" y="48895"/>
                  </a:lnTo>
                  <a:lnTo>
                    <a:pt x="7059" y="46884"/>
                  </a:lnTo>
                  <a:lnTo>
                    <a:pt x="8119" y="44591"/>
                  </a:lnTo>
                  <a:lnTo>
                    <a:pt x="9778" y="42110"/>
                  </a:lnTo>
                  <a:lnTo>
                    <a:pt x="11837" y="39503"/>
                  </a:lnTo>
                  <a:lnTo>
                    <a:pt x="14161" y="37765"/>
                  </a:lnTo>
                  <a:lnTo>
                    <a:pt x="16664" y="36607"/>
                  </a:lnTo>
                  <a:lnTo>
                    <a:pt x="19284" y="35834"/>
                  </a:lnTo>
                  <a:lnTo>
                    <a:pt x="22936" y="34367"/>
                  </a:lnTo>
                  <a:lnTo>
                    <a:pt x="27276" y="32436"/>
                  </a:lnTo>
                  <a:lnTo>
                    <a:pt x="37179" y="27751"/>
                  </a:lnTo>
                  <a:lnTo>
                    <a:pt x="47929" y="22493"/>
                  </a:lnTo>
                  <a:lnTo>
                    <a:pt x="53463" y="20710"/>
                  </a:lnTo>
                  <a:lnTo>
                    <a:pt x="59058" y="19522"/>
                  </a:lnTo>
                  <a:lnTo>
                    <a:pt x="64692" y="18729"/>
                  </a:lnTo>
                  <a:lnTo>
                    <a:pt x="71306" y="17249"/>
                  </a:lnTo>
                  <a:lnTo>
                    <a:pt x="78573" y="15309"/>
                  </a:lnTo>
                  <a:lnTo>
                    <a:pt x="86274" y="13063"/>
                  </a:lnTo>
                  <a:lnTo>
                    <a:pt x="93314" y="11567"/>
                  </a:lnTo>
                  <a:lnTo>
                    <a:pt x="99912" y="10568"/>
                  </a:lnTo>
                  <a:lnTo>
                    <a:pt x="106216" y="9903"/>
                  </a:lnTo>
                  <a:lnTo>
                    <a:pt x="113276" y="8507"/>
                  </a:lnTo>
                  <a:lnTo>
                    <a:pt x="120840" y="6624"/>
                  </a:lnTo>
                  <a:lnTo>
                    <a:pt x="14454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159"/>
            <p:cNvSpPr/>
            <p:nvPr/>
          </p:nvSpPr>
          <p:spPr>
            <a:xfrm>
              <a:off x="3894772" y="5426497"/>
              <a:ext cx="137161" cy="273809"/>
            </a:xfrm>
            <a:custGeom>
              <a:avLst/>
              <a:gdLst/>
              <a:ahLst/>
              <a:cxnLst/>
              <a:rect l="0" t="0" r="0" b="0"/>
              <a:pathLst>
                <a:path w="137161" h="273809">
                  <a:moveTo>
                    <a:pt x="137160" y="8468"/>
                  </a:moveTo>
                  <a:lnTo>
                    <a:pt x="129779" y="1086"/>
                  </a:lnTo>
                  <a:lnTo>
                    <a:pt x="126577" y="425"/>
                  </a:lnTo>
                  <a:lnTo>
                    <a:pt x="124390" y="248"/>
                  </a:lnTo>
                  <a:lnTo>
                    <a:pt x="121979" y="131"/>
                  </a:lnTo>
                  <a:lnTo>
                    <a:pt x="116761" y="0"/>
                  </a:lnTo>
                  <a:lnTo>
                    <a:pt x="114035" y="917"/>
                  </a:lnTo>
                  <a:lnTo>
                    <a:pt x="111266" y="2482"/>
                  </a:lnTo>
                  <a:lnTo>
                    <a:pt x="108467" y="4477"/>
                  </a:lnTo>
                  <a:lnTo>
                    <a:pt x="105649" y="6760"/>
                  </a:lnTo>
                  <a:lnTo>
                    <a:pt x="102818" y="9234"/>
                  </a:lnTo>
                  <a:lnTo>
                    <a:pt x="99977" y="11836"/>
                  </a:lnTo>
                  <a:lnTo>
                    <a:pt x="96180" y="14523"/>
                  </a:lnTo>
                  <a:lnTo>
                    <a:pt x="91742" y="17267"/>
                  </a:lnTo>
                  <a:lnTo>
                    <a:pt x="86879" y="20049"/>
                  </a:lnTo>
                  <a:lnTo>
                    <a:pt x="82684" y="23809"/>
                  </a:lnTo>
                  <a:lnTo>
                    <a:pt x="78936" y="28220"/>
                  </a:lnTo>
                  <a:lnTo>
                    <a:pt x="75484" y="33066"/>
                  </a:lnTo>
                  <a:lnTo>
                    <a:pt x="71278" y="38201"/>
                  </a:lnTo>
                  <a:lnTo>
                    <a:pt x="66568" y="43530"/>
                  </a:lnTo>
                  <a:lnTo>
                    <a:pt x="61524" y="48988"/>
                  </a:lnTo>
                  <a:lnTo>
                    <a:pt x="56256" y="55483"/>
                  </a:lnTo>
                  <a:lnTo>
                    <a:pt x="50839" y="62671"/>
                  </a:lnTo>
                  <a:lnTo>
                    <a:pt x="45323" y="70321"/>
                  </a:lnTo>
                  <a:lnTo>
                    <a:pt x="40693" y="77326"/>
                  </a:lnTo>
                  <a:lnTo>
                    <a:pt x="36653" y="83901"/>
                  </a:lnTo>
                  <a:lnTo>
                    <a:pt x="33008" y="90189"/>
                  </a:lnTo>
                  <a:lnTo>
                    <a:pt x="26418" y="102255"/>
                  </a:lnTo>
                  <a:lnTo>
                    <a:pt x="23327" y="108141"/>
                  </a:lnTo>
                  <a:lnTo>
                    <a:pt x="20314" y="113016"/>
                  </a:lnTo>
                  <a:lnTo>
                    <a:pt x="17353" y="117219"/>
                  </a:lnTo>
                  <a:lnTo>
                    <a:pt x="14426" y="120974"/>
                  </a:lnTo>
                  <a:lnTo>
                    <a:pt x="11174" y="127685"/>
                  </a:lnTo>
                  <a:lnTo>
                    <a:pt x="8725" y="136507"/>
                  </a:lnTo>
                  <a:lnTo>
                    <a:pt x="11180" y="136811"/>
                  </a:lnTo>
                  <a:lnTo>
                    <a:pt x="15447" y="136947"/>
                  </a:lnTo>
                  <a:lnTo>
                    <a:pt x="36898" y="137049"/>
                  </a:lnTo>
                  <a:lnTo>
                    <a:pt x="41743" y="137051"/>
                  </a:lnTo>
                  <a:lnTo>
                    <a:pt x="45926" y="136100"/>
                  </a:lnTo>
                  <a:lnTo>
                    <a:pt x="49667" y="134513"/>
                  </a:lnTo>
                  <a:lnTo>
                    <a:pt x="53114" y="132503"/>
                  </a:lnTo>
                  <a:lnTo>
                    <a:pt x="57317" y="131163"/>
                  </a:lnTo>
                  <a:lnTo>
                    <a:pt x="62024" y="130270"/>
                  </a:lnTo>
                  <a:lnTo>
                    <a:pt x="67067" y="129674"/>
                  </a:lnTo>
                  <a:lnTo>
                    <a:pt x="71381" y="130229"/>
                  </a:lnTo>
                  <a:lnTo>
                    <a:pt x="75210" y="131552"/>
                  </a:lnTo>
                  <a:lnTo>
                    <a:pt x="78715" y="133387"/>
                  </a:lnTo>
                  <a:lnTo>
                    <a:pt x="82956" y="134610"/>
                  </a:lnTo>
                  <a:lnTo>
                    <a:pt x="87690" y="135425"/>
                  </a:lnTo>
                  <a:lnTo>
                    <a:pt x="92750" y="135968"/>
                  </a:lnTo>
                  <a:lnTo>
                    <a:pt x="97076" y="136330"/>
                  </a:lnTo>
                  <a:lnTo>
                    <a:pt x="100912" y="136572"/>
                  </a:lnTo>
                  <a:lnTo>
                    <a:pt x="104423" y="136733"/>
                  </a:lnTo>
                  <a:lnTo>
                    <a:pt x="107715" y="137793"/>
                  </a:lnTo>
                  <a:lnTo>
                    <a:pt x="110862" y="139452"/>
                  </a:lnTo>
                  <a:lnTo>
                    <a:pt x="113913" y="141511"/>
                  </a:lnTo>
                  <a:lnTo>
                    <a:pt x="116900" y="143836"/>
                  </a:lnTo>
                  <a:lnTo>
                    <a:pt x="119843" y="146338"/>
                  </a:lnTo>
                  <a:lnTo>
                    <a:pt x="122758" y="148958"/>
                  </a:lnTo>
                  <a:lnTo>
                    <a:pt x="124702" y="152610"/>
                  </a:lnTo>
                  <a:lnTo>
                    <a:pt x="125996" y="156951"/>
                  </a:lnTo>
                  <a:lnTo>
                    <a:pt x="126860" y="161749"/>
                  </a:lnTo>
                  <a:lnTo>
                    <a:pt x="127820" y="169620"/>
                  </a:lnTo>
                  <a:lnTo>
                    <a:pt x="128246" y="177246"/>
                  </a:lnTo>
                  <a:lnTo>
                    <a:pt x="128436" y="186985"/>
                  </a:lnTo>
                  <a:lnTo>
                    <a:pt x="127534" y="192249"/>
                  </a:lnTo>
                  <a:lnTo>
                    <a:pt x="125980" y="197664"/>
                  </a:lnTo>
                  <a:lnTo>
                    <a:pt x="123992" y="203179"/>
                  </a:lnTo>
                  <a:lnTo>
                    <a:pt x="121714" y="208760"/>
                  </a:lnTo>
                  <a:lnTo>
                    <a:pt x="119243" y="214386"/>
                  </a:lnTo>
                  <a:lnTo>
                    <a:pt x="116642" y="220042"/>
                  </a:lnTo>
                  <a:lnTo>
                    <a:pt x="113956" y="224764"/>
                  </a:lnTo>
                  <a:lnTo>
                    <a:pt x="111214" y="228866"/>
                  </a:lnTo>
                  <a:lnTo>
                    <a:pt x="108432" y="232552"/>
                  </a:lnTo>
                  <a:lnTo>
                    <a:pt x="104674" y="236915"/>
                  </a:lnTo>
                  <a:lnTo>
                    <a:pt x="100262" y="241728"/>
                  </a:lnTo>
                  <a:lnTo>
                    <a:pt x="87493" y="255065"/>
                  </a:lnTo>
                  <a:lnTo>
                    <a:pt x="84046" y="258591"/>
                  </a:lnTo>
                  <a:lnTo>
                    <a:pt x="79843" y="260941"/>
                  </a:lnTo>
                  <a:lnTo>
                    <a:pt x="75136" y="262508"/>
                  </a:lnTo>
                  <a:lnTo>
                    <a:pt x="70094" y="263553"/>
                  </a:lnTo>
                  <a:lnTo>
                    <a:pt x="65779" y="265202"/>
                  </a:lnTo>
                  <a:lnTo>
                    <a:pt x="61950" y="267254"/>
                  </a:lnTo>
                  <a:lnTo>
                    <a:pt x="58445" y="269575"/>
                  </a:lnTo>
                  <a:lnTo>
                    <a:pt x="54204" y="271121"/>
                  </a:lnTo>
                  <a:lnTo>
                    <a:pt x="49471" y="272153"/>
                  </a:lnTo>
                  <a:lnTo>
                    <a:pt x="44410" y="272840"/>
                  </a:lnTo>
                  <a:lnTo>
                    <a:pt x="40084" y="273298"/>
                  </a:lnTo>
                  <a:lnTo>
                    <a:pt x="36248" y="273604"/>
                  </a:lnTo>
                  <a:lnTo>
                    <a:pt x="32738" y="273808"/>
                  </a:lnTo>
                  <a:lnTo>
                    <a:pt x="29445" y="272991"/>
                  </a:lnTo>
                  <a:lnTo>
                    <a:pt x="26298" y="271494"/>
                  </a:lnTo>
                  <a:lnTo>
                    <a:pt x="23247" y="269543"/>
                  </a:lnTo>
                  <a:lnTo>
                    <a:pt x="20260" y="268243"/>
                  </a:lnTo>
                  <a:lnTo>
                    <a:pt x="17317" y="267377"/>
                  </a:lnTo>
                  <a:lnTo>
                    <a:pt x="14402" y="266798"/>
                  </a:lnTo>
                  <a:lnTo>
                    <a:pt x="11507" y="266413"/>
                  </a:lnTo>
                  <a:lnTo>
                    <a:pt x="8624" y="266157"/>
                  </a:lnTo>
                  <a:lnTo>
                    <a:pt x="0" y="2656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160"/>
            <p:cNvSpPr/>
            <p:nvPr/>
          </p:nvSpPr>
          <p:spPr>
            <a:xfrm>
              <a:off x="4074977" y="5469254"/>
              <a:ext cx="154124" cy="222690"/>
            </a:xfrm>
            <a:custGeom>
              <a:avLst/>
              <a:gdLst/>
              <a:ahLst/>
              <a:cxnLst/>
              <a:rect l="0" t="0" r="0" b="0"/>
              <a:pathLst>
                <a:path w="154124" h="222690">
                  <a:moveTo>
                    <a:pt x="94115" y="0"/>
                  </a:moveTo>
                  <a:lnTo>
                    <a:pt x="89564" y="4552"/>
                  </a:lnTo>
                  <a:lnTo>
                    <a:pt x="86319" y="6844"/>
                  </a:lnTo>
                  <a:lnTo>
                    <a:pt x="82250" y="9325"/>
                  </a:lnTo>
                  <a:lnTo>
                    <a:pt x="77632" y="11932"/>
                  </a:lnTo>
                  <a:lnTo>
                    <a:pt x="73602" y="15575"/>
                  </a:lnTo>
                  <a:lnTo>
                    <a:pt x="69962" y="19909"/>
                  </a:lnTo>
                  <a:lnTo>
                    <a:pt x="66583" y="24702"/>
                  </a:lnTo>
                  <a:lnTo>
                    <a:pt x="63378" y="29803"/>
                  </a:lnTo>
                  <a:lnTo>
                    <a:pt x="60289" y="35110"/>
                  </a:lnTo>
                  <a:lnTo>
                    <a:pt x="57277" y="40551"/>
                  </a:lnTo>
                  <a:lnTo>
                    <a:pt x="53364" y="47037"/>
                  </a:lnTo>
                  <a:lnTo>
                    <a:pt x="43936" y="61863"/>
                  </a:lnTo>
                  <a:lnTo>
                    <a:pt x="39707" y="69817"/>
                  </a:lnTo>
                  <a:lnTo>
                    <a:pt x="35936" y="77978"/>
                  </a:lnTo>
                  <a:lnTo>
                    <a:pt x="32469" y="86275"/>
                  </a:lnTo>
                  <a:lnTo>
                    <a:pt x="28253" y="94665"/>
                  </a:lnTo>
                  <a:lnTo>
                    <a:pt x="23537" y="103115"/>
                  </a:lnTo>
                  <a:lnTo>
                    <a:pt x="18488" y="111606"/>
                  </a:lnTo>
                  <a:lnTo>
                    <a:pt x="14169" y="120124"/>
                  </a:lnTo>
                  <a:lnTo>
                    <a:pt x="10338" y="128660"/>
                  </a:lnTo>
                  <a:lnTo>
                    <a:pt x="6831" y="137209"/>
                  </a:lnTo>
                  <a:lnTo>
                    <a:pt x="4493" y="145766"/>
                  </a:lnTo>
                  <a:lnTo>
                    <a:pt x="2935" y="154327"/>
                  </a:lnTo>
                  <a:lnTo>
                    <a:pt x="1896" y="162892"/>
                  </a:lnTo>
                  <a:lnTo>
                    <a:pt x="1203" y="170508"/>
                  </a:lnTo>
                  <a:lnTo>
                    <a:pt x="741" y="177490"/>
                  </a:lnTo>
                  <a:lnTo>
                    <a:pt x="433" y="184049"/>
                  </a:lnTo>
                  <a:lnTo>
                    <a:pt x="91" y="196417"/>
                  </a:lnTo>
                  <a:lnTo>
                    <a:pt x="0" y="202383"/>
                  </a:lnTo>
                  <a:lnTo>
                    <a:pt x="892" y="207312"/>
                  </a:lnTo>
                  <a:lnTo>
                    <a:pt x="2439" y="211551"/>
                  </a:lnTo>
                  <a:lnTo>
                    <a:pt x="7215" y="220647"/>
                  </a:lnTo>
                  <a:lnTo>
                    <a:pt x="9511" y="221393"/>
                  </a:lnTo>
                  <a:lnTo>
                    <a:pt x="12948" y="221890"/>
                  </a:lnTo>
                  <a:lnTo>
                    <a:pt x="23049" y="222689"/>
                  </a:lnTo>
                  <a:lnTo>
                    <a:pt x="24830" y="221802"/>
                  </a:lnTo>
                  <a:lnTo>
                    <a:pt x="29349" y="218277"/>
                  </a:lnTo>
                  <a:lnTo>
                    <a:pt x="32840" y="215050"/>
                  </a:lnTo>
                  <a:lnTo>
                    <a:pt x="41800" y="206386"/>
                  </a:lnTo>
                  <a:lnTo>
                    <a:pt x="45902" y="201408"/>
                  </a:lnTo>
                  <a:lnTo>
                    <a:pt x="49591" y="196185"/>
                  </a:lnTo>
                  <a:lnTo>
                    <a:pt x="53003" y="190798"/>
                  </a:lnTo>
                  <a:lnTo>
                    <a:pt x="56229" y="185302"/>
                  </a:lnTo>
                  <a:lnTo>
                    <a:pt x="59333" y="179732"/>
                  </a:lnTo>
                  <a:lnTo>
                    <a:pt x="62354" y="174114"/>
                  </a:lnTo>
                  <a:lnTo>
                    <a:pt x="65321" y="167511"/>
                  </a:lnTo>
                  <a:lnTo>
                    <a:pt x="68251" y="160252"/>
                  </a:lnTo>
                  <a:lnTo>
                    <a:pt x="74048" y="144566"/>
                  </a:lnTo>
                  <a:lnTo>
                    <a:pt x="79798" y="128070"/>
                  </a:lnTo>
                  <a:lnTo>
                    <a:pt x="82666" y="120623"/>
                  </a:lnTo>
                  <a:lnTo>
                    <a:pt x="85530" y="113753"/>
                  </a:lnTo>
                  <a:lnTo>
                    <a:pt x="88391" y="107268"/>
                  </a:lnTo>
                  <a:lnTo>
                    <a:pt x="91252" y="100087"/>
                  </a:lnTo>
                  <a:lnTo>
                    <a:pt x="96970" y="84489"/>
                  </a:lnTo>
                  <a:lnTo>
                    <a:pt x="99829" y="77281"/>
                  </a:lnTo>
                  <a:lnTo>
                    <a:pt x="102686" y="70571"/>
                  </a:lnTo>
                  <a:lnTo>
                    <a:pt x="105544" y="64192"/>
                  </a:lnTo>
                  <a:lnTo>
                    <a:pt x="107450" y="58988"/>
                  </a:lnTo>
                  <a:lnTo>
                    <a:pt x="108720" y="54566"/>
                  </a:lnTo>
                  <a:lnTo>
                    <a:pt x="109566" y="50664"/>
                  </a:lnTo>
                  <a:lnTo>
                    <a:pt x="110508" y="43790"/>
                  </a:lnTo>
                  <a:lnTo>
                    <a:pt x="111216" y="34847"/>
                  </a:lnTo>
                  <a:lnTo>
                    <a:pt x="111251" y="41244"/>
                  </a:lnTo>
                  <a:lnTo>
                    <a:pt x="111259" y="59007"/>
                  </a:lnTo>
                  <a:lnTo>
                    <a:pt x="110307" y="65056"/>
                  </a:lnTo>
                  <a:lnTo>
                    <a:pt x="108720" y="71946"/>
                  </a:lnTo>
                  <a:lnTo>
                    <a:pt x="106709" y="79397"/>
                  </a:lnTo>
                  <a:lnTo>
                    <a:pt x="105368" y="86269"/>
                  </a:lnTo>
                  <a:lnTo>
                    <a:pt x="104475" y="92755"/>
                  </a:lnTo>
                  <a:lnTo>
                    <a:pt x="103879" y="98985"/>
                  </a:lnTo>
                  <a:lnTo>
                    <a:pt x="103482" y="105995"/>
                  </a:lnTo>
                  <a:lnTo>
                    <a:pt x="103041" y="121404"/>
                  </a:lnTo>
                  <a:lnTo>
                    <a:pt x="102718" y="159641"/>
                  </a:lnTo>
                  <a:lnTo>
                    <a:pt x="103661" y="164530"/>
                  </a:lnTo>
                  <a:lnTo>
                    <a:pt x="105241" y="168742"/>
                  </a:lnTo>
                  <a:lnTo>
                    <a:pt x="107247" y="172502"/>
                  </a:lnTo>
                  <a:lnTo>
                    <a:pt x="109538" y="175009"/>
                  </a:lnTo>
                  <a:lnTo>
                    <a:pt x="112017" y="176681"/>
                  </a:lnTo>
                  <a:lnTo>
                    <a:pt x="114622" y="177795"/>
                  </a:lnTo>
                  <a:lnTo>
                    <a:pt x="117312" y="178538"/>
                  </a:lnTo>
                  <a:lnTo>
                    <a:pt x="120057" y="179033"/>
                  </a:lnTo>
                  <a:lnTo>
                    <a:pt x="122840" y="179363"/>
                  </a:lnTo>
                  <a:lnTo>
                    <a:pt x="125647" y="179583"/>
                  </a:lnTo>
                  <a:lnTo>
                    <a:pt x="128471" y="179730"/>
                  </a:lnTo>
                  <a:lnTo>
                    <a:pt x="131307" y="179827"/>
                  </a:lnTo>
                  <a:lnTo>
                    <a:pt x="134149" y="178940"/>
                  </a:lnTo>
                  <a:lnTo>
                    <a:pt x="136997" y="177396"/>
                  </a:lnTo>
                  <a:lnTo>
                    <a:pt x="139848" y="175415"/>
                  </a:lnTo>
                  <a:lnTo>
                    <a:pt x="142701" y="172188"/>
                  </a:lnTo>
                  <a:lnTo>
                    <a:pt x="145556" y="168132"/>
                  </a:lnTo>
                  <a:lnTo>
                    <a:pt x="148412" y="163523"/>
                  </a:lnTo>
                  <a:lnTo>
                    <a:pt x="150315" y="157594"/>
                  </a:lnTo>
                  <a:lnTo>
                    <a:pt x="151584" y="150782"/>
                  </a:lnTo>
                  <a:lnTo>
                    <a:pt x="154123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161"/>
            <p:cNvSpPr/>
            <p:nvPr/>
          </p:nvSpPr>
          <p:spPr>
            <a:xfrm>
              <a:off x="4271962" y="5324070"/>
              <a:ext cx="437198" cy="298933"/>
            </a:xfrm>
            <a:custGeom>
              <a:avLst/>
              <a:gdLst/>
              <a:ahLst/>
              <a:cxnLst/>
              <a:rect l="0" t="0" r="0" b="0"/>
              <a:pathLst>
                <a:path w="437198" h="298933">
                  <a:moveTo>
                    <a:pt x="0" y="145184"/>
                  </a:moveTo>
                  <a:lnTo>
                    <a:pt x="4551" y="145184"/>
                  </a:lnTo>
                  <a:lnTo>
                    <a:pt x="5892" y="146137"/>
                  </a:lnTo>
                  <a:lnTo>
                    <a:pt x="6785" y="147725"/>
                  </a:lnTo>
                  <a:lnTo>
                    <a:pt x="7778" y="152028"/>
                  </a:lnTo>
                  <a:lnTo>
                    <a:pt x="8337" y="159807"/>
                  </a:lnTo>
                  <a:lnTo>
                    <a:pt x="8468" y="165336"/>
                  </a:lnTo>
                  <a:lnTo>
                    <a:pt x="8572" y="298932"/>
                  </a:lnTo>
                  <a:lnTo>
                    <a:pt x="13124" y="294774"/>
                  </a:lnTo>
                  <a:lnTo>
                    <a:pt x="14464" y="292536"/>
                  </a:lnTo>
                  <a:lnTo>
                    <a:pt x="15954" y="287509"/>
                  </a:lnTo>
                  <a:lnTo>
                    <a:pt x="16616" y="279560"/>
                  </a:lnTo>
                  <a:lnTo>
                    <a:pt x="16792" y="274773"/>
                  </a:lnTo>
                  <a:lnTo>
                    <a:pt x="17862" y="268725"/>
                  </a:lnTo>
                  <a:lnTo>
                    <a:pt x="19528" y="261835"/>
                  </a:lnTo>
                  <a:lnTo>
                    <a:pt x="21591" y="254384"/>
                  </a:lnTo>
                  <a:lnTo>
                    <a:pt x="22967" y="246559"/>
                  </a:lnTo>
                  <a:lnTo>
                    <a:pt x="23883" y="238485"/>
                  </a:lnTo>
                  <a:lnTo>
                    <a:pt x="24495" y="230245"/>
                  </a:lnTo>
                  <a:lnTo>
                    <a:pt x="25855" y="221894"/>
                  </a:lnTo>
                  <a:lnTo>
                    <a:pt x="27714" y="213469"/>
                  </a:lnTo>
                  <a:lnTo>
                    <a:pt x="29906" y="204996"/>
                  </a:lnTo>
                  <a:lnTo>
                    <a:pt x="32320" y="196488"/>
                  </a:lnTo>
                  <a:lnTo>
                    <a:pt x="37542" y="179416"/>
                  </a:lnTo>
                  <a:lnTo>
                    <a:pt x="41221" y="170863"/>
                  </a:lnTo>
                  <a:lnTo>
                    <a:pt x="45578" y="162304"/>
                  </a:lnTo>
                  <a:lnTo>
                    <a:pt x="50388" y="153740"/>
                  </a:lnTo>
                  <a:lnTo>
                    <a:pt x="54547" y="145173"/>
                  </a:lnTo>
                  <a:lnTo>
                    <a:pt x="58272" y="136604"/>
                  </a:lnTo>
                  <a:lnTo>
                    <a:pt x="61708" y="128034"/>
                  </a:lnTo>
                  <a:lnTo>
                    <a:pt x="64951" y="121368"/>
                  </a:lnTo>
                  <a:lnTo>
                    <a:pt x="68066" y="115973"/>
                  </a:lnTo>
                  <a:lnTo>
                    <a:pt x="71095" y="111423"/>
                  </a:lnTo>
                  <a:lnTo>
                    <a:pt x="74066" y="108389"/>
                  </a:lnTo>
                  <a:lnTo>
                    <a:pt x="77000" y="106367"/>
                  </a:lnTo>
                  <a:lnTo>
                    <a:pt x="82800" y="104120"/>
                  </a:lnTo>
                  <a:lnTo>
                    <a:pt x="94285" y="102677"/>
                  </a:lnTo>
                  <a:lnTo>
                    <a:pt x="97146" y="102559"/>
                  </a:lnTo>
                  <a:lnTo>
                    <a:pt x="99054" y="103432"/>
                  </a:lnTo>
                  <a:lnTo>
                    <a:pt x="100326" y="104967"/>
                  </a:lnTo>
                  <a:lnTo>
                    <a:pt x="104656" y="114218"/>
                  </a:lnTo>
                  <a:lnTo>
                    <a:pt x="106919" y="118826"/>
                  </a:lnTo>
                  <a:lnTo>
                    <a:pt x="108427" y="124754"/>
                  </a:lnTo>
                  <a:lnTo>
                    <a:pt x="109432" y="131565"/>
                  </a:lnTo>
                  <a:lnTo>
                    <a:pt x="110102" y="138962"/>
                  </a:lnTo>
                  <a:lnTo>
                    <a:pt x="110549" y="145799"/>
                  </a:lnTo>
                  <a:lnTo>
                    <a:pt x="110847" y="152262"/>
                  </a:lnTo>
                  <a:lnTo>
                    <a:pt x="111178" y="165475"/>
                  </a:lnTo>
                  <a:lnTo>
                    <a:pt x="111408" y="201055"/>
                  </a:lnTo>
                  <a:lnTo>
                    <a:pt x="110467" y="207197"/>
                  </a:lnTo>
                  <a:lnTo>
                    <a:pt x="108887" y="213197"/>
                  </a:lnTo>
                  <a:lnTo>
                    <a:pt x="106881" y="219101"/>
                  </a:lnTo>
                  <a:lnTo>
                    <a:pt x="104653" y="228201"/>
                  </a:lnTo>
                  <a:lnTo>
                    <a:pt x="102975" y="238822"/>
                  </a:lnTo>
                  <a:lnTo>
                    <a:pt x="102884" y="230070"/>
                  </a:lnTo>
                  <a:lnTo>
                    <a:pt x="102879" y="227493"/>
                  </a:lnTo>
                  <a:lnTo>
                    <a:pt x="103829" y="224821"/>
                  </a:lnTo>
                  <a:lnTo>
                    <a:pt x="107424" y="219314"/>
                  </a:lnTo>
                  <a:lnTo>
                    <a:pt x="109656" y="211151"/>
                  </a:lnTo>
                  <a:lnTo>
                    <a:pt x="110252" y="206307"/>
                  </a:lnTo>
                  <a:lnTo>
                    <a:pt x="110649" y="200221"/>
                  </a:lnTo>
                  <a:lnTo>
                    <a:pt x="110913" y="193305"/>
                  </a:lnTo>
                  <a:lnTo>
                    <a:pt x="111090" y="185837"/>
                  </a:lnTo>
                  <a:lnTo>
                    <a:pt x="112160" y="178002"/>
                  </a:lnTo>
                  <a:lnTo>
                    <a:pt x="113826" y="169920"/>
                  </a:lnTo>
                  <a:lnTo>
                    <a:pt x="115889" y="161675"/>
                  </a:lnTo>
                  <a:lnTo>
                    <a:pt x="118217" y="154273"/>
                  </a:lnTo>
                  <a:lnTo>
                    <a:pt x="120721" y="147434"/>
                  </a:lnTo>
                  <a:lnTo>
                    <a:pt x="123343" y="140969"/>
                  </a:lnTo>
                  <a:lnTo>
                    <a:pt x="126997" y="133802"/>
                  </a:lnTo>
                  <a:lnTo>
                    <a:pt x="131337" y="126166"/>
                  </a:lnTo>
                  <a:lnTo>
                    <a:pt x="136135" y="118218"/>
                  </a:lnTo>
                  <a:lnTo>
                    <a:pt x="140287" y="111014"/>
                  </a:lnTo>
                  <a:lnTo>
                    <a:pt x="147440" y="97931"/>
                  </a:lnTo>
                  <a:lnTo>
                    <a:pt x="151633" y="92727"/>
                  </a:lnTo>
                  <a:lnTo>
                    <a:pt x="161373" y="84405"/>
                  </a:lnTo>
                  <a:lnTo>
                    <a:pt x="169511" y="77532"/>
                  </a:lnTo>
                  <a:lnTo>
                    <a:pt x="173015" y="74365"/>
                  </a:lnTo>
                  <a:lnTo>
                    <a:pt x="176304" y="72254"/>
                  </a:lnTo>
                  <a:lnTo>
                    <a:pt x="182497" y="69908"/>
                  </a:lnTo>
                  <a:lnTo>
                    <a:pt x="191339" y="68588"/>
                  </a:lnTo>
                  <a:lnTo>
                    <a:pt x="193282" y="69355"/>
                  </a:lnTo>
                  <a:lnTo>
                    <a:pt x="194577" y="70819"/>
                  </a:lnTo>
                  <a:lnTo>
                    <a:pt x="198940" y="79971"/>
                  </a:lnTo>
                  <a:lnTo>
                    <a:pt x="202718" y="88578"/>
                  </a:lnTo>
                  <a:lnTo>
                    <a:pt x="205797" y="100684"/>
                  </a:lnTo>
                  <a:lnTo>
                    <a:pt x="209893" y="113976"/>
                  </a:lnTo>
                  <a:lnTo>
                    <a:pt x="211366" y="121522"/>
                  </a:lnTo>
                  <a:lnTo>
                    <a:pt x="212348" y="129409"/>
                  </a:lnTo>
                  <a:lnTo>
                    <a:pt x="213003" y="137525"/>
                  </a:lnTo>
                  <a:lnTo>
                    <a:pt x="214392" y="144841"/>
                  </a:lnTo>
                  <a:lnTo>
                    <a:pt x="216271" y="151623"/>
                  </a:lnTo>
                  <a:lnTo>
                    <a:pt x="218475" y="158049"/>
                  </a:lnTo>
                  <a:lnTo>
                    <a:pt x="219945" y="164238"/>
                  </a:lnTo>
                  <a:lnTo>
                    <a:pt x="220925" y="170270"/>
                  </a:lnTo>
                  <a:lnTo>
                    <a:pt x="221578" y="176196"/>
                  </a:lnTo>
                  <a:lnTo>
                    <a:pt x="224844" y="185320"/>
                  </a:lnTo>
                  <a:lnTo>
                    <a:pt x="228519" y="192550"/>
                  </a:lnTo>
                  <a:lnTo>
                    <a:pt x="230151" y="198939"/>
                  </a:lnTo>
                  <a:lnTo>
                    <a:pt x="233417" y="204953"/>
                  </a:lnTo>
                  <a:lnTo>
                    <a:pt x="235621" y="207890"/>
                  </a:lnTo>
                  <a:lnTo>
                    <a:pt x="238043" y="209848"/>
                  </a:lnTo>
                  <a:lnTo>
                    <a:pt x="240611" y="211154"/>
                  </a:lnTo>
                  <a:lnTo>
                    <a:pt x="246003" y="212604"/>
                  </a:lnTo>
                  <a:lnTo>
                    <a:pt x="257226" y="213535"/>
                  </a:lnTo>
                  <a:lnTo>
                    <a:pt x="260067" y="213612"/>
                  </a:lnTo>
                  <a:lnTo>
                    <a:pt x="262913" y="212710"/>
                  </a:lnTo>
                  <a:lnTo>
                    <a:pt x="268615" y="209169"/>
                  </a:lnTo>
                  <a:lnTo>
                    <a:pt x="277180" y="201819"/>
                  </a:lnTo>
                  <a:lnTo>
                    <a:pt x="280989" y="197229"/>
                  </a:lnTo>
                  <a:lnTo>
                    <a:pt x="285434" y="191311"/>
                  </a:lnTo>
                  <a:lnTo>
                    <a:pt x="290302" y="184508"/>
                  </a:lnTo>
                  <a:lnTo>
                    <a:pt x="293547" y="179020"/>
                  </a:lnTo>
                  <a:lnTo>
                    <a:pt x="297153" y="170382"/>
                  </a:lnTo>
                  <a:lnTo>
                    <a:pt x="300019" y="165793"/>
                  </a:lnTo>
                  <a:lnTo>
                    <a:pt x="303836" y="160829"/>
                  </a:lnTo>
                  <a:lnTo>
                    <a:pt x="308285" y="155614"/>
                  </a:lnTo>
                  <a:lnTo>
                    <a:pt x="312203" y="150233"/>
                  </a:lnTo>
                  <a:lnTo>
                    <a:pt x="315768" y="144740"/>
                  </a:lnTo>
                  <a:lnTo>
                    <a:pt x="319097" y="139173"/>
                  </a:lnTo>
                  <a:lnTo>
                    <a:pt x="322269" y="133557"/>
                  </a:lnTo>
                  <a:lnTo>
                    <a:pt x="328333" y="122237"/>
                  </a:lnTo>
                  <a:lnTo>
                    <a:pt x="345733" y="88027"/>
                  </a:lnTo>
                  <a:lnTo>
                    <a:pt x="348599" y="81362"/>
                  </a:lnTo>
                  <a:lnTo>
                    <a:pt x="351461" y="74061"/>
                  </a:lnTo>
                  <a:lnTo>
                    <a:pt x="354323" y="66336"/>
                  </a:lnTo>
                  <a:lnTo>
                    <a:pt x="357183" y="59282"/>
                  </a:lnTo>
                  <a:lnTo>
                    <a:pt x="360042" y="52673"/>
                  </a:lnTo>
                  <a:lnTo>
                    <a:pt x="362900" y="46363"/>
                  </a:lnTo>
                  <a:lnTo>
                    <a:pt x="364806" y="40251"/>
                  </a:lnTo>
                  <a:lnTo>
                    <a:pt x="366077" y="34271"/>
                  </a:lnTo>
                  <a:lnTo>
                    <a:pt x="366924" y="28380"/>
                  </a:lnTo>
                  <a:lnTo>
                    <a:pt x="367864" y="19294"/>
                  </a:lnTo>
                  <a:lnTo>
                    <a:pt x="368283" y="12081"/>
                  </a:lnTo>
                  <a:lnTo>
                    <a:pt x="368574" y="1303"/>
                  </a:lnTo>
                  <a:lnTo>
                    <a:pt x="367636" y="686"/>
                  </a:lnTo>
                  <a:lnTo>
                    <a:pt x="364054" y="0"/>
                  </a:lnTo>
                  <a:lnTo>
                    <a:pt x="361765" y="770"/>
                  </a:lnTo>
                  <a:lnTo>
                    <a:pt x="356682" y="4166"/>
                  </a:lnTo>
                  <a:lnTo>
                    <a:pt x="348466" y="11433"/>
                  </a:lnTo>
                  <a:lnTo>
                    <a:pt x="335448" y="24169"/>
                  </a:lnTo>
                  <a:lnTo>
                    <a:pt x="331264" y="31170"/>
                  </a:lnTo>
                  <a:lnTo>
                    <a:pt x="327523" y="39647"/>
                  </a:lnTo>
                  <a:lnTo>
                    <a:pt x="320826" y="58274"/>
                  </a:lnTo>
                  <a:lnTo>
                    <a:pt x="314674" y="76078"/>
                  </a:lnTo>
                  <a:lnTo>
                    <a:pt x="311700" y="85778"/>
                  </a:lnTo>
                  <a:lnTo>
                    <a:pt x="305856" y="106717"/>
                  </a:lnTo>
                  <a:lnTo>
                    <a:pt x="303917" y="116682"/>
                  </a:lnTo>
                  <a:lnTo>
                    <a:pt x="302624" y="126182"/>
                  </a:lnTo>
                  <a:lnTo>
                    <a:pt x="301761" y="135374"/>
                  </a:lnTo>
                  <a:lnTo>
                    <a:pt x="301187" y="144359"/>
                  </a:lnTo>
                  <a:lnTo>
                    <a:pt x="300548" y="161963"/>
                  </a:lnTo>
                  <a:lnTo>
                    <a:pt x="300189" y="183388"/>
                  </a:lnTo>
                  <a:lnTo>
                    <a:pt x="301091" y="189703"/>
                  </a:lnTo>
                  <a:lnTo>
                    <a:pt x="302645" y="195819"/>
                  </a:lnTo>
                  <a:lnTo>
                    <a:pt x="304633" y="201801"/>
                  </a:lnTo>
                  <a:lnTo>
                    <a:pt x="309383" y="210987"/>
                  </a:lnTo>
                  <a:lnTo>
                    <a:pt x="311983" y="214771"/>
                  </a:lnTo>
                  <a:lnTo>
                    <a:pt x="315621" y="217293"/>
                  </a:lnTo>
                  <a:lnTo>
                    <a:pt x="328891" y="221795"/>
                  </a:lnTo>
                  <a:lnTo>
                    <a:pt x="339278" y="227786"/>
                  </a:lnTo>
                  <a:lnTo>
                    <a:pt x="345418" y="229521"/>
                  </a:lnTo>
                  <a:lnTo>
                    <a:pt x="349341" y="229032"/>
                  </a:lnTo>
                  <a:lnTo>
                    <a:pt x="358780" y="225947"/>
                  </a:lnTo>
                  <a:lnTo>
                    <a:pt x="366786" y="221401"/>
                  </a:lnTo>
                  <a:lnTo>
                    <a:pt x="370254" y="218856"/>
                  </a:lnTo>
                  <a:lnTo>
                    <a:pt x="379187" y="216027"/>
                  </a:lnTo>
                  <a:lnTo>
                    <a:pt x="389508" y="213818"/>
                  </a:lnTo>
                  <a:lnTo>
                    <a:pt x="400445" y="209661"/>
                  </a:lnTo>
                  <a:lnTo>
                    <a:pt x="411655" y="204639"/>
                  </a:lnTo>
                  <a:lnTo>
                    <a:pt x="422035" y="199231"/>
                  </a:lnTo>
                  <a:lnTo>
                    <a:pt x="433920" y="190539"/>
                  </a:lnTo>
                  <a:lnTo>
                    <a:pt x="437197" y="1880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162"/>
            <p:cNvSpPr/>
            <p:nvPr/>
          </p:nvSpPr>
          <p:spPr>
            <a:xfrm>
              <a:off x="3612267" y="5837872"/>
              <a:ext cx="171018" cy="248214"/>
            </a:xfrm>
            <a:custGeom>
              <a:avLst/>
              <a:gdLst/>
              <a:ahLst/>
              <a:cxnLst/>
              <a:rect l="0" t="0" r="0" b="0"/>
              <a:pathLst>
                <a:path w="171018" h="248214">
                  <a:moveTo>
                    <a:pt x="76765" y="0"/>
                  </a:moveTo>
                  <a:lnTo>
                    <a:pt x="60821" y="0"/>
                  </a:lnTo>
                  <a:lnTo>
                    <a:pt x="57614" y="2540"/>
                  </a:lnTo>
                  <a:lnTo>
                    <a:pt x="52344" y="7381"/>
                  </a:lnTo>
                  <a:lnTo>
                    <a:pt x="30930" y="28693"/>
                  </a:lnTo>
                  <a:lnTo>
                    <a:pt x="28111" y="32463"/>
                  </a:lnTo>
                  <a:lnTo>
                    <a:pt x="25279" y="36883"/>
                  </a:lnTo>
                  <a:lnTo>
                    <a:pt x="22439" y="41733"/>
                  </a:lnTo>
                  <a:lnTo>
                    <a:pt x="20544" y="45920"/>
                  </a:lnTo>
                  <a:lnTo>
                    <a:pt x="18441" y="53111"/>
                  </a:lnTo>
                  <a:lnTo>
                    <a:pt x="16927" y="57315"/>
                  </a:lnTo>
                  <a:lnTo>
                    <a:pt x="14965" y="62022"/>
                  </a:lnTo>
                  <a:lnTo>
                    <a:pt x="12705" y="67066"/>
                  </a:lnTo>
                  <a:lnTo>
                    <a:pt x="11199" y="71381"/>
                  </a:lnTo>
                  <a:lnTo>
                    <a:pt x="9524" y="78715"/>
                  </a:lnTo>
                  <a:lnTo>
                    <a:pt x="6240" y="85150"/>
                  </a:lnTo>
                  <a:lnTo>
                    <a:pt x="922" y="92490"/>
                  </a:lnTo>
                  <a:lnTo>
                    <a:pt x="194" y="96035"/>
                  </a:lnTo>
                  <a:lnTo>
                    <a:pt x="0" y="98313"/>
                  </a:lnTo>
                  <a:lnTo>
                    <a:pt x="824" y="99832"/>
                  </a:lnTo>
                  <a:lnTo>
                    <a:pt x="2325" y="100845"/>
                  </a:lnTo>
                  <a:lnTo>
                    <a:pt x="7027" y="102470"/>
                  </a:lnTo>
                  <a:lnTo>
                    <a:pt x="10210" y="102692"/>
                  </a:lnTo>
                  <a:lnTo>
                    <a:pt x="15464" y="102835"/>
                  </a:lnTo>
                  <a:lnTo>
                    <a:pt x="20925" y="102860"/>
                  </a:lnTo>
                  <a:lnTo>
                    <a:pt x="23346" y="101911"/>
                  </a:lnTo>
                  <a:lnTo>
                    <a:pt x="28575" y="98316"/>
                  </a:lnTo>
                  <a:lnTo>
                    <a:pt x="32257" y="96976"/>
                  </a:lnTo>
                  <a:lnTo>
                    <a:pt x="36615" y="96084"/>
                  </a:lnTo>
                  <a:lnTo>
                    <a:pt x="41426" y="95489"/>
                  </a:lnTo>
                  <a:lnTo>
                    <a:pt x="45586" y="94139"/>
                  </a:lnTo>
                  <a:lnTo>
                    <a:pt x="49311" y="92287"/>
                  </a:lnTo>
                  <a:lnTo>
                    <a:pt x="52748" y="90100"/>
                  </a:lnTo>
                  <a:lnTo>
                    <a:pt x="55991" y="88642"/>
                  </a:lnTo>
                  <a:lnTo>
                    <a:pt x="59106" y="87669"/>
                  </a:lnTo>
                  <a:lnTo>
                    <a:pt x="62135" y="87022"/>
                  </a:lnTo>
                  <a:lnTo>
                    <a:pt x="66059" y="85637"/>
                  </a:lnTo>
                  <a:lnTo>
                    <a:pt x="70580" y="83761"/>
                  </a:lnTo>
                  <a:lnTo>
                    <a:pt x="75499" y="81559"/>
                  </a:lnTo>
                  <a:lnTo>
                    <a:pt x="80684" y="80090"/>
                  </a:lnTo>
                  <a:lnTo>
                    <a:pt x="86045" y="79111"/>
                  </a:lnTo>
                  <a:lnTo>
                    <a:pt x="91524" y="78458"/>
                  </a:lnTo>
                  <a:lnTo>
                    <a:pt x="97082" y="78023"/>
                  </a:lnTo>
                  <a:lnTo>
                    <a:pt x="102692" y="77733"/>
                  </a:lnTo>
                  <a:lnTo>
                    <a:pt x="117149" y="77325"/>
                  </a:lnTo>
                  <a:lnTo>
                    <a:pt x="135119" y="77187"/>
                  </a:lnTo>
                  <a:lnTo>
                    <a:pt x="139480" y="78128"/>
                  </a:lnTo>
                  <a:lnTo>
                    <a:pt x="143340" y="79708"/>
                  </a:lnTo>
                  <a:lnTo>
                    <a:pt x="146866" y="81713"/>
                  </a:lnTo>
                  <a:lnTo>
                    <a:pt x="150169" y="84003"/>
                  </a:lnTo>
                  <a:lnTo>
                    <a:pt x="153324" y="86482"/>
                  </a:lnTo>
                  <a:lnTo>
                    <a:pt x="156379" y="89087"/>
                  </a:lnTo>
                  <a:lnTo>
                    <a:pt x="159369" y="91777"/>
                  </a:lnTo>
                  <a:lnTo>
                    <a:pt x="165230" y="97305"/>
                  </a:lnTo>
                  <a:lnTo>
                    <a:pt x="167174" y="100112"/>
                  </a:lnTo>
                  <a:lnTo>
                    <a:pt x="169335" y="105772"/>
                  </a:lnTo>
                  <a:lnTo>
                    <a:pt x="169910" y="109567"/>
                  </a:lnTo>
                  <a:lnTo>
                    <a:pt x="170294" y="114002"/>
                  </a:lnTo>
                  <a:lnTo>
                    <a:pt x="170551" y="118864"/>
                  </a:lnTo>
                  <a:lnTo>
                    <a:pt x="170835" y="129346"/>
                  </a:lnTo>
                  <a:lnTo>
                    <a:pt x="171017" y="147046"/>
                  </a:lnTo>
                  <a:lnTo>
                    <a:pt x="170080" y="151371"/>
                  </a:lnTo>
                  <a:lnTo>
                    <a:pt x="168503" y="156159"/>
                  </a:lnTo>
                  <a:lnTo>
                    <a:pt x="166498" y="161256"/>
                  </a:lnTo>
                  <a:lnTo>
                    <a:pt x="163257" y="166559"/>
                  </a:lnTo>
                  <a:lnTo>
                    <a:pt x="159191" y="171999"/>
                  </a:lnTo>
                  <a:lnTo>
                    <a:pt x="154576" y="177532"/>
                  </a:lnTo>
                  <a:lnTo>
                    <a:pt x="150546" y="183124"/>
                  </a:lnTo>
                  <a:lnTo>
                    <a:pt x="146908" y="188758"/>
                  </a:lnTo>
                  <a:lnTo>
                    <a:pt x="143529" y="194419"/>
                  </a:lnTo>
                  <a:lnTo>
                    <a:pt x="139372" y="200098"/>
                  </a:lnTo>
                  <a:lnTo>
                    <a:pt x="134696" y="205788"/>
                  </a:lnTo>
                  <a:lnTo>
                    <a:pt x="129673" y="211487"/>
                  </a:lnTo>
                  <a:lnTo>
                    <a:pt x="124419" y="216239"/>
                  </a:lnTo>
                  <a:lnTo>
                    <a:pt x="119012" y="220360"/>
                  </a:lnTo>
                  <a:lnTo>
                    <a:pt x="113502" y="224059"/>
                  </a:lnTo>
                  <a:lnTo>
                    <a:pt x="108877" y="226525"/>
                  </a:lnTo>
                  <a:lnTo>
                    <a:pt x="104840" y="228170"/>
                  </a:lnTo>
                  <a:lnTo>
                    <a:pt x="101197" y="229265"/>
                  </a:lnTo>
                  <a:lnTo>
                    <a:pt x="97815" y="230949"/>
                  </a:lnTo>
                  <a:lnTo>
                    <a:pt x="94609" y="233024"/>
                  </a:lnTo>
                  <a:lnTo>
                    <a:pt x="91518" y="235359"/>
                  </a:lnTo>
                  <a:lnTo>
                    <a:pt x="87553" y="236916"/>
                  </a:lnTo>
                  <a:lnTo>
                    <a:pt x="83004" y="237954"/>
                  </a:lnTo>
                  <a:lnTo>
                    <a:pt x="78067" y="238646"/>
                  </a:lnTo>
                  <a:lnTo>
                    <a:pt x="72871" y="240060"/>
                  </a:lnTo>
                  <a:lnTo>
                    <a:pt x="67501" y="241955"/>
                  </a:lnTo>
                  <a:lnTo>
                    <a:pt x="62017" y="244171"/>
                  </a:lnTo>
                  <a:lnTo>
                    <a:pt x="56455" y="245648"/>
                  </a:lnTo>
                  <a:lnTo>
                    <a:pt x="50843" y="246633"/>
                  </a:lnTo>
                  <a:lnTo>
                    <a:pt x="45196" y="247289"/>
                  </a:lnTo>
                  <a:lnTo>
                    <a:pt x="40479" y="247727"/>
                  </a:lnTo>
                  <a:lnTo>
                    <a:pt x="36382" y="248019"/>
                  </a:lnTo>
                  <a:lnTo>
                    <a:pt x="32698" y="248213"/>
                  </a:lnTo>
                  <a:lnTo>
                    <a:pt x="29289" y="247391"/>
                  </a:lnTo>
                  <a:lnTo>
                    <a:pt x="26065" y="245890"/>
                  </a:lnTo>
                  <a:lnTo>
                    <a:pt x="22963" y="243937"/>
                  </a:lnTo>
                  <a:lnTo>
                    <a:pt x="19942" y="242634"/>
                  </a:lnTo>
                  <a:lnTo>
                    <a:pt x="16975" y="241766"/>
                  </a:lnTo>
                  <a:lnTo>
                    <a:pt x="9921" y="240373"/>
                  </a:lnTo>
                  <a:lnTo>
                    <a:pt x="9342" y="239307"/>
                  </a:lnTo>
                  <a:lnTo>
                    <a:pt x="8413" y="233291"/>
                  </a:lnTo>
                  <a:lnTo>
                    <a:pt x="8185" y="2314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163"/>
            <p:cNvSpPr/>
            <p:nvPr/>
          </p:nvSpPr>
          <p:spPr>
            <a:xfrm>
              <a:off x="3817620" y="5846445"/>
              <a:ext cx="60008" cy="197168"/>
            </a:xfrm>
            <a:custGeom>
              <a:avLst/>
              <a:gdLst/>
              <a:ahLst/>
              <a:cxnLst/>
              <a:rect l="0" t="0" r="0" b="0"/>
              <a:pathLst>
                <a:path w="60008" h="197168">
                  <a:moveTo>
                    <a:pt x="0" y="0"/>
                  </a:moveTo>
                  <a:lnTo>
                    <a:pt x="0" y="4550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4550" y="7381"/>
                  </a:lnTo>
                  <a:lnTo>
                    <a:pt x="5891" y="8730"/>
                  </a:lnTo>
                  <a:lnTo>
                    <a:pt x="6784" y="10583"/>
                  </a:lnTo>
                  <a:lnTo>
                    <a:pt x="7381" y="12770"/>
                  </a:lnTo>
                  <a:lnTo>
                    <a:pt x="8730" y="16133"/>
                  </a:lnTo>
                  <a:lnTo>
                    <a:pt x="10583" y="20280"/>
                  </a:lnTo>
                  <a:lnTo>
                    <a:pt x="12770" y="24950"/>
                  </a:lnTo>
                  <a:lnTo>
                    <a:pt x="15181" y="29016"/>
                  </a:lnTo>
                  <a:lnTo>
                    <a:pt x="17740" y="32679"/>
                  </a:lnTo>
                  <a:lnTo>
                    <a:pt x="20399" y="36073"/>
                  </a:lnTo>
                  <a:lnTo>
                    <a:pt x="23125" y="40241"/>
                  </a:lnTo>
                  <a:lnTo>
                    <a:pt x="25894" y="44925"/>
                  </a:lnTo>
                  <a:lnTo>
                    <a:pt x="28692" y="49952"/>
                  </a:lnTo>
                  <a:lnTo>
                    <a:pt x="30558" y="55209"/>
                  </a:lnTo>
                  <a:lnTo>
                    <a:pt x="31802" y="60618"/>
                  </a:lnTo>
                  <a:lnTo>
                    <a:pt x="32631" y="66129"/>
                  </a:lnTo>
                  <a:lnTo>
                    <a:pt x="34136" y="72661"/>
                  </a:lnTo>
                  <a:lnTo>
                    <a:pt x="36092" y="79873"/>
                  </a:lnTo>
                  <a:lnTo>
                    <a:pt x="38349" y="87539"/>
                  </a:lnTo>
                  <a:lnTo>
                    <a:pt x="40806" y="94554"/>
                  </a:lnTo>
                  <a:lnTo>
                    <a:pt x="43396" y="101136"/>
                  </a:lnTo>
                  <a:lnTo>
                    <a:pt x="46075" y="107429"/>
                  </a:lnTo>
                  <a:lnTo>
                    <a:pt x="47862" y="114481"/>
                  </a:lnTo>
                  <a:lnTo>
                    <a:pt x="49053" y="122041"/>
                  </a:lnTo>
                  <a:lnTo>
                    <a:pt x="49847" y="129938"/>
                  </a:lnTo>
                  <a:lnTo>
                    <a:pt x="51328" y="137108"/>
                  </a:lnTo>
                  <a:lnTo>
                    <a:pt x="53269" y="143792"/>
                  </a:lnTo>
                  <a:lnTo>
                    <a:pt x="55515" y="150154"/>
                  </a:lnTo>
                  <a:lnTo>
                    <a:pt x="57012" y="156300"/>
                  </a:lnTo>
                  <a:lnTo>
                    <a:pt x="58010" y="162302"/>
                  </a:lnTo>
                  <a:lnTo>
                    <a:pt x="58676" y="168209"/>
                  </a:lnTo>
                  <a:lnTo>
                    <a:pt x="59120" y="173099"/>
                  </a:lnTo>
                  <a:lnTo>
                    <a:pt x="59415" y="177312"/>
                  </a:lnTo>
                  <a:lnTo>
                    <a:pt x="59613" y="181073"/>
                  </a:lnTo>
                  <a:lnTo>
                    <a:pt x="59832" y="187792"/>
                  </a:lnTo>
                  <a:lnTo>
                    <a:pt x="60007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164"/>
            <p:cNvSpPr/>
            <p:nvPr/>
          </p:nvSpPr>
          <p:spPr>
            <a:xfrm>
              <a:off x="3800475" y="5855017"/>
              <a:ext cx="8573" cy="8574"/>
            </a:xfrm>
            <a:custGeom>
              <a:avLst/>
              <a:gdLst/>
              <a:ahLst/>
              <a:cxnLst/>
              <a:rect l="0" t="0" r="0" b="0"/>
              <a:pathLst>
                <a:path w="8573" h="8574">
                  <a:moveTo>
                    <a:pt x="8572" y="8573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165"/>
            <p:cNvSpPr/>
            <p:nvPr/>
          </p:nvSpPr>
          <p:spPr>
            <a:xfrm>
              <a:off x="3990404" y="5804882"/>
              <a:ext cx="298704" cy="204430"/>
            </a:xfrm>
            <a:custGeom>
              <a:avLst/>
              <a:gdLst/>
              <a:ahLst/>
              <a:cxnLst/>
              <a:rect l="0" t="0" r="0" b="0"/>
              <a:pathLst>
                <a:path w="298704" h="204430">
                  <a:moveTo>
                    <a:pt x="7238" y="41563"/>
                  </a:moveTo>
                  <a:lnTo>
                    <a:pt x="7238" y="34182"/>
                  </a:lnTo>
                  <a:lnTo>
                    <a:pt x="8191" y="33784"/>
                  </a:lnTo>
                  <a:lnTo>
                    <a:pt x="16563" y="33147"/>
                  </a:lnTo>
                  <a:lnTo>
                    <a:pt x="19170" y="33095"/>
                  </a:lnTo>
                  <a:lnTo>
                    <a:pt x="20908" y="32107"/>
                  </a:lnTo>
                  <a:lnTo>
                    <a:pt x="22066" y="30497"/>
                  </a:lnTo>
                  <a:lnTo>
                    <a:pt x="22839" y="28470"/>
                  </a:lnTo>
                  <a:lnTo>
                    <a:pt x="25258" y="27120"/>
                  </a:lnTo>
                  <a:lnTo>
                    <a:pt x="33027" y="25619"/>
                  </a:lnTo>
                  <a:lnTo>
                    <a:pt x="40290" y="22411"/>
                  </a:lnTo>
                  <a:lnTo>
                    <a:pt x="46693" y="17811"/>
                  </a:lnTo>
                  <a:lnTo>
                    <a:pt x="52713" y="12591"/>
                  </a:lnTo>
                  <a:lnTo>
                    <a:pt x="55652" y="10818"/>
                  </a:lnTo>
                  <a:lnTo>
                    <a:pt x="61458" y="8849"/>
                  </a:lnTo>
                  <a:lnTo>
                    <a:pt x="70082" y="7740"/>
                  </a:lnTo>
                  <a:lnTo>
                    <a:pt x="78670" y="7411"/>
                  </a:lnTo>
                  <a:lnTo>
                    <a:pt x="86177" y="7291"/>
                  </a:lnTo>
                  <a:lnTo>
                    <a:pt x="91622" y="7276"/>
                  </a:lnTo>
                  <a:lnTo>
                    <a:pt x="92069" y="8227"/>
                  </a:lnTo>
                  <a:lnTo>
                    <a:pt x="92698" y="14117"/>
                  </a:lnTo>
                  <a:lnTo>
                    <a:pt x="92845" y="19205"/>
                  </a:lnTo>
                  <a:lnTo>
                    <a:pt x="92928" y="31974"/>
                  </a:lnTo>
                  <a:lnTo>
                    <a:pt x="91987" y="36123"/>
                  </a:lnTo>
                  <a:lnTo>
                    <a:pt x="90408" y="39841"/>
                  </a:lnTo>
                  <a:lnTo>
                    <a:pt x="88402" y="43273"/>
                  </a:lnTo>
                  <a:lnTo>
                    <a:pt x="85160" y="47465"/>
                  </a:lnTo>
                  <a:lnTo>
                    <a:pt x="81093" y="52165"/>
                  </a:lnTo>
                  <a:lnTo>
                    <a:pt x="76478" y="57203"/>
                  </a:lnTo>
                  <a:lnTo>
                    <a:pt x="73400" y="63420"/>
                  </a:lnTo>
                  <a:lnTo>
                    <a:pt x="71349" y="70422"/>
                  </a:lnTo>
                  <a:lnTo>
                    <a:pt x="69981" y="77947"/>
                  </a:lnTo>
                  <a:lnTo>
                    <a:pt x="67164" y="84869"/>
                  </a:lnTo>
                  <a:lnTo>
                    <a:pt x="63381" y="91389"/>
                  </a:lnTo>
                  <a:lnTo>
                    <a:pt x="58955" y="97640"/>
                  </a:lnTo>
                  <a:lnTo>
                    <a:pt x="55051" y="104665"/>
                  </a:lnTo>
                  <a:lnTo>
                    <a:pt x="51495" y="112206"/>
                  </a:lnTo>
                  <a:lnTo>
                    <a:pt x="48173" y="120091"/>
                  </a:lnTo>
                  <a:lnTo>
                    <a:pt x="44053" y="127252"/>
                  </a:lnTo>
                  <a:lnTo>
                    <a:pt x="39401" y="133931"/>
                  </a:lnTo>
                  <a:lnTo>
                    <a:pt x="34395" y="140289"/>
                  </a:lnTo>
                  <a:lnTo>
                    <a:pt x="31058" y="146433"/>
                  </a:lnTo>
                  <a:lnTo>
                    <a:pt x="28833" y="152434"/>
                  </a:lnTo>
                  <a:lnTo>
                    <a:pt x="27349" y="158339"/>
                  </a:lnTo>
                  <a:lnTo>
                    <a:pt x="25409" y="163228"/>
                  </a:lnTo>
                  <a:lnTo>
                    <a:pt x="23162" y="167441"/>
                  </a:lnTo>
                  <a:lnTo>
                    <a:pt x="20712" y="171202"/>
                  </a:lnTo>
                  <a:lnTo>
                    <a:pt x="18125" y="175614"/>
                  </a:lnTo>
                  <a:lnTo>
                    <a:pt x="15449" y="180460"/>
                  </a:lnTo>
                  <a:lnTo>
                    <a:pt x="8860" y="192824"/>
                  </a:lnTo>
                  <a:lnTo>
                    <a:pt x="5419" y="197055"/>
                  </a:lnTo>
                  <a:lnTo>
                    <a:pt x="0" y="202981"/>
                  </a:lnTo>
                  <a:lnTo>
                    <a:pt x="507" y="203467"/>
                  </a:lnTo>
                  <a:lnTo>
                    <a:pt x="6164" y="204312"/>
                  </a:lnTo>
                  <a:lnTo>
                    <a:pt x="13870" y="204415"/>
                  </a:lnTo>
                  <a:lnTo>
                    <a:pt x="19076" y="204429"/>
                  </a:lnTo>
                  <a:lnTo>
                    <a:pt x="21797" y="203480"/>
                  </a:lnTo>
                  <a:lnTo>
                    <a:pt x="27361" y="199886"/>
                  </a:lnTo>
                  <a:lnTo>
                    <a:pt x="35549" y="197654"/>
                  </a:lnTo>
                  <a:lnTo>
                    <a:pt x="40400" y="197059"/>
                  </a:lnTo>
                  <a:lnTo>
                    <a:pt x="44586" y="195709"/>
                  </a:lnTo>
                  <a:lnTo>
                    <a:pt x="51777" y="191670"/>
                  </a:lnTo>
                  <a:lnTo>
                    <a:pt x="58148" y="186700"/>
                  </a:lnTo>
                  <a:lnTo>
                    <a:pt x="65107" y="181315"/>
                  </a:lnTo>
                  <a:lnTo>
                    <a:pt x="69630" y="178546"/>
                  </a:lnTo>
                  <a:lnTo>
                    <a:pt x="74550" y="175747"/>
                  </a:lnTo>
                  <a:lnTo>
                    <a:pt x="85097" y="170098"/>
                  </a:lnTo>
                  <a:lnTo>
                    <a:pt x="124437" y="150145"/>
                  </a:lnTo>
                  <a:lnTo>
                    <a:pt x="129186" y="146336"/>
                  </a:lnTo>
                  <a:lnTo>
                    <a:pt x="133304" y="141891"/>
                  </a:lnTo>
                  <a:lnTo>
                    <a:pt x="137002" y="137023"/>
                  </a:lnTo>
                  <a:lnTo>
                    <a:pt x="141372" y="132826"/>
                  </a:lnTo>
                  <a:lnTo>
                    <a:pt x="146191" y="129075"/>
                  </a:lnTo>
                  <a:lnTo>
                    <a:pt x="151308" y="125621"/>
                  </a:lnTo>
                  <a:lnTo>
                    <a:pt x="156625" y="122367"/>
                  </a:lnTo>
                  <a:lnTo>
                    <a:pt x="162074" y="119245"/>
                  </a:lnTo>
                  <a:lnTo>
                    <a:pt x="173209" y="113235"/>
                  </a:lnTo>
                  <a:lnTo>
                    <a:pt x="184508" y="107390"/>
                  </a:lnTo>
                  <a:lnTo>
                    <a:pt x="189235" y="103545"/>
                  </a:lnTo>
                  <a:lnTo>
                    <a:pt x="193340" y="99077"/>
                  </a:lnTo>
                  <a:lnTo>
                    <a:pt x="197029" y="94193"/>
                  </a:lnTo>
                  <a:lnTo>
                    <a:pt x="201392" y="89984"/>
                  </a:lnTo>
                  <a:lnTo>
                    <a:pt x="206207" y="86227"/>
                  </a:lnTo>
                  <a:lnTo>
                    <a:pt x="211322" y="82769"/>
                  </a:lnTo>
                  <a:lnTo>
                    <a:pt x="219544" y="76386"/>
                  </a:lnTo>
                  <a:lnTo>
                    <a:pt x="223070" y="73351"/>
                  </a:lnTo>
                  <a:lnTo>
                    <a:pt x="226373" y="69423"/>
                  </a:lnTo>
                  <a:lnTo>
                    <a:pt x="229529" y="64898"/>
                  </a:lnTo>
                  <a:lnTo>
                    <a:pt x="232584" y="59977"/>
                  </a:lnTo>
                  <a:lnTo>
                    <a:pt x="235574" y="55744"/>
                  </a:lnTo>
                  <a:lnTo>
                    <a:pt x="238520" y="51970"/>
                  </a:lnTo>
                  <a:lnTo>
                    <a:pt x="241436" y="48501"/>
                  </a:lnTo>
                  <a:lnTo>
                    <a:pt x="244332" y="45236"/>
                  </a:lnTo>
                  <a:lnTo>
                    <a:pt x="250091" y="39067"/>
                  </a:lnTo>
                  <a:lnTo>
                    <a:pt x="252960" y="37042"/>
                  </a:lnTo>
                  <a:lnTo>
                    <a:pt x="258688" y="34791"/>
                  </a:lnTo>
                  <a:lnTo>
                    <a:pt x="260596" y="33238"/>
                  </a:lnTo>
                  <a:lnTo>
                    <a:pt x="261869" y="31250"/>
                  </a:lnTo>
                  <a:lnTo>
                    <a:pt x="263282" y="26502"/>
                  </a:lnTo>
                  <a:lnTo>
                    <a:pt x="263910" y="21217"/>
                  </a:lnTo>
                  <a:lnTo>
                    <a:pt x="264264" y="17437"/>
                  </a:lnTo>
                  <a:lnTo>
                    <a:pt x="263361" y="16906"/>
                  </a:lnTo>
                  <a:lnTo>
                    <a:pt x="259818" y="16316"/>
                  </a:lnTo>
                  <a:lnTo>
                    <a:pt x="257540" y="15207"/>
                  </a:lnTo>
                  <a:lnTo>
                    <a:pt x="249579" y="9122"/>
                  </a:lnTo>
                  <a:lnTo>
                    <a:pt x="243174" y="3087"/>
                  </a:lnTo>
                  <a:lnTo>
                    <a:pt x="240729" y="1625"/>
                  </a:lnTo>
                  <a:lnTo>
                    <a:pt x="235471" y="0"/>
                  </a:lnTo>
                  <a:lnTo>
                    <a:pt x="231784" y="519"/>
                  </a:lnTo>
                  <a:lnTo>
                    <a:pt x="222606" y="3636"/>
                  </a:lnTo>
                  <a:lnTo>
                    <a:pt x="214717" y="8197"/>
                  </a:lnTo>
                  <a:lnTo>
                    <a:pt x="208036" y="13398"/>
                  </a:lnTo>
                  <a:lnTo>
                    <a:pt x="201892" y="18885"/>
                  </a:lnTo>
                  <a:lnTo>
                    <a:pt x="198920" y="22634"/>
                  </a:lnTo>
                  <a:lnTo>
                    <a:pt x="195986" y="27039"/>
                  </a:lnTo>
                  <a:lnTo>
                    <a:pt x="193077" y="31880"/>
                  </a:lnTo>
                  <a:lnTo>
                    <a:pt x="190186" y="36060"/>
                  </a:lnTo>
                  <a:lnTo>
                    <a:pt x="187306" y="39800"/>
                  </a:lnTo>
                  <a:lnTo>
                    <a:pt x="184433" y="43245"/>
                  </a:lnTo>
                  <a:lnTo>
                    <a:pt x="181566" y="48399"/>
                  </a:lnTo>
                  <a:lnTo>
                    <a:pt x="178701" y="54693"/>
                  </a:lnTo>
                  <a:lnTo>
                    <a:pt x="175840" y="61746"/>
                  </a:lnTo>
                  <a:lnTo>
                    <a:pt x="173931" y="69306"/>
                  </a:lnTo>
                  <a:lnTo>
                    <a:pt x="172659" y="77203"/>
                  </a:lnTo>
                  <a:lnTo>
                    <a:pt x="171812" y="85325"/>
                  </a:lnTo>
                  <a:lnTo>
                    <a:pt x="171246" y="92646"/>
                  </a:lnTo>
                  <a:lnTo>
                    <a:pt x="170869" y="99430"/>
                  </a:lnTo>
                  <a:lnTo>
                    <a:pt x="170618" y="105858"/>
                  </a:lnTo>
                  <a:lnTo>
                    <a:pt x="170339" y="120621"/>
                  </a:lnTo>
                  <a:lnTo>
                    <a:pt x="170264" y="128558"/>
                  </a:lnTo>
                  <a:lnTo>
                    <a:pt x="171167" y="135755"/>
                  </a:lnTo>
                  <a:lnTo>
                    <a:pt x="172722" y="142458"/>
                  </a:lnTo>
                  <a:lnTo>
                    <a:pt x="174710" y="148831"/>
                  </a:lnTo>
                  <a:lnTo>
                    <a:pt x="176036" y="154985"/>
                  </a:lnTo>
                  <a:lnTo>
                    <a:pt x="176921" y="160992"/>
                  </a:lnTo>
                  <a:lnTo>
                    <a:pt x="177510" y="166903"/>
                  </a:lnTo>
                  <a:lnTo>
                    <a:pt x="178855" y="172747"/>
                  </a:lnTo>
                  <a:lnTo>
                    <a:pt x="180704" y="178550"/>
                  </a:lnTo>
                  <a:lnTo>
                    <a:pt x="182890" y="184322"/>
                  </a:lnTo>
                  <a:lnTo>
                    <a:pt x="186252" y="188170"/>
                  </a:lnTo>
                  <a:lnTo>
                    <a:pt x="190398" y="190736"/>
                  </a:lnTo>
                  <a:lnTo>
                    <a:pt x="199132" y="194540"/>
                  </a:lnTo>
                  <a:lnTo>
                    <a:pt x="206190" y="199404"/>
                  </a:lnTo>
                  <a:lnTo>
                    <a:pt x="212501" y="202202"/>
                  </a:lnTo>
                  <a:lnTo>
                    <a:pt x="219433" y="203445"/>
                  </a:lnTo>
                  <a:lnTo>
                    <a:pt x="223949" y="203777"/>
                  </a:lnTo>
                  <a:lnTo>
                    <a:pt x="228865" y="203998"/>
                  </a:lnTo>
                  <a:lnTo>
                    <a:pt x="233094" y="203193"/>
                  </a:lnTo>
                  <a:lnTo>
                    <a:pt x="243598" y="198461"/>
                  </a:lnTo>
                  <a:lnTo>
                    <a:pt x="249764" y="197020"/>
                  </a:lnTo>
                  <a:lnTo>
                    <a:pt x="258220" y="193840"/>
                  </a:lnTo>
                  <a:lnTo>
                    <a:pt x="263142" y="191658"/>
                  </a:lnTo>
                  <a:lnTo>
                    <a:pt x="267376" y="188299"/>
                  </a:lnTo>
                  <a:lnTo>
                    <a:pt x="271150" y="184154"/>
                  </a:lnTo>
                  <a:lnTo>
                    <a:pt x="274620" y="179486"/>
                  </a:lnTo>
                  <a:lnTo>
                    <a:pt x="277885" y="175421"/>
                  </a:lnTo>
                  <a:lnTo>
                    <a:pt x="281014" y="171760"/>
                  </a:lnTo>
                  <a:lnTo>
                    <a:pt x="284053" y="168366"/>
                  </a:lnTo>
                  <a:lnTo>
                    <a:pt x="289970" y="162055"/>
                  </a:lnTo>
                  <a:lnTo>
                    <a:pt x="298703" y="1530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Chords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In the diagram below, chord AB cuts off two arcs, arc AB and arc ATB.</a:t>
            </a:r>
          </a:p>
          <a:p>
            <a:r>
              <a:rPr lang="en-US" dirty="0"/>
              <a:t>We call AB the minor arc, the arc of chord AB.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2" y="2094706"/>
            <a:ext cx="3762375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chords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b="1"/>
              <a:t>Theorem: </a:t>
            </a:r>
            <a:r>
              <a:rPr lang="en-US"/>
              <a:t>In the same circle or congruent circles:</a:t>
            </a:r>
          </a:p>
          <a:p>
            <a:pPr>
              <a:buFontTx/>
              <a:buNone/>
            </a:pPr>
            <a:r>
              <a:rPr lang="en-US"/>
              <a:t>(1) Congruent arcs have congruent chords</a:t>
            </a:r>
          </a:p>
          <a:p>
            <a:pPr>
              <a:buFontTx/>
              <a:buNone/>
            </a:pPr>
            <a:r>
              <a:rPr lang="en-US"/>
              <a:t>(2) Congruent chords have congruent arcs.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5362" y="2061369"/>
            <a:ext cx="372427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5360774" y="3566661"/>
            <a:ext cx="2794532" cy="1431107"/>
            <a:chOff x="5360774" y="3566661"/>
            <a:chExt cx="2794532" cy="1431107"/>
          </a:xfrm>
        </p:grpSpPr>
        <p:sp>
          <p:nvSpPr>
            <p:cNvPr id="5" name="SMARTPenAnnotation103"/>
            <p:cNvSpPr/>
            <p:nvPr/>
          </p:nvSpPr>
          <p:spPr>
            <a:xfrm>
              <a:off x="5763581" y="4732020"/>
              <a:ext cx="197165" cy="265744"/>
            </a:xfrm>
            <a:custGeom>
              <a:avLst/>
              <a:gdLst/>
              <a:ahLst/>
              <a:cxnLst/>
              <a:rect l="0" t="0" r="0" b="0"/>
              <a:pathLst>
                <a:path w="197165" h="265744">
                  <a:moveTo>
                    <a:pt x="128584" y="0"/>
                  </a:moveTo>
                  <a:lnTo>
                    <a:pt x="124033" y="0"/>
                  </a:lnTo>
                  <a:lnTo>
                    <a:pt x="122692" y="952"/>
                  </a:lnTo>
                  <a:lnTo>
                    <a:pt x="121798" y="2540"/>
                  </a:lnTo>
                  <a:lnTo>
                    <a:pt x="121202" y="4550"/>
                  </a:lnTo>
                  <a:lnTo>
                    <a:pt x="119853" y="5891"/>
                  </a:lnTo>
                  <a:lnTo>
                    <a:pt x="118001" y="6785"/>
                  </a:lnTo>
                  <a:lnTo>
                    <a:pt x="113403" y="7778"/>
                  </a:lnTo>
                  <a:lnTo>
                    <a:pt x="108184" y="8219"/>
                  </a:lnTo>
                  <a:lnTo>
                    <a:pt x="105459" y="9289"/>
                  </a:lnTo>
                  <a:lnTo>
                    <a:pt x="99891" y="13019"/>
                  </a:lnTo>
                  <a:lnTo>
                    <a:pt x="94241" y="17851"/>
                  </a:lnTo>
                  <a:lnTo>
                    <a:pt x="88555" y="23173"/>
                  </a:lnTo>
                  <a:lnTo>
                    <a:pt x="82853" y="28714"/>
                  </a:lnTo>
                  <a:lnTo>
                    <a:pt x="77144" y="36892"/>
                  </a:lnTo>
                  <a:lnTo>
                    <a:pt x="74288" y="41739"/>
                  </a:lnTo>
                  <a:lnTo>
                    <a:pt x="70479" y="46876"/>
                  </a:lnTo>
                  <a:lnTo>
                    <a:pt x="66035" y="52206"/>
                  </a:lnTo>
                  <a:lnTo>
                    <a:pt x="56969" y="62255"/>
                  </a:lnTo>
                  <a:lnTo>
                    <a:pt x="49765" y="69896"/>
                  </a:lnTo>
                  <a:lnTo>
                    <a:pt x="46510" y="74220"/>
                  </a:lnTo>
                  <a:lnTo>
                    <a:pt x="43388" y="79008"/>
                  </a:lnTo>
                  <a:lnTo>
                    <a:pt x="40354" y="84104"/>
                  </a:lnTo>
                  <a:lnTo>
                    <a:pt x="36426" y="89407"/>
                  </a:lnTo>
                  <a:lnTo>
                    <a:pt x="31903" y="94847"/>
                  </a:lnTo>
                  <a:lnTo>
                    <a:pt x="26982" y="100378"/>
                  </a:lnTo>
                  <a:lnTo>
                    <a:pt x="22749" y="105971"/>
                  </a:lnTo>
                  <a:lnTo>
                    <a:pt x="18975" y="111605"/>
                  </a:lnTo>
                  <a:lnTo>
                    <a:pt x="15506" y="117266"/>
                  </a:lnTo>
                  <a:lnTo>
                    <a:pt x="12241" y="122945"/>
                  </a:lnTo>
                  <a:lnTo>
                    <a:pt x="6073" y="134334"/>
                  </a:lnTo>
                  <a:lnTo>
                    <a:pt x="4047" y="140038"/>
                  </a:lnTo>
                  <a:lnTo>
                    <a:pt x="2697" y="145747"/>
                  </a:lnTo>
                  <a:lnTo>
                    <a:pt x="1797" y="151457"/>
                  </a:lnTo>
                  <a:lnTo>
                    <a:pt x="1197" y="157169"/>
                  </a:lnTo>
                  <a:lnTo>
                    <a:pt x="796" y="162881"/>
                  </a:lnTo>
                  <a:lnTo>
                    <a:pt x="530" y="168595"/>
                  </a:lnTo>
                  <a:lnTo>
                    <a:pt x="233" y="180023"/>
                  </a:lnTo>
                  <a:lnTo>
                    <a:pt x="0" y="232621"/>
                  </a:lnTo>
                  <a:lnTo>
                    <a:pt x="952" y="236043"/>
                  </a:lnTo>
                  <a:lnTo>
                    <a:pt x="4548" y="242386"/>
                  </a:lnTo>
                  <a:lnTo>
                    <a:pt x="9322" y="248379"/>
                  </a:lnTo>
                  <a:lnTo>
                    <a:pt x="11928" y="251311"/>
                  </a:lnTo>
                  <a:lnTo>
                    <a:pt x="15571" y="254219"/>
                  </a:lnTo>
                  <a:lnTo>
                    <a:pt x="19904" y="257109"/>
                  </a:lnTo>
                  <a:lnTo>
                    <a:pt x="24698" y="259988"/>
                  </a:lnTo>
                  <a:lnTo>
                    <a:pt x="28847" y="261908"/>
                  </a:lnTo>
                  <a:lnTo>
                    <a:pt x="32565" y="263187"/>
                  </a:lnTo>
                  <a:lnTo>
                    <a:pt x="35996" y="264041"/>
                  </a:lnTo>
                  <a:lnTo>
                    <a:pt x="39236" y="264610"/>
                  </a:lnTo>
                  <a:lnTo>
                    <a:pt x="45376" y="265242"/>
                  </a:lnTo>
                  <a:lnTo>
                    <a:pt x="49299" y="265410"/>
                  </a:lnTo>
                  <a:lnTo>
                    <a:pt x="62970" y="265647"/>
                  </a:lnTo>
                  <a:lnTo>
                    <a:pt x="100403" y="265743"/>
                  </a:lnTo>
                  <a:lnTo>
                    <a:pt x="105034" y="264792"/>
                  </a:lnTo>
                  <a:lnTo>
                    <a:pt x="109074" y="263205"/>
                  </a:lnTo>
                  <a:lnTo>
                    <a:pt x="112720" y="261195"/>
                  </a:lnTo>
                  <a:lnTo>
                    <a:pt x="117055" y="259855"/>
                  </a:lnTo>
                  <a:lnTo>
                    <a:pt x="121851" y="258961"/>
                  </a:lnTo>
                  <a:lnTo>
                    <a:pt x="126952" y="258366"/>
                  </a:lnTo>
                  <a:lnTo>
                    <a:pt x="132259" y="257016"/>
                  </a:lnTo>
                  <a:lnTo>
                    <a:pt x="137701" y="255164"/>
                  </a:lnTo>
                  <a:lnTo>
                    <a:pt x="143234" y="252977"/>
                  </a:lnTo>
                  <a:lnTo>
                    <a:pt x="148828" y="250566"/>
                  </a:lnTo>
                  <a:lnTo>
                    <a:pt x="160124" y="245348"/>
                  </a:lnTo>
                  <a:lnTo>
                    <a:pt x="164850" y="242622"/>
                  </a:lnTo>
                  <a:lnTo>
                    <a:pt x="168954" y="239853"/>
                  </a:lnTo>
                  <a:lnTo>
                    <a:pt x="172642" y="237054"/>
                  </a:lnTo>
                  <a:lnTo>
                    <a:pt x="176054" y="234236"/>
                  </a:lnTo>
                  <a:lnTo>
                    <a:pt x="179280" y="231405"/>
                  </a:lnTo>
                  <a:lnTo>
                    <a:pt x="185406" y="225719"/>
                  </a:lnTo>
                  <a:lnTo>
                    <a:pt x="197164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PenAnnotation104"/>
            <p:cNvSpPr/>
            <p:nvPr/>
          </p:nvSpPr>
          <p:spPr>
            <a:xfrm>
              <a:off x="6029325" y="4732020"/>
              <a:ext cx="60008" cy="265748"/>
            </a:xfrm>
            <a:custGeom>
              <a:avLst/>
              <a:gdLst/>
              <a:ahLst/>
              <a:cxnLst/>
              <a:rect l="0" t="0" r="0" b="0"/>
              <a:pathLst>
                <a:path w="60008" h="265748">
                  <a:moveTo>
                    <a:pt x="0" y="0"/>
                  </a:moveTo>
                  <a:lnTo>
                    <a:pt x="0" y="12770"/>
                  </a:lnTo>
                  <a:lnTo>
                    <a:pt x="952" y="15181"/>
                  </a:lnTo>
                  <a:lnTo>
                    <a:pt x="2540" y="17740"/>
                  </a:lnTo>
                  <a:lnTo>
                    <a:pt x="4550" y="20399"/>
                  </a:lnTo>
                  <a:lnTo>
                    <a:pt x="5891" y="24077"/>
                  </a:lnTo>
                  <a:lnTo>
                    <a:pt x="6785" y="28434"/>
                  </a:lnTo>
                  <a:lnTo>
                    <a:pt x="7380" y="33243"/>
                  </a:lnTo>
                  <a:lnTo>
                    <a:pt x="8042" y="41127"/>
                  </a:lnTo>
                  <a:lnTo>
                    <a:pt x="8219" y="44563"/>
                  </a:lnTo>
                  <a:lnTo>
                    <a:pt x="9289" y="48758"/>
                  </a:lnTo>
                  <a:lnTo>
                    <a:pt x="10955" y="53461"/>
                  </a:lnTo>
                  <a:lnTo>
                    <a:pt x="13018" y="58500"/>
                  </a:lnTo>
                  <a:lnTo>
                    <a:pt x="14394" y="63765"/>
                  </a:lnTo>
                  <a:lnTo>
                    <a:pt x="15311" y="69180"/>
                  </a:lnTo>
                  <a:lnTo>
                    <a:pt x="15922" y="74695"/>
                  </a:lnTo>
                  <a:lnTo>
                    <a:pt x="16329" y="79324"/>
                  </a:lnTo>
                  <a:lnTo>
                    <a:pt x="16783" y="87007"/>
                  </a:lnTo>
                  <a:lnTo>
                    <a:pt x="16984" y="96137"/>
                  </a:lnTo>
                  <a:lnTo>
                    <a:pt x="17037" y="101239"/>
                  </a:lnTo>
                  <a:lnTo>
                    <a:pt x="18026" y="106545"/>
                  </a:lnTo>
                  <a:lnTo>
                    <a:pt x="19637" y="111987"/>
                  </a:lnTo>
                  <a:lnTo>
                    <a:pt x="21664" y="117521"/>
                  </a:lnTo>
                  <a:lnTo>
                    <a:pt x="23014" y="123115"/>
                  </a:lnTo>
                  <a:lnTo>
                    <a:pt x="23915" y="128749"/>
                  </a:lnTo>
                  <a:lnTo>
                    <a:pt x="24516" y="134410"/>
                  </a:lnTo>
                  <a:lnTo>
                    <a:pt x="25869" y="140089"/>
                  </a:lnTo>
                  <a:lnTo>
                    <a:pt x="27723" y="145780"/>
                  </a:lnTo>
                  <a:lnTo>
                    <a:pt x="29912" y="151479"/>
                  </a:lnTo>
                  <a:lnTo>
                    <a:pt x="32324" y="157183"/>
                  </a:lnTo>
                  <a:lnTo>
                    <a:pt x="34884" y="162891"/>
                  </a:lnTo>
                  <a:lnTo>
                    <a:pt x="37543" y="168602"/>
                  </a:lnTo>
                  <a:lnTo>
                    <a:pt x="39316" y="174314"/>
                  </a:lnTo>
                  <a:lnTo>
                    <a:pt x="40498" y="180026"/>
                  </a:lnTo>
                  <a:lnTo>
                    <a:pt x="41286" y="185740"/>
                  </a:lnTo>
                  <a:lnTo>
                    <a:pt x="41811" y="190502"/>
                  </a:lnTo>
                  <a:lnTo>
                    <a:pt x="42395" y="198332"/>
                  </a:lnTo>
                  <a:lnTo>
                    <a:pt x="42655" y="207528"/>
                  </a:lnTo>
                  <a:lnTo>
                    <a:pt x="42724" y="212647"/>
                  </a:lnTo>
                  <a:lnTo>
                    <a:pt x="43722" y="217964"/>
                  </a:lnTo>
                  <a:lnTo>
                    <a:pt x="45341" y="223415"/>
                  </a:lnTo>
                  <a:lnTo>
                    <a:pt x="47372" y="228953"/>
                  </a:lnTo>
                  <a:lnTo>
                    <a:pt x="48726" y="233598"/>
                  </a:lnTo>
                  <a:lnTo>
                    <a:pt x="50231" y="241298"/>
                  </a:lnTo>
                  <a:lnTo>
                    <a:pt x="50900" y="247896"/>
                  </a:lnTo>
                  <a:lnTo>
                    <a:pt x="51078" y="250989"/>
                  </a:lnTo>
                  <a:lnTo>
                    <a:pt x="52149" y="254003"/>
                  </a:lnTo>
                  <a:lnTo>
                    <a:pt x="53816" y="256965"/>
                  </a:lnTo>
                  <a:lnTo>
                    <a:pt x="60007" y="26574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PenAnnotation105"/>
            <p:cNvSpPr/>
            <p:nvPr/>
          </p:nvSpPr>
          <p:spPr>
            <a:xfrm>
              <a:off x="5977890" y="4723482"/>
              <a:ext cx="265672" cy="274286"/>
            </a:xfrm>
            <a:custGeom>
              <a:avLst/>
              <a:gdLst/>
              <a:ahLst/>
              <a:cxnLst/>
              <a:rect l="0" t="0" r="0" b="0"/>
              <a:pathLst>
                <a:path w="265672" h="274286">
                  <a:moveTo>
                    <a:pt x="0" y="34255"/>
                  </a:moveTo>
                  <a:lnTo>
                    <a:pt x="0" y="26036"/>
                  </a:lnTo>
                  <a:lnTo>
                    <a:pt x="4551" y="25787"/>
                  </a:lnTo>
                  <a:lnTo>
                    <a:pt x="5891" y="24800"/>
                  </a:lnTo>
                  <a:lnTo>
                    <a:pt x="6785" y="23189"/>
                  </a:lnTo>
                  <a:lnTo>
                    <a:pt x="7381" y="21163"/>
                  </a:lnTo>
                  <a:lnTo>
                    <a:pt x="9683" y="18859"/>
                  </a:lnTo>
                  <a:lnTo>
                    <a:pt x="17321" y="13761"/>
                  </a:lnTo>
                  <a:lnTo>
                    <a:pt x="22025" y="12019"/>
                  </a:lnTo>
                  <a:lnTo>
                    <a:pt x="27065" y="10859"/>
                  </a:lnTo>
                  <a:lnTo>
                    <a:pt x="32331" y="10085"/>
                  </a:lnTo>
                  <a:lnTo>
                    <a:pt x="36794" y="8617"/>
                  </a:lnTo>
                  <a:lnTo>
                    <a:pt x="44292" y="4446"/>
                  </a:lnTo>
                  <a:lnTo>
                    <a:pt x="48578" y="2952"/>
                  </a:lnTo>
                  <a:lnTo>
                    <a:pt x="53341" y="1957"/>
                  </a:lnTo>
                  <a:lnTo>
                    <a:pt x="58420" y="1293"/>
                  </a:lnTo>
                  <a:lnTo>
                    <a:pt x="64664" y="850"/>
                  </a:lnTo>
                  <a:lnTo>
                    <a:pt x="71684" y="555"/>
                  </a:lnTo>
                  <a:lnTo>
                    <a:pt x="92677" y="140"/>
                  </a:lnTo>
                  <a:lnTo>
                    <a:pt x="121388" y="0"/>
                  </a:lnTo>
                  <a:lnTo>
                    <a:pt x="128550" y="940"/>
                  </a:lnTo>
                  <a:lnTo>
                    <a:pt x="135230" y="2521"/>
                  </a:lnTo>
                  <a:lnTo>
                    <a:pt x="141588" y="4526"/>
                  </a:lnTo>
                  <a:lnTo>
                    <a:pt x="147732" y="6816"/>
                  </a:lnTo>
                  <a:lnTo>
                    <a:pt x="153733" y="9295"/>
                  </a:lnTo>
                  <a:lnTo>
                    <a:pt x="159638" y="11900"/>
                  </a:lnTo>
                  <a:lnTo>
                    <a:pt x="165481" y="13636"/>
                  </a:lnTo>
                  <a:lnTo>
                    <a:pt x="171281" y="14794"/>
                  </a:lnTo>
                  <a:lnTo>
                    <a:pt x="177052" y="15567"/>
                  </a:lnTo>
                  <a:lnTo>
                    <a:pt x="183757" y="17986"/>
                  </a:lnTo>
                  <a:lnTo>
                    <a:pt x="191085" y="21504"/>
                  </a:lnTo>
                  <a:lnTo>
                    <a:pt x="205894" y="29540"/>
                  </a:lnTo>
                  <a:lnTo>
                    <a:pt x="218825" y="36287"/>
                  </a:lnTo>
                  <a:lnTo>
                    <a:pt x="223989" y="40372"/>
                  </a:lnTo>
                  <a:lnTo>
                    <a:pt x="228383" y="45001"/>
                  </a:lnTo>
                  <a:lnTo>
                    <a:pt x="232265" y="49992"/>
                  </a:lnTo>
                  <a:lnTo>
                    <a:pt x="235806" y="55224"/>
                  </a:lnTo>
                  <a:lnTo>
                    <a:pt x="239119" y="60617"/>
                  </a:lnTo>
                  <a:lnTo>
                    <a:pt x="242280" y="66117"/>
                  </a:lnTo>
                  <a:lnTo>
                    <a:pt x="246292" y="71689"/>
                  </a:lnTo>
                  <a:lnTo>
                    <a:pt x="250872" y="77309"/>
                  </a:lnTo>
                  <a:lnTo>
                    <a:pt x="255830" y="82960"/>
                  </a:lnTo>
                  <a:lnTo>
                    <a:pt x="259136" y="88632"/>
                  </a:lnTo>
                  <a:lnTo>
                    <a:pt x="261340" y="94319"/>
                  </a:lnTo>
                  <a:lnTo>
                    <a:pt x="262809" y="100015"/>
                  </a:lnTo>
                  <a:lnTo>
                    <a:pt x="263788" y="105718"/>
                  </a:lnTo>
                  <a:lnTo>
                    <a:pt x="264441" y="111424"/>
                  </a:lnTo>
                  <a:lnTo>
                    <a:pt x="264877" y="117134"/>
                  </a:lnTo>
                  <a:lnTo>
                    <a:pt x="265167" y="122845"/>
                  </a:lnTo>
                  <a:lnTo>
                    <a:pt x="265489" y="134271"/>
                  </a:lnTo>
                  <a:lnTo>
                    <a:pt x="265671" y="155965"/>
                  </a:lnTo>
                  <a:lnTo>
                    <a:pt x="264744" y="163020"/>
                  </a:lnTo>
                  <a:lnTo>
                    <a:pt x="263173" y="169628"/>
                  </a:lnTo>
                  <a:lnTo>
                    <a:pt x="261174" y="175939"/>
                  </a:lnTo>
                  <a:lnTo>
                    <a:pt x="258888" y="182051"/>
                  </a:lnTo>
                  <a:lnTo>
                    <a:pt x="256412" y="188030"/>
                  </a:lnTo>
                  <a:lnTo>
                    <a:pt x="253809" y="193922"/>
                  </a:lnTo>
                  <a:lnTo>
                    <a:pt x="250168" y="200707"/>
                  </a:lnTo>
                  <a:lnTo>
                    <a:pt x="245836" y="208088"/>
                  </a:lnTo>
                  <a:lnTo>
                    <a:pt x="241043" y="215867"/>
                  </a:lnTo>
                  <a:lnTo>
                    <a:pt x="236895" y="222004"/>
                  </a:lnTo>
                  <a:lnTo>
                    <a:pt x="233177" y="227049"/>
                  </a:lnTo>
                  <a:lnTo>
                    <a:pt x="229746" y="231365"/>
                  </a:lnTo>
                  <a:lnTo>
                    <a:pt x="226507" y="236146"/>
                  </a:lnTo>
                  <a:lnTo>
                    <a:pt x="223394" y="241239"/>
                  </a:lnTo>
                  <a:lnTo>
                    <a:pt x="220367" y="246540"/>
                  </a:lnTo>
                  <a:lnTo>
                    <a:pt x="216444" y="251026"/>
                  </a:lnTo>
                  <a:lnTo>
                    <a:pt x="211923" y="254969"/>
                  </a:lnTo>
                  <a:lnTo>
                    <a:pt x="207005" y="258550"/>
                  </a:lnTo>
                  <a:lnTo>
                    <a:pt x="199000" y="265069"/>
                  </a:lnTo>
                  <a:lnTo>
                    <a:pt x="195532" y="268141"/>
                  </a:lnTo>
                  <a:lnTo>
                    <a:pt x="192267" y="270189"/>
                  </a:lnTo>
                  <a:lnTo>
                    <a:pt x="186099" y="272465"/>
                  </a:lnTo>
                  <a:lnTo>
                    <a:pt x="180183" y="273476"/>
                  </a:lnTo>
                  <a:lnTo>
                    <a:pt x="174379" y="273926"/>
                  </a:lnTo>
                  <a:lnTo>
                    <a:pt x="162877" y="2742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PenAnnotation106"/>
            <p:cNvSpPr/>
            <p:nvPr/>
          </p:nvSpPr>
          <p:spPr>
            <a:xfrm>
              <a:off x="5746432" y="4538827"/>
              <a:ext cx="454344" cy="167476"/>
            </a:xfrm>
            <a:custGeom>
              <a:avLst/>
              <a:gdLst/>
              <a:ahLst/>
              <a:cxnLst/>
              <a:rect l="0" t="0" r="0" b="0"/>
              <a:pathLst>
                <a:path w="454344" h="167476">
                  <a:moveTo>
                    <a:pt x="0" y="167475"/>
                  </a:moveTo>
                  <a:lnTo>
                    <a:pt x="0" y="158933"/>
                  </a:lnTo>
                  <a:lnTo>
                    <a:pt x="4551" y="154361"/>
                  </a:lnTo>
                  <a:lnTo>
                    <a:pt x="5892" y="152064"/>
                  </a:lnTo>
                  <a:lnTo>
                    <a:pt x="7381" y="146974"/>
                  </a:lnTo>
                  <a:lnTo>
                    <a:pt x="8731" y="144283"/>
                  </a:lnTo>
                  <a:lnTo>
                    <a:pt x="10583" y="141536"/>
                  </a:lnTo>
                  <a:lnTo>
                    <a:pt x="12770" y="138752"/>
                  </a:lnTo>
                  <a:lnTo>
                    <a:pt x="15181" y="135944"/>
                  </a:lnTo>
                  <a:lnTo>
                    <a:pt x="17741" y="133120"/>
                  </a:lnTo>
                  <a:lnTo>
                    <a:pt x="23125" y="127441"/>
                  </a:lnTo>
                  <a:lnTo>
                    <a:pt x="67066" y="83267"/>
                  </a:lnTo>
                  <a:lnTo>
                    <a:pt x="73286" y="77998"/>
                  </a:lnTo>
                  <a:lnTo>
                    <a:pt x="80290" y="72582"/>
                  </a:lnTo>
                  <a:lnTo>
                    <a:pt x="87816" y="67065"/>
                  </a:lnTo>
                  <a:lnTo>
                    <a:pt x="94739" y="62435"/>
                  </a:lnTo>
                  <a:lnTo>
                    <a:pt x="101259" y="58396"/>
                  </a:lnTo>
                  <a:lnTo>
                    <a:pt x="107511" y="54751"/>
                  </a:lnTo>
                  <a:lnTo>
                    <a:pt x="122078" y="45621"/>
                  </a:lnTo>
                  <a:lnTo>
                    <a:pt x="129963" y="40519"/>
                  </a:lnTo>
                  <a:lnTo>
                    <a:pt x="137124" y="36165"/>
                  </a:lnTo>
                  <a:lnTo>
                    <a:pt x="143804" y="32310"/>
                  </a:lnTo>
                  <a:lnTo>
                    <a:pt x="150161" y="28788"/>
                  </a:lnTo>
                  <a:lnTo>
                    <a:pt x="157258" y="25487"/>
                  </a:lnTo>
                  <a:lnTo>
                    <a:pt x="164846" y="22334"/>
                  </a:lnTo>
                  <a:lnTo>
                    <a:pt x="172763" y="19279"/>
                  </a:lnTo>
                  <a:lnTo>
                    <a:pt x="189178" y="13345"/>
                  </a:lnTo>
                  <a:lnTo>
                    <a:pt x="197556" y="10429"/>
                  </a:lnTo>
                  <a:lnTo>
                    <a:pt x="206000" y="8486"/>
                  </a:lnTo>
                  <a:lnTo>
                    <a:pt x="214485" y="7190"/>
                  </a:lnTo>
                  <a:lnTo>
                    <a:pt x="223001" y="6326"/>
                  </a:lnTo>
                  <a:lnTo>
                    <a:pt x="231534" y="4797"/>
                  </a:lnTo>
                  <a:lnTo>
                    <a:pt x="240081" y="2826"/>
                  </a:lnTo>
                  <a:lnTo>
                    <a:pt x="248636" y="559"/>
                  </a:lnTo>
                  <a:lnTo>
                    <a:pt x="256245" y="0"/>
                  </a:lnTo>
                  <a:lnTo>
                    <a:pt x="269779" y="1919"/>
                  </a:lnTo>
                  <a:lnTo>
                    <a:pt x="277008" y="2812"/>
                  </a:lnTo>
                  <a:lnTo>
                    <a:pt x="284685" y="3407"/>
                  </a:lnTo>
                  <a:lnTo>
                    <a:pt x="292659" y="3805"/>
                  </a:lnTo>
                  <a:lnTo>
                    <a:pt x="300834" y="5022"/>
                  </a:lnTo>
                  <a:lnTo>
                    <a:pt x="309141" y="6785"/>
                  </a:lnTo>
                  <a:lnTo>
                    <a:pt x="317537" y="8913"/>
                  </a:lnTo>
                  <a:lnTo>
                    <a:pt x="325039" y="11285"/>
                  </a:lnTo>
                  <a:lnTo>
                    <a:pt x="338454" y="16460"/>
                  </a:lnTo>
                  <a:lnTo>
                    <a:pt x="344699" y="19173"/>
                  </a:lnTo>
                  <a:lnTo>
                    <a:pt x="356717" y="24728"/>
                  </a:lnTo>
                  <a:lnTo>
                    <a:pt x="363541" y="27543"/>
                  </a:lnTo>
                  <a:lnTo>
                    <a:pt x="370948" y="30372"/>
                  </a:lnTo>
                  <a:lnTo>
                    <a:pt x="378744" y="33210"/>
                  </a:lnTo>
                  <a:lnTo>
                    <a:pt x="384893" y="36055"/>
                  </a:lnTo>
                  <a:lnTo>
                    <a:pt x="389946" y="38904"/>
                  </a:lnTo>
                  <a:lnTo>
                    <a:pt x="394266" y="41756"/>
                  </a:lnTo>
                  <a:lnTo>
                    <a:pt x="398099" y="44610"/>
                  </a:lnTo>
                  <a:lnTo>
                    <a:pt x="401607" y="47465"/>
                  </a:lnTo>
                  <a:lnTo>
                    <a:pt x="404898" y="50321"/>
                  </a:lnTo>
                  <a:lnTo>
                    <a:pt x="408997" y="54130"/>
                  </a:lnTo>
                  <a:lnTo>
                    <a:pt x="426724" y="71391"/>
                  </a:lnTo>
                  <a:lnTo>
                    <a:pt x="430215" y="74844"/>
                  </a:lnTo>
                  <a:lnTo>
                    <a:pt x="432542" y="78098"/>
                  </a:lnTo>
                  <a:lnTo>
                    <a:pt x="434094" y="81221"/>
                  </a:lnTo>
                  <a:lnTo>
                    <a:pt x="435129" y="84255"/>
                  </a:lnTo>
                  <a:lnTo>
                    <a:pt x="436771" y="86277"/>
                  </a:lnTo>
                  <a:lnTo>
                    <a:pt x="438818" y="87626"/>
                  </a:lnTo>
                  <a:lnTo>
                    <a:pt x="441136" y="88525"/>
                  </a:lnTo>
                  <a:lnTo>
                    <a:pt x="442680" y="90077"/>
                  </a:lnTo>
                  <a:lnTo>
                    <a:pt x="443711" y="92064"/>
                  </a:lnTo>
                  <a:lnTo>
                    <a:pt x="445364" y="97546"/>
                  </a:lnTo>
                  <a:lnTo>
                    <a:pt x="448129" y="100835"/>
                  </a:lnTo>
                  <a:lnTo>
                    <a:pt x="454343" y="10746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07"/>
            <p:cNvSpPr/>
            <p:nvPr/>
          </p:nvSpPr>
          <p:spPr>
            <a:xfrm>
              <a:off x="6380828" y="4665059"/>
              <a:ext cx="205710" cy="109704"/>
            </a:xfrm>
            <a:custGeom>
              <a:avLst/>
              <a:gdLst/>
              <a:ahLst/>
              <a:cxnLst/>
              <a:rect l="0" t="0" r="0" b="0"/>
              <a:pathLst>
                <a:path w="205710" h="109704">
                  <a:moveTo>
                    <a:pt x="8542" y="92678"/>
                  </a:moveTo>
                  <a:lnTo>
                    <a:pt x="1160" y="85297"/>
                  </a:lnTo>
                  <a:lnTo>
                    <a:pt x="499" y="82095"/>
                  </a:lnTo>
                  <a:lnTo>
                    <a:pt x="322" y="79908"/>
                  </a:lnTo>
                  <a:lnTo>
                    <a:pt x="204" y="77497"/>
                  </a:lnTo>
                  <a:lnTo>
                    <a:pt x="73" y="72278"/>
                  </a:lnTo>
                  <a:lnTo>
                    <a:pt x="0" y="63986"/>
                  </a:lnTo>
                  <a:lnTo>
                    <a:pt x="942" y="61168"/>
                  </a:lnTo>
                  <a:lnTo>
                    <a:pt x="2523" y="58336"/>
                  </a:lnTo>
                  <a:lnTo>
                    <a:pt x="4529" y="55496"/>
                  </a:lnTo>
                  <a:lnTo>
                    <a:pt x="6819" y="52650"/>
                  </a:lnTo>
                  <a:lnTo>
                    <a:pt x="9298" y="49800"/>
                  </a:lnTo>
                  <a:lnTo>
                    <a:pt x="11904" y="46948"/>
                  </a:lnTo>
                  <a:lnTo>
                    <a:pt x="17338" y="41239"/>
                  </a:lnTo>
                  <a:lnTo>
                    <a:pt x="33139" y="25261"/>
                  </a:lnTo>
                  <a:lnTo>
                    <a:pt x="37322" y="22016"/>
                  </a:lnTo>
                  <a:lnTo>
                    <a:pt x="41064" y="19853"/>
                  </a:lnTo>
                  <a:lnTo>
                    <a:pt x="44511" y="18411"/>
                  </a:lnTo>
                  <a:lnTo>
                    <a:pt x="47761" y="16496"/>
                  </a:lnTo>
                  <a:lnTo>
                    <a:pt x="50880" y="14268"/>
                  </a:lnTo>
                  <a:lnTo>
                    <a:pt x="53912" y="11829"/>
                  </a:lnTo>
                  <a:lnTo>
                    <a:pt x="57839" y="9252"/>
                  </a:lnTo>
                  <a:lnTo>
                    <a:pt x="62362" y="6581"/>
                  </a:lnTo>
                  <a:lnTo>
                    <a:pt x="67282" y="3847"/>
                  </a:lnTo>
                  <a:lnTo>
                    <a:pt x="71514" y="2025"/>
                  </a:lnTo>
                  <a:lnTo>
                    <a:pt x="75288" y="810"/>
                  </a:lnTo>
                  <a:lnTo>
                    <a:pt x="78757" y="0"/>
                  </a:lnTo>
                  <a:lnTo>
                    <a:pt x="82022" y="413"/>
                  </a:lnTo>
                  <a:lnTo>
                    <a:pt x="85151" y="1641"/>
                  </a:lnTo>
                  <a:lnTo>
                    <a:pt x="88189" y="3411"/>
                  </a:lnTo>
                  <a:lnTo>
                    <a:pt x="91168" y="5545"/>
                  </a:lnTo>
                  <a:lnTo>
                    <a:pt x="94106" y="7919"/>
                  </a:lnTo>
                  <a:lnTo>
                    <a:pt x="97016" y="10454"/>
                  </a:lnTo>
                  <a:lnTo>
                    <a:pt x="98958" y="14050"/>
                  </a:lnTo>
                  <a:lnTo>
                    <a:pt x="100251" y="18352"/>
                  </a:lnTo>
                  <a:lnTo>
                    <a:pt x="101114" y="23125"/>
                  </a:lnTo>
                  <a:lnTo>
                    <a:pt x="102641" y="28212"/>
                  </a:lnTo>
                  <a:lnTo>
                    <a:pt x="104612" y="33508"/>
                  </a:lnTo>
                  <a:lnTo>
                    <a:pt x="106879" y="38944"/>
                  </a:lnTo>
                  <a:lnTo>
                    <a:pt x="108390" y="44473"/>
                  </a:lnTo>
                  <a:lnTo>
                    <a:pt x="109397" y="50064"/>
                  </a:lnTo>
                  <a:lnTo>
                    <a:pt x="110069" y="55696"/>
                  </a:lnTo>
                  <a:lnTo>
                    <a:pt x="110516" y="60404"/>
                  </a:lnTo>
                  <a:lnTo>
                    <a:pt x="110815" y="64494"/>
                  </a:lnTo>
                  <a:lnTo>
                    <a:pt x="111014" y="68174"/>
                  </a:lnTo>
                  <a:lnTo>
                    <a:pt x="112099" y="72532"/>
                  </a:lnTo>
                  <a:lnTo>
                    <a:pt x="113775" y="77343"/>
                  </a:lnTo>
                  <a:lnTo>
                    <a:pt x="115844" y="82454"/>
                  </a:lnTo>
                  <a:lnTo>
                    <a:pt x="117224" y="86815"/>
                  </a:lnTo>
                  <a:lnTo>
                    <a:pt x="118144" y="90674"/>
                  </a:lnTo>
                  <a:lnTo>
                    <a:pt x="119621" y="99161"/>
                  </a:lnTo>
                  <a:lnTo>
                    <a:pt x="120694" y="100810"/>
                  </a:lnTo>
                  <a:lnTo>
                    <a:pt x="122363" y="102862"/>
                  </a:lnTo>
                  <a:lnTo>
                    <a:pt x="124427" y="105183"/>
                  </a:lnTo>
                  <a:lnTo>
                    <a:pt x="126756" y="106729"/>
                  </a:lnTo>
                  <a:lnTo>
                    <a:pt x="131884" y="108448"/>
                  </a:lnTo>
                  <a:lnTo>
                    <a:pt x="137338" y="109212"/>
                  </a:lnTo>
                  <a:lnTo>
                    <a:pt x="142937" y="109551"/>
                  </a:lnTo>
                  <a:lnTo>
                    <a:pt x="148600" y="109703"/>
                  </a:lnTo>
                  <a:lnTo>
                    <a:pt x="150491" y="108790"/>
                  </a:lnTo>
                  <a:lnTo>
                    <a:pt x="151753" y="107229"/>
                  </a:lnTo>
                  <a:lnTo>
                    <a:pt x="152593" y="105237"/>
                  </a:lnTo>
                  <a:lnTo>
                    <a:pt x="154106" y="102955"/>
                  </a:lnTo>
                  <a:lnTo>
                    <a:pt x="156067" y="100482"/>
                  </a:lnTo>
                  <a:lnTo>
                    <a:pt x="158327" y="97881"/>
                  </a:lnTo>
                  <a:lnTo>
                    <a:pt x="160786" y="95194"/>
                  </a:lnTo>
                  <a:lnTo>
                    <a:pt x="166058" y="89669"/>
                  </a:lnTo>
                  <a:lnTo>
                    <a:pt x="168797" y="85910"/>
                  </a:lnTo>
                  <a:lnTo>
                    <a:pt x="171576" y="81498"/>
                  </a:lnTo>
                  <a:lnTo>
                    <a:pt x="174381" y="76652"/>
                  </a:lnTo>
                  <a:lnTo>
                    <a:pt x="177204" y="72469"/>
                  </a:lnTo>
                  <a:lnTo>
                    <a:pt x="180038" y="68728"/>
                  </a:lnTo>
                  <a:lnTo>
                    <a:pt x="182880" y="65282"/>
                  </a:lnTo>
                  <a:lnTo>
                    <a:pt x="185727" y="62031"/>
                  </a:lnTo>
                  <a:lnTo>
                    <a:pt x="188578" y="58912"/>
                  </a:lnTo>
                  <a:lnTo>
                    <a:pt x="194286" y="52906"/>
                  </a:lnTo>
                  <a:lnTo>
                    <a:pt x="205709" y="4124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08"/>
            <p:cNvSpPr/>
            <p:nvPr/>
          </p:nvSpPr>
          <p:spPr>
            <a:xfrm>
              <a:off x="6389370" y="4817745"/>
              <a:ext cx="205740" cy="34291"/>
            </a:xfrm>
            <a:custGeom>
              <a:avLst/>
              <a:gdLst/>
              <a:ahLst/>
              <a:cxnLst/>
              <a:rect l="0" t="0" r="0" b="0"/>
              <a:pathLst>
                <a:path w="205740" h="34291">
                  <a:moveTo>
                    <a:pt x="0" y="34290"/>
                  </a:moveTo>
                  <a:lnTo>
                    <a:pt x="4550" y="34290"/>
                  </a:lnTo>
                  <a:lnTo>
                    <a:pt x="5891" y="33337"/>
                  </a:lnTo>
                  <a:lnTo>
                    <a:pt x="6785" y="31750"/>
                  </a:lnTo>
                  <a:lnTo>
                    <a:pt x="7381" y="29739"/>
                  </a:lnTo>
                  <a:lnTo>
                    <a:pt x="9683" y="28398"/>
                  </a:lnTo>
                  <a:lnTo>
                    <a:pt x="13122" y="27504"/>
                  </a:lnTo>
                  <a:lnTo>
                    <a:pt x="23229" y="26070"/>
                  </a:lnTo>
                  <a:lnTo>
                    <a:pt x="25963" y="25000"/>
                  </a:lnTo>
                  <a:lnTo>
                    <a:pt x="29692" y="23334"/>
                  </a:lnTo>
                  <a:lnTo>
                    <a:pt x="34081" y="21271"/>
                  </a:lnTo>
                  <a:lnTo>
                    <a:pt x="37961" y="19896"/>
                  </a:lnTo>
                  <a:lnTo>
                    <a:pt x="41499" y="18979"/>
                  </a:lnTo>
                  <a:lnTo>
                    <a:pt x="44812" y="18367"/>
                  </a:lnTo>
                  <a:lnTo>
                    <a:pt x="48924" y="17960"/>
                  </a:lnTo>
                  <a:lnTo>
                    <a:pt x="53571" y="17688"/>
                  </a:lnTo>
                  <a:lnTo>
                    <a:pt x="58574" y="17507"/>
                  </a:lnTo>
                  <a:lnTo>
                    <a:pt x="63814" y="16433"/>
                  </a:lnTo>
                  <a:lnTo>
                    <a:pt x="69213" y="14765"/>
                  </a:lnTo>
                  <a:lnTo>
                    <a:pt x="74716" y="12702"/>
                  </a:lnTo>
                  <a:lnTo>
                    <a:pt x="80291" y="11325"/>
                  </a:lnTo>
                  <a:lnTo>
                    <a:pt x="85912" y="10407"/>
                  </a:lnTo>
                  <a:lnTo>
                    <a:pt x="91565" y="9795"/>
                  </a:lnTo>
                  <a:lnTo>
                    <a:pt x="97238" y="8435"/>
                  </a:lnTo>
                  <a:lnTo>
                    <a:pt x="102925" y="6576"/>
                  </a:lnTo>
                  <a:lnTo>
                    <a:pt x="108622" y="4384"/>
                  </a:lnTo>
                  <a:lnTo>
                    <a:pt x="114325" y="2922"/>
                  </a:lnTo>
                  <a:lnTo>
                    <a:pt x="120031" y="1948"/>
                  </a:lnTo>
                  <a:lnTo>
                    <a:pt x="125740" y="1299"/>
                  </a:lnTo>
                  <a:lnTo>
                    <a:pt x="131452" y="865"/>
                  </a:lnTo>
                  <a:lnTo>
                    <a:pt x="137164" y="577"/>
                  </a:lnTo>
                  <a:lnTo>
                    <a:pt x="148592" y="257"/>
                  </a:lnTo>
                  <a:lnTo>
                    <a:pt x="193180" y="7"/>
                  </a:lnTo>
                  <a:lnTo>
                    <a:pt x="20573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09"/>
            <p:cNvSpPr/>
            <p:nvPr/>
          </p:nvSpPr>
          <p:spPr>
            <a:xfrm>
              <a:off x="6363652" y="4903832"/>
              <a:ext cx="205741" cy="25356"/>
            </a:xfrm>
            <a:custGeom>
              <a:avLst/>
              <a:gdLst/>
              <a:ahLst/>
              <a:cxnLst/>
              <a:rect l="0" t="0" r="0" b="0"/>
              <a:pathLst>
                <a:path w="205741" h="25356">
                  <a:moveTo>
                    <a:pt x="0" y="25355"/>
                  </a:moveTo>
                  <a:lnTo>
                    <a:pt x="24951" y="25355"/>
                  </a:lnTo>
                  <a:lnTo>
                    <a:pt x="29969" y="24403"/>
                  </a:lnTo>
                  <a:lnTo>
                    <a:pt x="35219" y="22815"/>
                  </a:lnTo>
                  <a:lnTo>
                    <a:pt x="40625" y="20805"/>
                  </a:lnTo>
                  <a:lnTo>
                    <a:pt x="45180" y="19463"/>
                  </a:lnTo>
                  <a:lnTo>
                    <a:pt x="49170" y="18570"/>
                  </a:lnTo>
                  <a:lnTo>
                    <a:pt x="52783" y="17974"/>
                  </a:lnTo>
                  <a:lnTo>
                    <a:pt x="58049" y="17577"/>
                  </a:lnTo>
                  <a:lnTo>
                    <a:pt x="64417" y="17312"/>
                  </a:lnTo>
                  <a:lnTo>
                    <a:pt x="71519" y="17136"/>
                  </a:lnTo>
                  <a:lnTo>
                    <a:pt x="77207" y="16066"/>
                  </a:lnTo>
                  <a:lnTo>
                    <a:pt x="81951" y="14400"/>
                  </a:lnTo>
                  <a:lnTo>
                    <a:pt x="86067" y="12336"/>
                  </a:lnTo>
                  <a:lnTo>
                    <a:pt x="91668" y="10961"/>
                  </a:lnTo>
                  <a:lnTo>
                    <a:pt x="98259" y="10044"/>
                  </a:lnTo>
                  <a:lnTo>
                    <a:pt x="105511" y="9433"/>
                  </a:lnTo>
                  <a:lnTo>
                    <a:pt x="112251" y="9025"/>
                  </a:lnTo>
                  <a:lnTo>
                    <a:pt x="124819" y="8572"/>
                  </a:lnTo>
                  <a:lnTo>
                    <a:pt x="130838" y="7499"/>
                  </a:lnTo>
                  <a:lnTo>
                    <a:pt x="136755" y="5831"/>
                  </a:lnTo>
                  <a:lnTo>
                    <a:pt x="142605" y="3767"/>
                  </a:lnTo>
                  <a:lnTo>
                    <a:pt x="148410" y="2390"/>
                  </a:lnTo>
                  <a:lnTo>
                    <a:pt x="154185" y="1472"/>
                  </a:lnTo>
                  <a:lnTo>
                    <a:pt x="159940" y="861"/>
                  </a:lnTo>
                  <a:lnTo>
                    <a:pt x="165682" y="453"/>
                  </a:lnTo>
                  <a:lnTo>
                    <a:pt x="171414" y="181"/>
                  </a:lnTo>
                  <a:lnTo>
                    <a:pt x="177141" y="0"/>
                  </a:lnTo>
                  <a:lnTo>
                    <a:pt x="181912" y="832"/>
                  </a:lnTo>
                  <a:lnTo>
                    <a:pt x="186045" y="2339"/>
                  </a:lnTo>
                  <a:lnTo>
                    <a:pt x="189752" y="4296"/>
                  </a:lnTo>
                  <a:lnTo>
                    <a:pt x="193177" y="5601"/>
                  </a:lnTo>
                  <a:lnTo>
                    <a:pt x="196412" y="6470"/>
                  </a:lnTo>
                  <a:lnTo>
                    <a:pt x="205740" y="821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10"/>
            <p:cNvSpPr/>
            <p:nvPr/>
          </p:nvSpPr>
          <p:spPr>
            <a:xfrm>
              <a:off x="6800850" y="4693468"/>
              <a:ext cx="180023" cy="261437"/>
            </a:xfrm>
            <a:custGeom>
              <a:avLst/>
              <a:gdLst/>
              <a:ahLst/>
              <a:cxnLst/>
              <a:rect l="0" t="0" r="0" b="0"/>
              <a:pathLst>
                <a:path w="180023" h="261437">
                  <a:moveTo>
                    <a:pt x="0" y="261436"/>
                  </a:moveTo>
                  <a:lnTo>
                    <a:pt x="0" y="204125"/>
                  </a:lnTo>
                  <a:lnTo>
                    <a:pt x="952" y="196559"/>
                  </a:lnTo>
                  <a:lnTo>
                    <a:pt x="2540" y="187705"/>
                  </a:lnTo>
                  <a:lnTo>
                    <a:pt x="4550" y="177992"/>
                  </a:lnTo>
                  <a:lnTo>
                    <a:pt x="6843" y="168660"/>
                  </a:lnTo>
                  <a:lnTo>
                    <a:pt x="9325" y="159580"/>
                  </a:lnTo>
                  <a:lnTo>
                    <a:pt x="14622" y="141872"/>
                  </a:lnTo>
                  <a:lnTo>
                    <a:pt x="20151" y="124477"/>
                  </a:lnTo>
                  <a:lnTo>
                    <a:pt x="23911" y="115838"/>
                  </a:lnTo>
                  <a:lnTo>
                    <a:pt x="28323" y="107221"/>
                  </a:lnTo>
                  <a:lnTo>
                    <a:pt x="33170" y="98618"/>
                  </a:lnTo>
                  <a:lnTo>
                    <a:pt x="37353" y="90026"/>
                  </a:lnTo>
                  <a:lnTo>
                    <a:pt x="41095" y="81440"/>
                  </a:lnTo>
                  <a:lnTo>
                    <a:pt x="44541" y="72860"/>
                  </a:lnTo>
                  <a:lnTo>
                    <a:pt x="47791" y="65233"/>
                  </a:lnTo>
                  <a:lnTo>
                    <a:pt x="53943" y="51680"/>
                  </a:lnTo>
                  <a:lnTo>
                    <a:pt x="57869" y="45399"/>
                  </a:lnTo>
                  <a:lnTo>
                    <a:pt x="62392" y="39307"/>
                  </a:lnTo>
                  <a:lnTo>
                    <a:pt x="67312" y="33340"/>
                  </a:lnTo>
                  <a:lnTo>
                    <a:pt x="71545" y="27457"/>
                  </a:lnTo>
                  <a:lnTo>
                    <a:pt x="75319" y="21631"/>
                  </a:lnTo>
                  <a:lnTo>
                    <a:pt x="78787" y="15841"/>
                  </a:lnTo>
                  <a:lnTo>
                    <a:pt x="82052" y="11981"/>
                  </a:lnTo>
                  <a:lnTo>
                    <a:pt x="85181" y="9408"/>
                  </a:lnTo>
                  <a:lnTo>
                    <a:pt x="88220" y="7692"/>
                  </a:lnTo>
                  <a:lnTo>
                    <a:pt x="96676" y="3246"/>
                  </a:lnTo>
                  <a:lnTo>
                    <a:pt x="101598" y="727"/>
                  </a:lnTo>
                  <a:lnTo>
                    <a:pt x="105832" y="0"/>
                  </a:lnTo>
                  <a:lnTo>
                    <a:pt x="109607" y="468"/>
                  </a:lnTo>
                  <a:lnTo>
                    <a:pt x="113076" y="1733"/>
                  </a:lnTo>
                  <a:lnTo>
                    <a:pt x="116341" y="3528"/>
                  </a:lnTo>
                  <a:lnTo>
                    <a:pt x="119471" y="5678"/>
                  </a:lnTo>
                  <a:lnTo>
                    <a:pt x="122509" y="8064"/>
                  </a:lnTo>
                  <a:lnTo>
                    <a:pt x="124535" y="11559"/>
                  </a:lnTo>
                  <a:lnTo>
                    <a:pt x="125886" y="15794"/>
                  </a:lnTo>
                  <a:lnTo>
                    <a:pt x="126786" y="20522"/>
                  </a:lnTo>
                  <a:lnTo>
                    <a:pt x="128339" y="25580"/>
                  </a:lnTo>
                  <a:lnTo>
                    <a:pt x="130326" y="30856"/>
                  </a:lnTo>
                  <a:lnTo>
                    <a:pt x="132605" y="36279"/>
                  </a:lnTo>
                  <a:lnTo>
                    <a:pt x="135075" y="42751"/>
                  </a:lnTo>
                  <a:lnTo>
                    <a:pt x="140361" y="57563"/>
                  </a:lnTo>
                  <a:lnTo>
                    <a:pt x="148691" y="81967"/>
                  </a:lnTo>
                  <a:lnTo>
                    <a:pt x="150562" y="91308"/>
                  </a:lnTo>
                  <a:lnTo>
                    <a:pt x="151810" y="101345"/>
                  </a:lnTo>
                  <a:lnTo>
                    <a:pt x="152641" y="111846"/>
                  </a:lnTo>
                  <a:lnTo>
                    <a:pt x="154148" y="122657"/>
                  </a:lnTo>
                  <a:lnTo>
                    <a:pt x="156105" y="133675"/>
                  </a:lnTo>
                  <a:lnTo>
                    <a:pt x="158363" y="144829"/>
                  </a:lnTo>
                  <a:lnTo>
                    <a:pt x="160820" y="155124"/>
                  </a:lnTo>
                  <a:lnTo>
                    <a:pt x="163410" y="164844"/>
                  </a:lnTo>
                  <a:lnTo>
                    <a:pt x="166091" y="174182"/>
                  </a:lnTo>
                  <a:lnTo>
                    <a:pt x="167877" y="183264"/>
                  </a:lnTo>
                  <a:lnTo>
                    <a:pt x="169067" y="192176"/>
                  </a:lnTo>
                  <a:lnTo>
                    <a:pt x="169861" y="200976"/>
                  </a:lnTo>
                  <a:lnTo>
                    <a:pt x="170391" y="208747"/>
                  </a:lnTo>
                  <a:lnTo>
                    <a:pt x="170743" y="215833"/>
                  </a:lnTo>
                  <a:lnTo>
                    <a:pt x="171136" y="228786"/>
                  </a:lnTo>
                  <a:lnTo>
                    <a:pt x="171408" y="253868"/>
                  </a:lnTo>
                  <a:lnTo>
                    <a:pt x="172374" y="256391"/>
                  </a:lnTo>
                  <a:lnTo>
                    <a:pt x="173971" y="258073"/>
                  </a:lnTo>
                  <a:lnTo>
                    <a:pt x="180022" y="26143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111"/>
            <p:cNvSpPr/>
            <p:nvPr/>
          </p:nvSpPr>
          <p:spPr>
            <a:xfrm>
              <a:off x="6793469" y="4740592"/>
              <a:ext cx="221694" cy="51436"/>
            </a:xfrm>
            <a:custGeom>
              <a:avLst/>
              <a:gdLst/>
              <a:ahLst/>
              <a:cxnLst/>
              <a:rect l="0" t="0" r="0" b="0"/>
              <a:pathLst>
                <a:path w="221694" h="51436">
                  <a:moveTo>
                    <a:pt x="7381" y="51435"/>
                  </a:moveTo>
                  <a:lnTo>
                    <a:pt x="0" y="51435"/>
                  </a:lnTo>
                  <a:lnTo>
                    <a:pt x="64691" y="51435"/>
                  </a:lnTo>
                  <a:lnTo>
                    <a:pt x="70353" y="50483"/>
                  </a:lnTo>
                  <a:lnTo>
                    <a:pt x="76032" y="48895"/>
                  </a:lnTo>
                  <a:lnTo>
                    <a:pt x="81723" y="46885"/>
                  </a:lnTo>
                  <a:lnTo>
                    <a:pt x="88375" y="45544"/>
                  </a:lnTo>
                  <a:lnTo>
                    <a:pt x="95667" y="44650"/>
                  </a:lnTo>
                  <a:lnTo>
                    <a:pt x="103385" y="44054"/>
                  </a:lnTo>
                  <a:lnTo>
                    <a:pt x="111389" y="42705"/>
                  </a:lnTo>
                  <a:lnTo>
                    <a:pt x="119582" y="40852"/>
                  </a:lnTo>
                  <a:lnTo>
                    <a:pt x="127902" y="38665"/>
                  </a:lnTo>
                  <a:lnTo>
                    <a:pt x="136305" y="36254"/>
                  </a:lnTo>
                  <a:lnTo>
                    <a:pt x="153263" y="31036"/>
                  </a:lnTo>
                  <a:lnTo>
                    <a:pt x="160833" y="28310"/>
                  </a:lnTo>
                  <a:lnTo>
                    <a:pt x="167785" y="25541"/>
                  </a:lnTo>
                  <a:lnTo>
                    <a:pt x="174324" y="22743"/>
                  </a:lnTo>
                  <a:lnTo>
                    <a:pt x="186670" y="17093"/>
                  </a:lnTo>
                  <a:lnTo>
                    <a:pt x="22169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12"/>
            <p:cNvSpPr/>
            <p:nvPr/>
          </p:nvSpPr>
          <p:spPr>
            <a:xfrm>
              <a:off x="7092315" y="4689157"/>
              <a:ext cx="25718" cy="257176"/>
            </a:xfrm>
            <a:custGeom>
              <a:avLst/>
              <a:gdLst/>
              <a:ahLst/>
              <a:cxnLst/>
              <a:rect l="0" t="0" r="0" b="0"/>
              <a:pathLst>
                <a:path w="25718" h="257176">
                  <a:moveTo>
                    <a:pt x="0" y="0"/>
                  </a:moveTo>
                  <a:lnTo>
                    <a:pt x="0" y="154426"/>
                  </a:lnTo>
                  <a:lnTo>
                    <a:pt x="952" y="162959"/>
                  </a:lnTo>
                  <a:lnTo>
                    <a:pt x="2540" y="171504"/>
                  </a:lnTo>
                  <a:lnTo>
                    <a:pt x="4551" y="180059"/>
                  </a:lnTo>
                  <a:lnTo>
                    <a:pt x="5891" y="187667"/>
                  </a:lnTo>
                  <a:lnTo>
                    <a:pt x="6785" y="194644"/>
                  </a:lnTo>
                  <a:lnTo>
                    <a:pt x="7381" y="201200"/>
                  </a:lnTo>
                  <a:lnTo>
                    <a:pt x="8731" y="207476"/>
                  </a:lnTo>
                  <a:lnTo>
                    <a:pt x="10583" y="213565"/>
                  </a:lnTo>
                  <a:lnTo>
                    <a:pt x="12770" y="219529"/>
                  </a:lnTo>
                  <a:lnTo>
                    <a:pt x="14228" y="224458"/>
                  </a:lnTo>
                  <a:lnTo>
                    <a:pt x="15201" y="228696"/>
                  </a:lnTo>
                  <a:lnTo>
                    <a:pt x="15848" y="232474"/>
                  </a:lnTo>
                  <a:lnTo>
                    <a:pt x="16568" y="239212"/>
                  </a:lnTo>
                  <a:lnTo>
                    <a:pt x="16889" y="245382"/>
                  </a:lnTo>
                  <a:lnTo>
                    <a:pt x="17111" y="255434"/>
                  </a:lnTo>
                  <a:lnTo>
                    <a:pt x="18075" y="256014"/>
                  </a:lnTo>
                  <a:lnTo>
                    <a:pt x="19670" y="256401"/>
                  </a:lnTo>
                  <a:lnTo>
                    <a:pt x="25717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13"/>
            <p:cNvSpPr/>
            <p:nvPr/>
          </p:nvSpPr>
          <p:spPr>
            <a:xfrm>
              <a:off x="7040880" y="4638224"/>
              <a:ext cx="229648" cy="323876"/>
            </a:xfrm>
            <a:custGeom>
              <a:avLst/>
              <a:gdLst/>
              <a:ahLst/>
              <a:cxnLst/>
              <a:rect l="0" t="0" r="0" b="0"/>
              <a:pathLst>
                <a:path w="229648" h="323876">
                  <a:moveTo>
                    <a:pt x="0" y="68078"/>
                  </a:moveTo>
                  <a:lnTo>
                    <a:pt x="7381" y="60697"/>
                  </a:lnTo>
                  <a:lnTo>
                    <a:pt x="8043" y="57495"/>
                  </a:lnTo>
                  <a:lnTo>
                    <a:pt x="8219" y="55308"/>
                  </a:lnTo>
                  <a:lnTo>
                    <a:pt x="9289" y="52897"/>
                  </a:lnTo>
                  <a:lnTo>
                    <a:pt x="15346" y="44953"/>
                  </a:lnTo>
                  <a:lnTo>
                    <a:pt x="20473" y="39386"/>
                  </a:lnTo>
                  <a:lnTo>
                    <a:pt x="24126" y="36567"/>
                  </a:lnTo>
                  <a:lnTo>
                    <a:pt x="28466" y="33736"/>
                  </a:lnTo>
                  <a:lnTo>
                    <a:pt x="33265" y="30896"/>
                  </a:lnTo>
                  <a:lnTo>
                    <a:pt x="38369" y="28050"/>
                  </a:lnTo>
                  <a:lnTo>
                    <a:pt x="49120" y="22348"/>
                  </a:lnTo>
                  <a:lnTo>
                    <a:pt x="82915" y="5212"/>
                  </a:lnTo>
                  <a:lnTo>
                    <a:pt x="88614" y="3308"/>
                  </a:lnTo>
                  <a:lnTo>
                    <a:pt x="94318" y="2038"/>
                  </a:lnTo>
                  <a:lnTo>
                    <a:pt x="100026" y="1191"/>
                  </a:lnTo>
                  <a:lnTo>
                    <a:pt x="104784" y="627"/>
                  </a:lnTo>
                  <a:lnTo>
                    <a:pt x="108909" y="251"/>
                  </a:lnTo>
                  <a:lnTo>
                    <a:pt x="112610" y="0"/>
                  </a:lnTo>
                  <a:lnTo>
                    <a:pt x="116983" y="785"/>
                  </a:lnTo>
                  <a:lnTo>
                    <a:pt x="121804" y="2261"/>
                  </a:lnTo>
                  <a:lnTo>
                    <a:pt x="126922" y="4198"/>
                  </a:lnTo>
                  <a:lnTo>
                    <a:pt x="131287" y="6441"/>
                  </a:lnTo>
                  <a:lnTo>
                    <a:pt x="135150" y="8890"/>
                  </a:lnTo>
                  <a:lnTo>
                    <a:pt x="138677" y="11473"/>
                  </a:lnTo>
                  <a:lnTo>
                    <a:pt x="141028" y="14149"/>
                  </a:lnTo>
                  <a:lnTo>
                    <a:pt x="142597" y="16886"/>
                  </a:lnTo>
                  <a:lnTo>
                    <a:pt x="143641" y="19663"/>
                  </a:lnTo>
                  <a:lnTo>
                    <a:pt x="144803" y="27828"/>
                  </a:lnTo>
                  <a:lnTo>
                    <a:pt x="145319" y="37806"/>
                  </a:lnTo>
                  <a:lnTo>
                    <a:pt x="145548" y="48592"/>
                  </a:lnTo>
                  <a:lnTo>
                    <a:pt x="144658" y="55087"/>
                  </a:lnTo>
                  <a:lnTo>
                    <a:pt x="143110" y="62275"/>
                  </a:lnTo>
                  <a:lnTo>
                    <a:pt x="141127" y="69924"/>
                  </a:lnTo>
                  <a:lnTo>
                    <a:pt x="138852" y="76929"/>
                  </a:lnTo>
                  <a:lnTo>
                    <a:pt x="136383" y="83504"/>
                  </a:lnTo>
                  <a:lnTo>
                    <a:pt x="133784" y="89792"/>
                  </a:lnTo>
                  <a:lnTo>
                    <a:pt x="132051" y="95889"/>
                  </a:lnTo>
                  <a:lnTo>
                    <a:pt x="130897" y="101859"/>
                  </a:lnTo>
                  <a:lnTo>
                    <a:pt x="130127" y="107744"/>
                  </a:lnTo>
                  <a:lnTo>
                    <a:pt x="128661" y="113572"/>
                  </a:lnTo>
                  <a:lnTo>
                    <a:pt x="126732" y="119362"/>
                  </a:lnTo>
                  <a:lnTo>
                    <a:pt x="124492" y="125128"/>
                  </a:lnTo>
                  <a:lnTo>
                    <a:pt x="122047" y="128971"/>
                  </a:lnTo>
                  <a:lnTo>
                    <a:pt x="119465" y="131534"/>
                  </a:lnTo>
                  <a:lnTo>
                    <a:pt x="114055" y="135333"/>
                  </a:lnTo>
                  <a:lnTo>
                    <a:pt x="108476" y="140197"/>
                  </a:lnTo>
                  <a:lnTo>
                    <a:pt x="102913" y="145192"/>
                  </a:lnTo>
                  <a:lnTo>
                    <a:pt x="107433" y="145219"/>
                  </a:lnTo>
                  <a:lnTo>
                    <a:pt x="108769" y="144270"/>
                  </a:lnTo>
                  <a:lnTo>
                    <a:pt x="109661" y="142686"/>
                  </a:lnTo>
                  <a:lnTo>
                    <a:pt x="110254" y="140676"/>
                  </a:lnTo>
                  <a:lnTo>
                    <a:pt x="113454" y="135904"/>
                  </a:lnTo>
                  <a:lnTo>
                    <a:pt x="115641" y="133298"/>
                  </a:lnTo>
                  <a:lnTo>
                    <a:pt x="118052" y="131560"/>
                  </a:lnTo>
                  <a:lnTo>
                    <a:pt x="123270" y="129630"/>
                  </a:lnTo>
                  <a:lnTo>
                    <a:pt x="126947" y="128162"/>
                  </a:lnTo>
                  <a:lnTo>
                    <a:pt x="131303" y="126232"/>
                  </a:lnTo>
                  <a:lnTo>
                    <a:pt x="136113" y="123993"/>
                  </a:lnTo>
                  <a:lnTo>
                    <a:pt x="140272" y="122500"/>
                  </a:lnTo>
                  <a:lnTo>
                    <a:pt x="147433" y="120840"/>
                  </a:lnTo>
                  <a:lnTo>
                    <a:pt x="151629" y="120398"/>
                  </a:lnTo>
                  <a:lnTo>
                    <a:pt x="156331" y="120103"/>
                  </a:lnTo>
                  <a:lnTo>
                    <a:pt x="166635" y="119775"/>
                  </a:lnTo>
                  <a:lnTo>
                    <a:pt x="177564" y="119630"/>
                  </a:lnTo>
                  <a:lnTo>
                    <a:pt x="182194" y="120543"/>
                  </a:lnTo>
                  <a:lnTo>
                    <a:pt x="186232" y="122105"/>
                  </a:lnTo>
                  <a:lnTo>
                    <a:pt x="189877" y="124099"/>
                  </a:lnTo>
                  <a:lnTo>
                    <a:pt x="204108" y="131455"/>
                  </a:lnTo>
                  <a:lnTo>
                    <a:pt x="208462" y="135094"/>
                  </a:lnTo>
                  <a:lnTo>
                    <a:pt x="212318" y="139425"/>
                  </a:lnTo>
                  <a:lnTo>
                    <a:pt x="219141" y="149318"/>
                  </a:lnTo>
                  <a:lnTo>
                    <a:pt x="222293" y="154623"/>
                  </a:lnTo>
                  <a:lnTo>
                    <a:pt x="225348" y="160064"/>
                  </a:lnTo>
                  <a:lnTo>
                    <a:pt x="227384" y="166550"/>
                  </a:lnTo>
                  <a:lnTo>
                    <a:pt x="228742" y="173731"/>
                  </a:lnTo>
                  <a:lnTo>
                    <a:pt x="229647" y="181376"/>
                  </a:lnTo>
                  <a:lnTo>
                    <a:pt x="229297" y="188378"/>
                  </a:lnTo>
                  <a:lnTo>
                    <a:pt x="228112" y="194951"/>
                  </a:lnTo>
                  <a:lnTo>
                    <a:pt x="226370" y="201237"/>
                  </a:lnTo>
                  <a:lnTo>
                    <a:pt x="221894" y="215842"/>
                  </a:lnTo>
                  <a:lnTo>
                    <a:pt x="219367" y="223738"/>
                  </a:lnTo>
                  <a:lnTo>
                    <a:pt x="216729" y="230907"/>
                  </a:lnTo>
                  <a:lnTo>
                    <a:pt x="214019" y="237590"/>
                  </a:lnTo>
                  <a:lnTo>
                    <a:pt x="211259" y="243951"/>
                  </a:lnTo>
                  <a:lnTo>
                    <a:pt x="207514" y="251050"/>
                  </a:lnTo>
                  <a:lnTo>
                    <a:pt x="203113" y="258639"/>
                  </a:lnTo>
                  <a:lnTo>
                    <a:pt x="198273" y="266556"/>
                  </a:lnTo>
                  <a:lnTo>
                    <a:pt x="194095" y="272787"/>
                  </a:lnTo>
                  <a:lnTo>
                    <a:pt x="190356" y="277893"/>
                  </a:lnTo>
                  <a:lnTo>
                    <a:pt x="183662" y="287059"/>
                  </a:lnTo>
                  <a:lnTo>
                    <a:pt x="180544" y="292171"/>
                  </a:lnTo>
                  <a:lnTo>
                    <a:pt x="177513" y="297483"/>
                  </a:lnTo>
                  <a:lnTo>
                    <a:pt x="173586" y="301977"/>
                  </a:lnTo>
                  <a:lnTo>
                    <a:pt x="169064" y="305926"/>
                  </a:lnTo>
                  <a:lnTo>
                    <a:pt x="164145" y="309511"/>
                  </a:lnTo>
                  <a:lnTo>
                    <a:pt x="158960" y="311901"/>
                  </a:lnTo>
                  <a:lnTo>
                    <a:pt x="153598" y="313494"/>
                  </a:lnTo>
                  <a:lnTo>
                    <a:pt x="148119" y="314556"/>
                  </a:lnTo>
                  <a:lnTo>
                    <a:pt x="142560" y="316217"/>
                  </a:lnTo>
                  <a:lnTo>
                    <a:pt x="136950" y="318276"/>
                  </a:lnTo>
                  <a:lnTo>
                    <a:pt x="131305" y="320602"/>
                  </a:lnTo>
                  <a:lnTo>
                    <a:pt x="126589" y="322153"/>
                  </a:lnTo>
                  <a:lnTo>
                    <a:pt x="122492" y="323186"/>
                  </a:lnTo>
                  <a:lnTo>
                    <a:pt x="118809" y="323875"/>
                  </a:lnTo>
                  <a:lnTo>
                    <a:pt x="115401" y="323382"/>
                  </a:lnTo>
                  <a:lnTo>
                    <a:pt x="112176" y="322101"/>
                  </a:lnTo>
                  <a:lnTo>
                    <a:pt x="102870" y="3166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14"/>
            <p:cNvSpPr/>
            <p:nvPr/>
          </p:nvSpPr>
          <p:spPr>
            <a:xfrm>
              <a:off x="6706552" y="4435973"/>
              <a:ext cx="462916" cy="201750"/>
            </a:xfrm>
            <a:custGeom>
              <a:avLst/>
              <a:gdLst/>
              <a:ahLst/>
              <a:cxnLst/>
              <a:rect l="0" t="0" r="0" b="0"/>
              <a:pathLst>
                <a:path w="462916" h="201750">
                  <a:moveTo>
                    <a:pt x="0" y="201749"/>
                  </a:moveTo>
                  <a:lnTo>
                    <a:pt x="0" y="180416"/>
                  </a:lnTo>
                  <a:lnTo>
                    <a:pt x="953" y="177049"/>
                  </a:lnTo>
                  <a:lnTo>
                    <a:pt x="2540" y="172900"/>
                  </a:lnTo>
                  <a:lnTo>
                    <a:pt x="4551" y="168229"/>
                  </a:lnTo>
                  <a:lnTo>
                    <a:pt x="6844" y="164162"/>
                  </a:lnTo>
                  <a:lnTo>
                    <a:pt x="9325" y="160499"/>
                  </a:lnTo>
                  <a:lnTo>
                    <a:pt x="11932" y="157104"/>
                  </a:lnTo>
                  <a:lnTo>
                    <a:pt x="14622" y="152936"/>
                  </a:lnTo>
                  <a:lnTo>
                    <a:pt x="17368" y="148252"/>
                  </a:lnTo>
                  <a:lnTo>
                    <a:pt x="20152" y="143225"/>
                  </a:lnTo>
                  <a:lnTo>
                    <a:pt x="23912" y="137967"/>
                  </a:lnTo>
                  <a:lnTo>
                    <a:pt x="28324" y="132558"/>
                  </a:lnTo>
                  <a:lnTo>
                    <a:pt x="33170" y="127047"/>
                  </a:lnTo>
                  <a:lnTo>
                    <a:pt x="37354" y="121468"/>
                  </a:lnTo>
                  <a:lnTo>
                    <a:pt x="41095" y="115843"/>
                  </a:lnTo>
                  <a:lnTo>
                    <a:pt x="44542" y="110189"/>
                  </a:lnTo>
                  <a:lnTo>
                    <a:pt x="49697" y="104514"/>
                  </a:lnTo>
                  <a:lnTo>
                    <a:pt x="55991" y="98826"/>
                  </a:lnTo>
                  <a:lnTo>
                    <a:pt x="63045" y="93128"/>
                  </a:lnTo>
                  <a:lnTo>
                    <a:pt x="69652" y="87425"/>
                  </a:lnTo>
                  <a:lnTo>
                    <a:pt x="75963" y="81719"/>
                  </a:lnTo>
                  <a:lnTo>
                    <a:pt x="88054" y="70297"/>
                  </a:lnTo>
                  <a:lnTo>
                    <a:pt x="99778" y="58871"/>
                  </a:lnTo>
                  <a:lnTo>
                    <a:pt x="106523" y="54109"/>
                  </a:lnTo>
                  <a:lnTo>
                    <a:pt x="113878" y="49983"/>
                  </a:lnTo>
                  <a:lnTo>
                    <a:pt x="121639" y="46279"/>
                  </a:lnTo>
                  <a:lnTo>
                    <a:pt x="129670" y="41905"/>
                  </a:lnTo>
                  <a:lnTo>
                    <a:pt x="137882" y="37084"/>
                  </a:lnTo>
                  <a:lnTo>
                    <a:pt x="146214" y="31965"/>
                  </a:lnTo>
                  <a:lnTo>
                    <a:pt x="154626" y="27600"/>
                  </a:lnTo>
                  <a:lnTo>
                    <a:pt x="163092" y="23737"/>
                  </a:lnTo>
                  <a:lnTo>
                    <a:pt x="171593" y="20209"/>
                  </a:lnTo>
                  <a:lnTo>
                    <a:pt x="181070" y="16905"/>
                  </a:lnTo>
                  <a:lnTo>
                    <a:pt x="191199" y="13749"/>
                  </a:lnTo>
                  <a:lnTo>
                    <a:pt x="201761" y="10694"/>
                  </a:lnTo>
                  <a:lnTo>
                    <a:pt x="210707" y="8656"/>
                  </a:lnTo>
                  <a:lnTo>
                    <a:pt x="218577" y="7298"/>
                  </a:lnTo>
                  <a:lnTo>
                    <a:pt x="225727" y="6393"/>
                  </a:lnTo>
                  <a:lnTo>
                    <a:pt x="233353" y="4836"/>
                  </a:lnTo>
                  <a:lnTo>
                    <a:pt x="241294" y="2847"/>
                  </a:lnTo>
                  <a:lnTo>
                    <a:pt x="249445" y="567"/>
                  </a:lnTo>
                  <a:lnTo>
                    <a:pt x="257736" y="0"/>
                  </a:lnTo>
                  <a:lnTo>
                    <a:pt x="266122" y="575"/>
                  </a:lnTo>
                  <a:lnTo>
                    <a:pt x="274569" y="1911"/>
                  </a:lnTo>
                  <a:lnTo>
                    <a:pt x="289036" y="3394"/>
                  </a:lnTo>
                  <a:lnTo>
                    <a:pt x="302768" y="5007"/>
                  </a:lnTo>
                  <a:lnTo>
                    <a:pt x="310430" y="6770"/>
                  </a:lnTo>
                  <a:lnTo>
                    <a:pt x="318396" y="8898"/>
                  </a:lnTo>
                  <a:lnTo>
                    <a:pt x="334867" y="13802"/>
                  </a:lnTo>
                  <a:lnTo>
                    <a:pt x="343260" y="16443"/>
                  </a:lnTo>
                  <a:lnTo>
                    <a:pt x="350760" y="20110"/>
                  </a:lnTo>
                  <a:lnTo>
                    <a:pt x="357665" y="24459"/>
                  </a:lnTo>
                  <a:lnTo>
                    <a:pt x="364173" y="29263"/>
                  </a:lnTo>
                  <a:lnTo>
                    <a:pt x="370417" y="34371"/>
                  </a:lnTo>
                  <a:lnTo>
                    <a:pt x="376485" y="39681"/>
                  </a:lnTo>
                  <a:lnTo>
                    <a:pt x="382435" y="45126"/>
                  </a:lnTo>
                  <a:lnTo>
                    <a:pt x="388307" y="49709"/>
                  </a:lnTo>
                  <a:lnTo>
                    <a:pt x="394126" y="53716"/>
                  </a:lnTo>
                  <a:lnTo>
                    <a:pt x="399911" y="57341"/>
                  </a:lnTo>
                  <a:lnTo>
                    <a:pt x="405672" y="61662"/>
                  </a:lnTo>
                  <a:lnTo>
                    <a:pt x="411418" y="66447"/>
                  </a:lnTo>
                  <a:lnTo>
                    <a:pt x="417153" y="71543"/>
                  </a:lnTo>
                  <a:lnTo>
                    <a:pt x="421930" y="76845"/>
                  </a:lnTo>
                  <a:lnTo>
                    <a:pt x="426066" y="82285"/>
                  </a:lnTo>
                  <a:lnTo>
                    <a:pt x="429777" y="87816"/>
                  </a:lnTo>
                  <a:lnTo>
                    <a:pt x="433203" y="93409"/>
                  </a:lnTo>
                  <a:lnTo>
                    <a:pt x="436440" y="99042"/>
                  </a:lnTo>
                  <a:lnTo>
                    <a:pt x="442575" y="110382"/>
                  </a:lnTo>
                  <a:lnTo>
                    <a:pt x="454137" y="132823"/>
                  </a:lnTo>
                  <a:lnTo>
                    <a:pt x="461571" y="147634"/>
                  </a:lnTo>
                  <a:lnTo>
                    <a:pt x="462318" y="151663"/>
                  </a:lnTo>
                  <a:lnTo>
                    <a:pt x="462915" y="15888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115"/>
            <p:cNvSpPr/>
            <p:nvPr/>
          </p:nvSpPr>
          <p:spPr>
            <a:xfrm>
              <a:off x="5360774" y="3591992"/>
              <a:ext cx="625689" cy="51321"/>
            </a:xfrm>
            <a:custGeom>
              <a:avLst/>
              <a:gdLst/>
              <a:ahLst/>
              <a:cxnLst/>
              <a:rect l="0" t="0" r="0" b="0"/>
              <a:pathLst>
                <a:path w="625689" h="51321">
                  <a:moveTo>
                    <a:pt x="8468" y="51320"/>
                  </a:moveTo>
                  <a:lnTo>
                    <a:pt x="0" y="51320"/>
                  </a:lnTo>
                  <a:lnTo>
                    <a:pt x="218763" y="51320"/>
                  </a:lnTo>
                  <a:lnTo>
                    <a:pt x="229627" y="50367"/>
                  </a:lnTo>
                  <a:lnTo>
                    <a:pt x="240680" y="48780"/>
                  </a:lnTo>
                  <a:lnTo>
                    <a:pt x="251858" y="46770"/>
                  </a:lnTo>
                  <a:lnTo>
                    <a:pt x="263121" y="44476"/>
                  </a:lnTo>
                  <a:lnTo>
                    <a:pt x="285794" y="39389"/>
                  </a:lnTo>
                  <a:lnTo>
                    <a:pt x="297175" y="37651"/>
                  </a:lnTo>
                  <a:lnTo>
                    <a:pt x="308572" y="36492"/>
                  </a:lnTo>
                  <a:lnTo>
                    <a:pt x="319980" y="35720"/>
                  </a:lnTo>
                  <a:lnTo>
                    <a:pt x="331395" y="34252"/>
                  </a:lnTo>
                  <a:lnTo>
                    <a:pt x="342815" y="32322"/>
                  </a:lnTo>
                  <a:lnTo>
                    <a:pt x="354238" y="30082"/>
                  </a:lnTo>
                  <a:lnTo>
                    <a:pt x="377091" y="25053"/>
                  </a:lnTo>
                  <a:lnTo>
                    <a:pt x="388520" y="22379"/>
                  </a:lnTo>
                  <a:lnTo>
                    <a:pt x="399948" y="20596"/>
                  </a:lnTo>
                  <a:lnTo>
                    <a:pt x="411377" y="19407"/>
                  </a:lnTo>
                  <a:lnTo>
                    <a:pt x="422807" y="18615"/>
                  </a:lnTo>
                  <a:lnTo>
                    <a:pt x="433284" y="17134"/>
                  </a:lnTo>
                  <a:lnTo>
                    <a:pt x="443126" y="15195"/>
                  </a:lnTo>
                  <a:lnTo>
                    <a:pt x="452545" y="12949"/>
                  </a:lnTo>
                  <a:lnTo>
                    <a:pt x="462635" y="11452"/>
                  </a:lnTo>
                  <a:lnTo>
                    <a:pt x="473171" y="10454"/>
                  </a:lnTo>
                  <a:lnTo>
                    <a:pt x="484005" y="9788"/>
                  </a:lnTo>
                  <a:lnTo>
                    <a:pt x="494085" y="8392"/>
                  </a:lnTo>
                  <a:lnTo>
                    <a:pt x="503663" y="6509"/>
                  </a:lnTo>
                  <a:lnTo>
                    <a:pt x="512905" y="4301"/>
                  </a:lnTo>
                  <a:lnTo>
                    <a:pt x="520972" y="2829"/>
                  </a:lnTo>
                  <a:lnTo>
                    <a:pt x="528255" y="1848"/>
                  </a:lnTo>
                  <a:lnTo>
                    <a:pt x="542379" y="757"/>
                  </a:lnTo>
                  <a:lnTo>
                    <a:pt x="558182" y="273"/>
                  </a:lnTo>
                  <a:lnTo>
                    <a:pt x="574042" y="0"/>
                  </a:lnTo>
                  <a:lnTo>
                    <a:pt x="578875" y="914"/>
                  </a:lnTo>
                  <a:lnTo>
                    <a:pt x="584002" y="2476"/>
                  </a:lnTo>
                  <a:lnTo>
                    <a:pt x="589324" y="4470"/>
                  </a:lnTo>
                  <a:lnTo>
                    <a:pt x="593826" y="5799"/>
                  </a:lnTo>
                  <a:lnTo>
                    <a:pt x="601367" y="7276"/>
                  </a:lnTo>
                  <a:lnTo>
                    <a:pt x="604711" y="8622"/>
                  </a:lnTo>
                  <a:lnTo>
                    <a:pt x="607894" y="10472"/>
                  </a:lnTo>
                  <a:lnTo>
                    <a:pt x="610968" y="12658"/>
                  </a:lnTo>
                  <a:lnTo>
                    <a:pt x="613969" y="14116"/>
                  </a:lnTo>
                  <a:lnTo>
                    <a:pt x="616923" y="15087"/>
                  </a:lnTo>
                  <a:lnTo>
                    <a:pt x="625688" y="1703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116"/>
            <p:cNvSpPr/>
            <p:nvPr/>
          </p:nvSpPr>
          <p:spPr>
            <a:xfrm>
              <a:off x="7640985" y="3566661"/>
              <a:ext cx="514321" cy="59507"/>
            </a:xfrm>
            <a:custGeom>
              <a:avLst/>
              <a:gdLst/>
              <a:ahLst/>
              <a:cxnLst/>
              <a:rect l="0" t="0" r="0" b="0"/>
              <a:pathLst>
                <a:path w="514321" h="59507">
                  <a:moveTo>
                    <a:pt x="8542" y="59506"/>
                  </a:moveTo>
                  <a:lnTo>
                    <a:pt x="0" y="59506"/>
                  </a:lnTo>
                  <a:lnTo>
                    <a:pt x="11904" y="59506"/>
                  </a:lnTo>
                  <a:lnTo>
                    <a:pt x="14594" y="58554"/>
                  </a:lnTo>
                  <a:lnTo>
                    <a:pt x="17339" y="56966"/>
                  </a:lnTo>
                  <a:lnTo>
                    <a:pt x="20121" y="54955"/>
                  </a:lnTo>
                  <a:lnTo>
                    <a:pt x="24834" y="53614"/>
                  </a:lnTo>
                  <a:lnTo>
                    <a:pt x="37691" y="52125"/>
                  </a:lnTo>
                  <a:lnTo>
                    <a:pt x="52929" y="51463"/>
                  </a:lnTo>
                  <a:lnTo>
                    <a:pt x="60994" y="51287"/>
                  </a:lnTo>
                  <a:lnTo>
                    <a:pt x="71132" y="50217"/>
                  </a:lnTo>
                  <a:lnTo>
                    <a:pt x="82654" y="48550"/>
                  </a:lnTo>
                  <a:lnTo>
                    <a:pt x="108155" y="44160"/>
                  </a:lnTo>
                  <a:lnTo>
                    <a:pt x="241192" y="19474"/>
                  </a:lnTo>
                  <a:lnTo>
                    <a:pt x="325882" y="5210"/>
                  </a:lnTo>
                  <a:lnTo>
                    <a:pt x="342022" y="3306"/>
                  </a:lnTo>
                  <a:lnTo>
                    <a:pt x="357545" y="2037"/>
                  </a:lnTo>
                  <a:lnTo>
                    <a:pt x="372655" y="1191"/>
                  </a:lnTo>
                  <a:lnTo>
                    <a:pt x="404685" y="251"/>
                  </a:lnTo>
                  <a:lnTo>
                    <a:pt x="421228" y="0"/>
                  </a:lnTo>
                  <a:lnTo>
                    <a:pt x="438923" y="785"/>
                  </a:lnTo>
                  <a:lnTo>
                    <a:pt x="457388" y="2261"/>
                  </a:lnTo>
                  <a:lnTo>
                    <a:pt x="514320" y="807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 more about chords..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/>
              <a:t>Theorem: </a:t>
            </a:r>
            <a:r>
              <a:rPr lang="en-US"/>
              <a:t>A diameter that is perpendicular to a chord bisects the chord and its arc.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880904"/>
            <a:ext cx="4038600" cy="4056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91"/>
          <p:cNvSpPr/>
          <p:nvPr/>
        </p:nvSpPr>
        <p:spPr>
          <a:xfrm>
            <a:off x="6157912" y="5212079"/>
            <a:ext cx="25688" cy="240032"/>
          </a:xfrm>
          <a:custGeom>
            <a:avLst/>
            <a:gdLst/>
            <a:ahLst/>
            <a:cxnLst/>
            <a:rect l="0" t="0" r="0" b="0"/>
            <a:pathLst>
              <a:path w="25688" h="240032">
                <a:moveTo>
                  <a:pt x="0" y="0"/>
                </a:moveTo>
                <a:lnTo>
                  <a:pt x="0" y="92750"/>
                </a:lnTo>
                <a:lnTo>
                  <a:pt x="953" y="98029"/>
                </a:lnTo>
                <a:lnTo>
                  <a:pt x="2540" y="103452"/>
                </a:lnTo>
                <a:lnTo>
                  <a:pt x="4551" y="108974"/>
                </a:lnTo>
                <a:lnTo>
                  <a:pt x="5892" y="113607"/>
                </a:lnTo>
                <a:lnTo>
                  <a:pt x="6785" y="117648"/>
                </a:lnTo>
                <a:lnTo>
                  <a:pt x="7381" y="121295"/>
                </a:lnTo>
                <a:lnTo>
                  <a:pt x="8730" y="124678"/>
                </a:lnTo>
                <a:lnTo>
                  <a:pt x="10583" y="127886"/>
                </a:lnTo>
                <a:lnTo>
                  <a:pt x="12770" y="130978"/>
                </a:lnTo>
                <a:lnTo>
                  <a:pt x="14229" y="134944"/>
                </a:lnTo>
                <a:lnTo>
                  <a:pt x="15201" y="139493"/>
                </a:lnTo>
                <a:lnTo>
                  <a:pt x="15849" y="144431"/>
                </a:lnTo>
                <a:lnTo>
                  <a:pt x="16281" y="148675"/>
                </a:lnTo>
                <a:lnTo>
                  <a:pt x="16761" y="155931"/>
                </a:lnTo>
                <a:lnTo>
                  <a:pt x="16975" y="162330"/>
                </a:lnTo>
                <a:lnTo>
                  <a:pt x="17111" y="174200"/>
                </a:lnTo>
                <a:lnTo>
                  <a:pt x="17135" y="182849"/>
                </a:lnTo>
                <a:lnTo>
                  <a:pt x="18091" y="185717"/>
                </a:lnTo>
                <a:lnTo>
                  <a:pt x="19681" y="188582"/>
                </a:lnTo>
                <a:lnTo>
                  <a:pt x="21693" y="191444"/>
                </a:lnTo>
                <a:lnTo>
                  <a:pt x="23034" y="194304"/>
                </a:lnTo>
                <a:lnTo>
                  <a:pt x="23929" y="197164"/>
                </a:lnTo>
                <a:lnTo>
                  <a:pt x="25364" y="204046"/>
                </a:lnTo>
                <a:lnTo>
                  <a:pt x="25613" y="209789"/>
                </a:lnTo>
                <a:lnTo>
                  <a:pt x="25687" y="217524"/>
                </a:lnTo>
                <a:lnTo>
                  <a:pt x="24744" y="219311"/>
                </a:lnTo>
                <a:lnTo>
                  <a:pt x="23164" y="220502"/>
                </a:lnTo>
                <a:lnTo>
                  <a:pt x="21158" y="221297"/>
                </a:lnTo>
                <a:lnTo>
                  <a:pt x="19820" y="222779"/>
                </a:lnTo>
                <a:lnTo>
                  <a:pt x="18929" y="224720"/>
                </a:lnTo>
                <a:lnTo>
                  <a:pt x="17497" y="230127"/>
                </a:lnTo>
                <a:lnTo>
                  <a:pt x="17214" y="237086"/>
                </a:lnTo>
                <a:lnTo>
                  <a:pt x="17145" y="24003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2"/>
          <p:cNvSpPr/>
          <p:nvPr/>
        </p:nvSpPr>
        <p:spPr>
          <a:xfrm>
            <a:off x="7298055" y="5194935"/>
            <a:ext cx="34290" cy="222886"/>
          </a:xfrm>
          <a:custGeom>
            <a:avLst/>
            <a:gdLst/>
            <a:ahLst/>
            <a:cxnLst/>
            <a:rect l="0" t="0" r="0" b="0"/>
            <a:pathLst>
              <a:path w="34290" h="222886">
                <a:moveTo>
                  <a:pt x="34289" y="0"/>
                </a:moveTo>
                <a:lnTo>
                  <a:pt x="34289" y="20150"/>
                </a:lnTo>
                <a:lnTo>
                  <a:pt x="33337" y="23911"/>
                </a:lnTo>
                <a:lnTo>
                  <a:pt x="31750" y="28323"/>
                </a:lnTo>
                <a:lnTo>
                  <a:pt x="29738" y="33169"/>
                </a:lnTo>
                <a:lnTo>
                  <a:pt x="28398" y="38305"/>
                </a:lnTo>
                <a:lnTo>
                  <a:pt x="27504" y="43634"/>
                </a:lnTo>
                <a:lnTo>
                  <a:pt x="26909" y="49092"/>
                </a:lnTo>
                <a:lnTo>
                  <a:pt x="26512" y="54635"/>
                </a:lnTo>
                <a:lnTo>
                  <a:pt x="26247" y="60236"/>
                </a:lnTo>
                <a:lnTo>
                  <a:pt x="26071" y="65874"/>
                </a:lnTo>
                <a:lnTo>
                  <a:pt x="25000" y="71539"/>
                </a:lnTo>
                <a:lnTo>
                  <a:pt x="23334" y="77220"/>
                </a:lnTo>
                <a:lnTo>
                  <a:pt x="21271" y="82912"/>
                </a:lnTo>
                <a:lnTo>
                  <a:pt x="19895" y="88612"/>
                </a:lnTo>
                <a:lnTo>
                  <a:pt x="18978" y="94318"/>
                </a:lnTo>
                <a:lnTo>
                  <a:pt x="18368" y="100025"/>
                </a:lnTo>
                <a:lnTo>
                  <a:pt x="17960" y="105736"/>
                </a:lnTo>
                <a:lnTo>
                  <a:pt x="17688" y="111448"/>
                </a:lnTo>
                <a:lnTo>
                  <a:pt x="17386" y="122875"/>
                </a:lnTo>
                <a:lnTo>
                  <a:pt x="17145" y="191408"/>
                </a:lnTo>
                <a:lnTo>
                  <a:pt x="16193" y="193328"/>
                </a:lnTo>
                <a:lnTo>
                  <a:pt x="14605" y="194608"/>
                </a:lnTo>
                <a:lnTo>
                  <a:pt x="12594" y="195461"/>
                </a:lnTo>
                <a:lnTo>
                  <a:pt x="11253" y="196982"/>
                </a:lnTo>
                <a:lnTo>
                  <a:pt x="10360" y="198949"/>
                </a:lnTo>
                <a:lnTo>
                  <a:pt x="9367" y="203674"/>
                </a:lnTo>
                <a:lnTo>
                  <a:pt x="8926" y="208949"/>
                </a:lnTo>
                <a:lnTo>
                  <a:pt x="8574" y="215237"/>
                </a:lnTo>
                <a:lnTo>
                  <a:pt x="8573" y="218851"/>
                </a:lnTo>
                <a:lnTo>
                  <a:pt x="7620" y="220195"/>
                </a:lnTo>
                <a:lnTo>
                  <a:pt x="6033" y="221092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3"/>
          <p:cNvSpPr/>
          <p:nvPr/>
        </p:nvSpPr>
        <p:spPr>
          <a:xfrm>
            <a:off x="6183629" y="5529262"/>
            <a:ext cx="188597" cy="162879"/>
          </a:xfrm>
          <a:custGeom>
            <a:avLst/>
            <a:gdLst/>
            <a:ahLst/>
            <a:cxnLst/>
            <a:rect l="0" t="0" r="0" b="0"/>
            <a:pathLst>
              <a:path w="188597" h="162879">
                <a:moveTo>
                  <a:pt x="188596" y="0"/>
                </a:moveTo>
                <a:lnTo>
                  <a:pt x="180376" y="0"/>
                </a:lnTo>
                <a:lnTo>
                  <a:pt x="175577" y="4551"/>
                </a:lnTo>
                <a:lnTo>
                  <a:pt x="134269" y="45755"/>
                </a:lnTo>
                <a:lnTo>
                  <a:pt x="132375" y="48600"/>
                </a:lnTo>
                <a:lnTo>
                  <a:pt x="131113" y="51450"/>
                </a:lnTo>
                <a:lnTo>
                  <a:pt x="130271" y="54303"/>
                </a:lnTo>
                <a:lnTo>
                  <a:pt x="128758" y="57157"/>
                </a:lnTo>
                <a:lnTo>
                  <a:pt x="126797" y="60012"/>
                </a:lnTo>
                <a:lnTo>
                  <a:pt x="124536" y="62868"/>
                </a:lnTo>
                <a:lnTo>
                  <a:pt x="121124" y="65725"/>
                </a:lnTo>
                <a:lnTo>
                  <a:pt x="116945" y="68582"/>
                </a:lnTo>
                <a:lnTo>
                  <a:pt x="112254" y="71439"/>
                </a:lnTo>
                <a:lnTo>
                  <a:pt x="109126" y="74296"/>
                </a:lnTo>
                <a:lnTo>
                  <a:pt x="107041" y="77153"/>
                </a:lnTo>
                <a:lnTo>
                  <a:pt x="105651" y="80011"/>
                </a:lnTo>
                <a:lnTo>
                  <a:pt x="102819" y="83820"/>
                </a:lnTo>
                <a:lnTo>
                  <a:pt x="99027" y="88266"/>
                </a:lnTo>
                <a:lnTo>
                  <a:pt x="90685" y="97332"/>
                </a:lnTo>
                <a:lnTo>
                  <a:pt x="83802" y="104536"/>
                </a:lnTo>
                <a:lnTo>
                  <a:pt x="79681" y="107791"/>
                </a:lnTo>
                <a:lnTo>
                  <a:pt x="75028" y="110913"/>
                </a:lnTo>
                <a:lnTo>
                  <a:pt x="70021" y="113947"/>
                </a:lnTo>
                <a:lnTo>
                  <a:pt x="65731" y="116922"/>
                </a:lnTo>
                <a:lnTo>
                  <a:pt x="61918" y="119858"/>
                </a:lnTo>
                <a:lnTo>
                  <a:pt x="58424" y="122768"/>
                </a:lnTo>
                <a:lnTo>
                  <a:pt x="55142" y="125661"/>
                </a:lnTo>
                <a:lnTo>
                  <a:pt x="48956" y="131414"/>
                </a:lnTo>
                <a:lnTo>
                  <a:pt x="45972" y="133329"/>
                </a:lnTo>
                <a:lnTo>
                  <a:pt x="40118" y="135458"/>
                </a:lnTo>
                <a:lnTo>
                  <a:pt x="34340" y="138943"/>
                </a:lnTo>
                <a:lnTo>
                  <a:pt x="28598" y="143668"/>
                </a:lnTo>
                <a:lnTo>
                  <a:pt x="25733" y="146261"/>
                </a:lnTo>
                <a:lnTo>
                  <a:pt x="22871" y="148942"/>
                </a:lnTo>
                <a:lnTo>
                  <a:pt x="20010" y="150730"/>
                </a:lnTo>
                <a:lnTo>
                  <a:pt x="14291" y="152716"/>
                </a:lnTo>
                <a:lnTo>
                  <a:pt x="8575" y="156139"/>
                </a:lnTo>
                <a:lnTo>
                  <a:pt x="0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4"/>
          <p:cNvSpPr/>
          <p:nvPr/>
        </p:nvSpPr>
        <p:spPr>
          <a:xfrm>
            <a:off x="6312217" y="5520690"/>
            <a:ext cx="188596" cy="222886"/>
          </a:xfrm>
          <a:custGeom>
            <a:avLst/>
            <a:gdLst/>
            <a:ahLst/>
            <a:cxnLst/>
            <a:rect l="0" t="0" r="0" b="0"/>
            <a:pathLst>
              <a:path w="188596" h="222886">
                <a:moveTo>
                  <a:pt x="188595" y="0"/>
                </a:moveTo>
                <a:lnTo>
                  <a:pt x="184045" y="0"/>
                </a:lnTo>
                <a:lnTo>
                  <a:pt x="182703" y="952"/>
                </a:lnTo>
                <a:lnTo>
                  <a:pt x="181810" y="2540"/>
                </a:lnTo>
                <a:lnTo>
                  <a:pt x="181214" y="4551"/>
                </a:lnTo>
                <a:lnTo>
                  <a:pt x="179865" y="5891"/>
                </a:lnTo>
                <a:lnTo>
                  <a:pt x="178012" y="6785"/>
                </a:lnTo>
                <a:lnTo>
                  <a:pt x="175825" y="7381"/>
                </a:lnTo>
                <a:lnTo>
                  <a:pt x="174366" y="8730"/>
                </a:lnTo>
                <a:lnTo>
                  <a:pt x="173394" y="10583"/>
                </a:lnTo>
                <a:lnTo>
                  <a:pt x="172747" y="12770"/>
                </a:lnTo>
                <a:lnTo>
                  <a:pt x="169486" y="17740"/>
                </a:lnTo>
                <a:lnTo>
                  <a:pt x="164862" y="23125"/>
                </a:lnTo>
                <a:lnTo>
                  <a:pt x="159632" y="28693"/>
                </a:lnTo>
                <a:lnTo>
                  <a:pt x="151333" y="37182"/>
                </a:lnTo>
                <a:lnTo>
                  <a:pt x="148513" y="40980"/>
                </a:lnTo>
                <a:lnTo>
                  <a:pt x="145681" y="45417"/>
                </a:lnTo>
                <a:lnTo>
                  <a:pt x="142841" y="50281"/>
                </a:lnTo>
                <a:lnTo>
                  <a:pt x="139043" y="54475"/>
                </a:lnTo>
                <a:lnTo>
                  <a:pt x="134605" y="58224"/>
                </a:lnTo>
                <a:lnTo>
                  <a:pt x="129742" y="61676"/>
                </a:lnTo>
                <a:lnTo>
                  <a:pt x="125547" y="65882"/>
                </a:lnTo>
                <a:lnTo>
                  <a:pt x="121798" y="70591"/>
                </a:lnTo>
                <a:lnTo>
                  <a:pt x="118347" y="75636"/>
                </a:lnTo>
                <a:lnTo>
                  <a:pt x="115093" y="79951"/>
                </a:lnTo>
                <a:lnTo>
                  <a:pt x="111971" y="83781"/>
                </a:lnTo>
                <a:lnTo>
                  <a:pt x="108937" y="87287"/>
                </a:lnTo>
                <a:lnTo>
                  <a:pt x="105010" y="91528"/>
                </a:lnTo>
                <a:lnTo>
                  <a:pt x="95566" y="101321"/>
                </a:lnTo>
                <a:lnTo>
                  <a:pt x="90381" y="105647"/>
                </a:lnTo>
                <a:lnTo>
                  <a:pt x="85019" y="109484"/>
                </a:lnTo>
                <a:lnTo>
                  <a:pt x="79540" y="112995"/>
                </a:lnTo>
                <a:lnTo>
                  <a:pt x="74934" y="117239"/>
                </a:lnTo>
                <a:lnTo>
                  <a:pt x="70911" y="121975"/>
                </a:lnTo>
                <a:lnTo>
                  <a:pt x="67277" y="127036"/>
                </a:lnTo>
                <a:lnTo>
                  <a:pt x="62948" y="132316"/>
                </a:lnTo>
                <a:lnTo>
                  <a:pt x="58158" y="137740"/>
                </a:lnTo>
                <a:lnTo>
                  <a:pt x="53059" y="143262"/>
                </a:lnTo>
                <a:lnTo>
                  <a:pt x="48708" y="148848"/>
                </a:lnTo>
                <a:lnTo>
                  <a:pt x="44855" y="154477"/>
                </a:lnTo>
                <a:lnTo>
                  <a:pt x="41333" y="160134"/>
                </a:lnTo>
                <a:lnTo>
                  <a:pt x="38032" y="165811"/>
                </a:lnTo>
                <a:lnTo>
                  <a:pt x="31826" y="177199"/>
                </a:lnTo>
                <a:lnTo>
                  <a:pt x="28837" y="181950"/>
                </a:lnTo>
                <a:lnTo>
                  <a:pt x="25892" y="186070"/>
                </a:lnTo>
                <a:lnTo>
                  <a:pt x="22977" y="189769"/>
                </a:lnTo>
                <a:lnTo>
                  <a:pt x="20080" y="194140"/>
                </a:lnTo>
                <a:lnTo>
                  <a:pt x="17197" y="198959"/>
                </a:lnTo>
                <a:lnTo>
                  <a:pt x="14322" y="204077"/>
                </a:lnTo>
                <a:lnTo>
                  <a:pt x="11453" y="208441"/>
                </a:lnTo>
                <a:lnTo>
                  <a:pt x="8588" y="212303"/>
                </a:lnTo>
                <a:lnTo>
                  <a:pt x="0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"/>
          <p:cNvSpPr/>
          <p:nvPr/>
        </p:nvSpPr>
        <p:spPr>
          <a:xfrm>
            <a:off x="7239270" y="5537835"/>
            <a:ext cx="144511" cy="180023"/>
          </a:xfrm>
          <a:custGeom>
            <a:avLst/>
            <a:gdLst/>
            <a:ahLst/>
            <a:cxnLst/>
            <a:rect l="0" t="0" r="0" b="0"/>
            <a:pathLst>
              <a:path w="144511" h="180023">
                <a:moveTo>
                  <a:pt x="24495" y="0"/>
                </a:moveTo>
                <a:lnTo>
                  <a:pt x="7705" y="0"/>
                </a:lnTo>
                <a:lnTo>
                  <a:pt x="4968" y="2540"/>
                </a:lnTo>
                <a:lnTo>
                  <a:pt x="0" y="7381"/>
                </a:lnTo>
                <a:lnTo>
                  <a:pt x="545" y="7778"/>
                </a:lnTo>
                <a:lnTo>
                  <a:pt x="3690" y="8219"/>
                </a:lnTo>
                <a:lnTo>
                  <a:pt x="4911" y="9289"/>
                </a:lnTo>
                <a:lnTo>
                  <a:pt x="5724" y="10955"/>
                </a:lnTo>
                <a:lnTo>
                  <a:pt x="6266" y="13018"/>
                </a:lnTo>
                <a:lnTo>
                  <a:pt x="9408" y="17851"/>
                </a:lnTo>
                <a:lnTo>
                  <a:pt x="11579" y="20473"/>
                </a:lnTo>
                <a:lnTo>
                  <a:pt x="13027" y="23173"/>
                </a:lnTo>
                <a:lnTo>
                  <a:pt x="14636" y="28714"/>
                </a:lnTo>
                <a:lnTo>
                  <a:pt x="16017" y="30573"/>
                </a:lnTo>
                <a:lnTo>
                  <a:pt x="17890" y="31812"/>
                </a:lnTo>
                <a:lnTo>
                  <a:pt x="20092" y="32638"/>
                </a:lnTo>
                <a:lnTo>
                  <a:pt x="22512" y="34141"/>
                </a:lnTo>
                <a:lnTo>
                  <a:pt x="25078" y="36095"/>
                </a:lnTo>
                <a:lnTo>
                  <a:pt x="27741" y="38351"/>
                </a:lnTo>
                <a:lnTo>
                  <a:pt x="30469" y="40807"/>
                </a:lnTo>
                <a:lnTo>
                  <a:pt x="36040" y="46076"/>
                </a:lnTo>
                <a:lnTo>
                  <a:pt x="44531" y="54398"/>
                </a:lnTo>
                <a:lnTo>
                  <a:pt x="46425" y="58173"/>
                </a:lnTo>
                <a:lnTo>
                  <a:pt x="47688" y="62594"/>
                </a:lnTo>
                <a:lnTo>
                  <a:pt x="48530" y="67447"/>
                </a:lnTo>
                <a:lnTo>
                  <a:pt x="50043" y="71634"/>
                </a:lnTo>
                <a:lnTo>
                  <a:pt x="52004" y="75379"/>
                </a:lnTo>
                <a:lnTo>
                  <a:pt x="54264" y="78827"/>
                </a:lnTo>
                <a:lnTo>
                  <a:pt x="57676" y="82079"/>
                </a:lnTo>
                <a:lnTo>
                  <a:pt x="61856" y="85199"/>
                </a:lnTo>
                <a:lnTo>
                  <a:pt x="66547" y="88232"/>
                </a:lnTo>
                <a:lnTo>
                  <a:pt x="69675" y="91206"/>
                </a:lnTo>
                <a:lnTo>
                  <a:pt x="71760" y="94142"/>
                </a:lnTo>
                <a:lnTo>
                  <a:pt x="73150" y="97051"/>
                </a:lnTo>
                <a:lnTo>
                  <a:pt x="75029" y="99943"/>
                </a:lnTo>
                <a:lnTo>
                  <a:pt x="77234" y="102824"/>
                </a:lnTo>
                <a:lnTo>
                  <a:pt x="79656" y="105697"/>
                </a:lnTo>
                <a:lnTo>
                  <a:pt x="82224" y="108564"/>
                </a:lnTo>
                <a:lnTo>
                  <a:pt x="87617" y="114290"/>
                </a:lnTo>
                <a:lnTo>
                  <a:pt x="100559" y="127420"/>
                </a:lnTo>
                <a:lnTo>
                  <a:pt x="103780" y="131619"/>
                </a:lnTo>
                <a:lnTo>
                  <a:pt x="105926" y="135371"/>
                </a:lnTo>
                <a:lnTo>
                  <a:pt x="107357" y="138825"/>
                </a:lnTo>
                <a:lnTo>
                  <a:pt x="109264" y="142079"/>
                </a:lnTo>
                <a:lnTo>
                  <a:pt x="111487" y="145202"/>
                </a:lnTo>
                <a:lnTo>
                  <a:pt x="113923" y="148236"/>
                </a:lnTo>
                <a:lnTo>
                  <a:pt x="116498" y="151212"/>
                </a:lnTo>
                <a:lnTo>
                  <a:pt x="119168" y="154148"/>
                </a:lnTo>
                <a:lnTo>
                  <a:pt x="121900" y="157058"/>
                </a:lnTo>
                <a:lnTo>
                  <a:pt x="123722" y="159950"/>
                </a:lnTo>
                <a:lnTo>
                  <a:pt x="124937" y="162830"/>
                </a:lnTo>
                <a:lnTo>
                  <a:pt x="125746" y="165704"/>
                </a:lnTo>
                <a:lnTo>
                  <a:pt x="127238" y="167619"/>
                </a:lnTo>
                <a:lnTo>
                  <a:pt x="129185" y="168896"/>
                </a:lnTo>
                <a:lnTo>
                  <a:pt x="131435" y="169747"/>
                </a:lnTo>
                <a:lnTo>
                  <a:pt x="133889" y="171267"/>
                </a:lnTo>
                <a:lnTo>
                  <a:pt x="136476" y="173233"/>
                </a:lnTo>
                <a:lnTo>
                  <a:pt x="144510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6"/>
          <p:cNvSpPr/>
          <p:nvPr/>
        </p:nvSpPr>
        <p:spPr>
          <a:xfrm>
            <a:off x="7358062" y="5512117"/>
            <a:ext cx="137161" cy="162879"/>
          </a:xfrm>
          <a:custGeom>
            <a:avLst/>
            <a:gdLst/>
            <a:ahLst/>
            <a:cxnLst/>
            <a:rect l="0" t="0" r="0" b="0"/>
            <a:pathLst>
              <a:path w="137161" h="16287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0" y="17368"/>
                </a:lnTo>
                <a:lnTo>
                  <a:pt x="4551" y="20151"/>
                </a:lnTo>
                <a:lnTo>
                  <a:pt x="6845" y="22959"/>
                </a:lnTo>
                <a:lnTo>
                  <a:pt x="9326" y="25784"/>
                </a:lnTo>
                <a:lnTo>
                  <a:pt x="11932" y="28619"/>
                </a:lnTo>
                <a:lnTo>
                  <a:pt x="17368" y="34310"/>
                </a:lnTo>
                <a:lnTo>
                  <a:pt x="37161" y="54294"/>
                </a:lnTo>
                <a:lnTo>
                  <a:pt x="40014" y="58104"/>
                </a:lnTo>
                <a:lnTo>
                  <a:pt x="42868" y="62548"/>
                </a:lnTo>
                <a:lnTo>
                  <a:pt x="45724" y="67416"/>
                </a:lnTo>
                <a:lnTo>
                  <a:pt x="48580" y="71614"/>
                </a:lnTo>
                <a:lnTo>
                  <a:pt x="51436" y="75365"/>
                </a:lnTo>
                <a:lnTo>
                  <a:pt x="54294" y="78818"/>
                </a:lnTo>
                <a:lnTo>
                  <a:pt x="58103" y="82074"/>
                </a:lnTo>
                <a:lnTo>
                  <a:pt x="62548" y="85195"/>
                </a:lnTo>
                <a:lnTo>
                  <a:pt x="67416" y="88229"/>
                </a:lnTo>
                <a:lnTo>
                  <a:pt x="71614" y="92157"/>
                </a:lnTo>
                <a:lnTo>
                  <a:pt x="75365" y="96681"/>
                </a:lnTo>
                <a:lnTo>
                  <a:pt x="78819" y="101601"/>
                </a:lnTo>
                <a:lnTo>
                  <a:pt x="82073" y="105834"/>
                </a:lnTo>
                <a:lnTo>
                  <a:pt x="85196" y="109609"/>
                </a:lnTo>
                <a:lnTo>
                  <a:pt x="88229" y="113078"/>
                </a:lnTo>
                <a:lnTo>
                  <a:pt x="92157" y="116342"/>
                </a:lnTo>
                <a:lnTo>
                  <a:pt x="96681" y="119472"/>
                </a:lnTo>
                <a:lnTo>
                  <a:pt x="101602" y="122510"/>
                </a:lnTo>
                <a:lnTo>
                  <a:pt x="105834" y="125488"/>
                </a:lnTo>
                <a:lnTo>
                  <a:pt x="109609" y="128427"/>
                </a:lnTo>
                <a:lnTo>
                  <a:pt x="113078" y="131338"/>
                </a:lnTo>
                <a:lnTo>
                  <a:pt x="116343" y="134231"/>
                </a:lnTo>
                <a:lnTo>
                  <a:pt x="122510" y="139986"/>
                </a:lnTo>
                <a:lnTo>
                  <a:pt x="124537" y="142854"/>
                </a:lnTo>
                <a:lnTo>
                  <a:pt x="125887" y="145719"/>
                </a:lnTo>
                <a:lnTo>
                  <a:pt x="126787" y="148581"/>
                </a:lnTo>
                <a:lnTo>
                  <a:pt x="128339" y="150489"/>
                </a:lnTo>
                <a:lnTo>
                  <a:pt x="130327" y="151761"/>
                </a:lnTo>
                <a:lnTo>
                  <a:pt x="132605" y="152609"/>
                </a:lnTo>
                <a:lnTo>
                  <a:pt x="134124" y="154127"/>
                </a:lnTo>
                <a:lnTo>
                  <a:pt x="135136" y="156092"/>
                </a:lnTo>
                <a:lnTo>
                  <a:pt x="137160" y="16287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7"/>
          <p:cNvSpPr/>
          <p:nvPr/>
        </p:nvSpPr>
        <p:spPr>
          <a:xfrm>
            <a:off x="6072187" y="4654867"/>
            <a:ext cx="214314" cy="120016"/>
          </a:xfrm>
          <a:custGeom>
            <a:avLst/>
            <a:gdLst/>
            <a:ahLst/>
            <a:cxnLst/>
            <a:rect l="0" t="0" r="0" b="0"/>
            <a:pathLst>
              <a:path w="214314" h="12001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796" y="8731"/>
                </a:lnTo>
                <a:lnTo>
                  <a:pt x="11865" y="10583"/>
                </a:lnTo>
                <a:lnTo>
                  <a:pt x="26693" y="17741"/>
                </a:lnTo>
                <a:lnTo>
                  <a:pt x="32083" y="20400"/>
                </a:lnTo>
                <a:lnTo>
                  <a:pt x="38534" y="24077"/>
                </a:lnTo>
                <a:lnTo>
                  <a:pt x="45691" y="28434"/>
                </a:lnTo>
                <a:lnTo>
                  <a:pt x="53321" y="33244"/>
                </a:lnTo>
                <a:lnTo>
                  <a:pt x="60313" y="37403"/>
                </a:lnTo>
                <a:lnTo>
                  <a:pt x="66878" y="41128"/>
                </a:lnTo>
                <a:lnTo>
                  <a:pt x="73160" y="44563"/>
                </a:lnTo>
                <a:lnTo>
                  <a:pt x="80206" y="48759"/>
                </a:lnTo>
                <a:lnTo>
                  <a:pt x="95655" y="58501"/>
                </a:lnTo>
                <a:lnTo>
                  <a:pt x="103775" y="62813"/>
                </a:lnTo>
                <a:lnTo>
                  <a:pt x="112046" y="66640"/>
                </a:lnTo>
                <a:lnTo>
                  <a:pt x="120417" y="70144"/>
                </a:lnTo>
                <a:lnTo>
                  <a:pt x="134799" y="76578"/>
                </a:lnTo>
                <a:lnTo>
                  <a:pt x="141301" y="79627"/>
                </a:lnTo>
                <a:lnTo>
                  <a:pt x="148493" y="83565"/>
                </a:lnTo>
                <a:lnTo>
                  <a:pt x="156146" y="88095"/>
                </a:lnTo>
                <a:lnTo>
                  <a:pt x="164104" y="93020"/>
                </a:lnTo>
                <a:lnTo>
                  <a:pt x="171316" y="96303"/>
                </a:lnTo>
                <a:lnTo>
                  <a:pt x="178028" y="98492"/>
                </a:lnTo>
                <a:lnTo>
                  <a:pt x="184408" y="99952"/>
                </a:lnTo>
                <a:lnTo>
                  <a:pt x="190566" y="102829"/>
                </a:lnTo>
                <a:lnTo>
                  <a:pt x="196577" y="106653"/>
                </a:lnTo>
                <a:lnTo>
                  <a:pt x="214313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8"/>
          <p:cNvSpPr/>
          <p:nvPr/>
        </p:nvSpPr>
        <p:spPr>
          <a:xfrm>
            <a:off x="6115050" y="4543425"/>
            <a:ext cx="248603" cy="128588"/>
          </a:xfrm>
          <a:custGeom>
            <a:avLst/>
            <a:gdLst/>
            <a:ahLst/>
            <a:cxnLst/>
            <a:rect l="0" t="0" r="0" b="0"/>
            <a:pathLst>
              <a:path w="248603" h="128588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380" y="12770"/>
                </a:lnTo>
                <a:lnTo>
                  <a:pt x="9683" y="15181"/>
                </a:lnTo>
                <a:lnTo>
                  <a:pt x="13122" y="17741"/>
                </a:lnTo>
                <a:lnTo>
                  <a:pt x="17321" y="20399"/>
                </a:lnTo>
                <a:lnTo>
                  <a:pt x="22025" y="23124"/>
                </a:lnTo>
                <a:lnTo>
                  <a:pt x="32331" y="28693"/>
                </a:lnTo>
                <a:lnTo>
                  <a:pt x="48843" y="37182"/>
                </a:lnTo>
                <a:lnTo>
                  <a:pt x="54470" y="40981"/>
                </a:lnTo>
                <a:lnTo>
                  <a:pt x="60125" y="45418"/>
                </a:lnTo>
                <a:lnTo>
                  <a:pt x="65801" y="50281"/>
                </a:lnTo>
                <a:lnTo>
                  <a:pt x="72442" y="54476"/>
                </a:lnTo>
                <a:lnTo>
                  <a:pt x="79727" y="58225"/>
                </a:lnTo>
                <a:lnTo>
                  <a:pt x="87441" y="61676"/>
                </a:lnTo>
                <a:lnTo>
                  <a:pt x="95442" y="64930"/>
                </a:lnTo>
                <a:lnTo>
                  <a:pt x="103633" y="68052"/>
                </a:lnTo>
                <a:lnTo>
                  <a:pt x="111951" y="71085"/>
                </a:lnTo>
                <a:lnTo>
                  <a:pt x="119401" y="74060"/>
                </a:lnTo>
                <a:lnTo>
                  <a:pt x="126273" y="76996"/>
                </a:lnTo>
                <a:lnTo>
                  <a:pt x="132760" y="79905"/>
                </a:lnTo>
                <a:lnTo>
                  <a:pt x="139941" y="82798"/>
                </a:lnTo>
                <a:lnTo>
                  <a:pt x="155541" y="88551"/>
                </a:lnTo>
                <a:lnTo>
                  <a:pt x="162749" y="91419"/>
                </a:lnTo>
                <a:lnTo>
                  <a:pt x="169459" y="94284"/>
                </a:lnTo>
                <a:lnTo>
                  <a:pt x="175837" y="97146"/>
                </a:lnTo>
                <a:lnTo>
                  <a:pt x="181995" y="100958"/>
                </a:lnTo>
                <a:lnTo>
                  <a:pt x="188005" y="105405"/>
                </a:lnTo>
                <a:lnTo>
                  <a:pt x="193916" y="110275"/>
                </a:lnTo>
                <a:lnTo>
                  <a:pt x="198810" y="113522"/>
                </a:lnTo>
                <a:lnTo>
                  <a:pt x="203025" y="115686"/>
                </a:lnTo>
                <a:lnTo>
                  <a:pt x="206787" y="117129"/>
                </a:lnTo>
                <a:lnTo>
                  <a:pt x="211201" y="119043"/>
                </a:lnTo>
                <a:lnTo>
                  <a:pt x="221184" y="123711"/>
                </a:lnTo>
                <a:lnTo>
                  <a:pt x="226514" y="125336"/>
                </a:lnTo>
                <a:lnTo>
                  <a:pt x="231971" y="126420"/>
                </a:lnTo>
                <a:lnTo>
                  <a:pt x="248602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9"/>
          <p:cNvSpPr/>
          <p:nvPr/>
        </p:nvSpPr>
        <p:spPr>
          <a:xfrm>
            <a:off x="6192202" y="4483417"/>
            <a:ext cx="222886" cy="94299"/>
          </a:xfrm>
          <a:custGeom>
            <a:avLst/>
            <a:gdLst/>
            <a:ahLst/>
            <a:cxnLst/>
            <a:rect l="0" t="0" r="0" b="0"/>
            <a:pathLst>
              <a:path w="222886" h="9429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0"/>
                </a:lnTo>
                <a:lnTo>
                  <a:pt x="8219" y="4551"/>
                </a:lnTo>
                <a:lnTo>
                  <a:pt x="10242" y="5891"/>
                </a:lnTo>
                <a:lnTo>
                  <a:pt x="13495" y="6785"/>
                </a:lnTo>
                <a:lnTo>
                  <a:pt x="17569" y="7381"/>
                </a:lnTo>
                <a:lnTo>
                  <a:pt x="21238" y="7779"/>
                </a:lnTo>
                <a:lnTo>
                  <a:pt x="27854" y="8220"/>
                </a:lnTo>
                <a:lnTo>
                  <a:pt x="31905" y="9290"/>
                </a:lnTo>
                <a:lnTo>
                  <a:pt x="36510" y="10956"/>
                </a:lnTo>
                <a:lnTo>
                  <a:pt x="41485" y="13019"/>
                </a:lnTo>
                <a:lnTo>
                  <a:pt x="46707" y="15347"/>
                </a:lnTo>
                <a:lnTo>
                  <a:pt x="57589" y="20473"/>
                </a:lnTo>
                <a:lnTo>
                  <a:pt x="64109" y="23174"/>
                </a:lnTo>
                <a:lnTo>
                  <a:pt x="71315" y="25927"/>
                </a:lnTo>
                <a:lnTo>
                  <a:pt x="86941" y="31526"/>
                </a:lnTo>
                <a:lnTo>
                  <a:pt x="103410" y="37189"/>
                </a:lnTo>
                <a:lnTo>
                  <a:pt x="110850" y="40032"/>
                </a:lnTo>
                <a:lnTo>
                  <a:pt x="117715" y="42881"/>
                </a:lnTo>
                <a:lnTo>
                  <a:pt x="124196" y="45732"/>
                </a:lnTo>
                <a:lnTo>
                  <a:pt x="131375" y="49538"/>
                </a:lnTo>
                <a:lnTo>
                  <a:pt x="139018" y="53981"/>
                </a:lnTo>
                <a:lnTo>
                  <a:pt x="146971" y="58847"/>
                </a:lnTo>
                <a:lnTo>
                  <a:pt x="154178" y="63044"/>
                </a:lnTo>
                <a:lnTo>
                  <a:pt x="167266" y="70247"/>
                </a:lnTo>
                <a:lnTo>
                  <a:pt x="185345" y="79657"/>
                </a:lnTo>
                <a:lnTo>
                  <a:pt x="202766" y="88478"/>
                </a:lnTo>
                <a:lnTo>
                  <a:pt x="207568" y="90418"/>
                </a:lnTo>
                <a:lnTo>
                  <a:pt x="211721" y="91711"/>
                </a:lnTo>
                <a:lnTo>
                  <a:pt x="222885" y="942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160894" y="4397692"/>
            <a:ext cx="325757" cy="291466"/>
            <a:chOff x="7160894" y="4397692"/>
            <a:chExt cx="325757" cy="291466"/>
          </a:xfrm>
        </p:grpSpPr>
        <p:sp>
          <p:nvSpPr>
            <p:cNvPr id="14" name="SMARTPenAnnotation100"/>
            <p:cNvSpPr/>
            <p:nvPr/>
          </p:nvSpPr>
          <p:spPr>
            <a:xfrm>
              <a:off x="7169467" y="4397692"/>
              <a:ext cx="180024" cy="128588"/>
            </a:xfrm>
            <a:custGeom>
              <a:avLst/>
              <a:gdLst/>
              <a:ahLst/>
              <a:cxnLst/>
              <a:rect l="0" t="0" r="0" b="0"/>
              <a:pathLst>
                <a:path w="180024" h="128588">
                  <a:moveTo>
                    <a:pt x="0" y="128587"/>
                  </a:moveTo>
                  <a:lnTo>
                    <a:pt x="66130" y="62458"/>
                  </a:lnTo>
                  <a:lnTo>
                    <a:pt x="71709" y="57831"/>
                  </a:lnTo>
                  <a:lnTo>
                    <a:pt x="77334" y="53794"/>
                  </a:lnTo>
                  <a:lnTo>
                    <a:pt x="82988" y="50150"/>
                  </a:lnTo>
                  <a:lnTo>
                    <a:pt x="88663" y="45816"/>
                  </a:lnTo>
                  <a:lnTo>
                    <a:pt x="94351" y="41021"/>
                  </a:lnTo>
                  <a:lnTo>
                    <a:pt x="100048" y="35921"/>
                  </a:lnTo>
                  <a:lnTo>
                    <a:pt x="105751" y="31567"/>
                  </a:lnTo>
                  <a:lnTo>
                    <a:pt x="111459" y="27712"/>
                  </a:lnTo>
                  <a:lnTo>
                    <a:pt x="117168" y="24190"/>
                  </a:lnTo>
                  <a:lnTo>
                    <a:pt x="122880" y="20889"/>
                  </a:lnTo>
                  <a:lnTo>
                    <a:pt x="134306" y="14682"/>
                  </a:lnTo>
                  <a:lnTo>
                    <a:pt x="151448" y="5832"/>
                  </a:lnTo>
                  <a:lnTo>
                    <a:pt x="157164" y="3888"/>
                  </a:lnTo>
                  <a:lnTo>
                    <a:pt x="162878" y="2592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01"/>
            <p:cNvSpPr/>
            <p:nvPr/>
          </p:nvSpPr>
          <p:spPr>
            <a:xfrm>
              <a:off x="7160894" y="4543425"/>
              <a:ext cx="214314" cy="94298"/>
            </a:xfrm>
            <a:custGeom>
              <a:avLst/>
              <a:gdLst/>
              <a:ahLst/>
              <a:cxnLst/>
              <a:rect l="0" t="0" r="0" b="0"/>
              <a:pathLst>
                <a:path w="214314" h="94298">
                  <a:moveTo>
                    <a:pt x="0" y="94297"/>
                  </a:moveTo>
                  <a:lnTo>
                    <a:pt x="11932" y="94297"/>
                  </a:lnTo>
                  <a:lnTo>
                    <a:pt x="14623" y="93345"/>
                  </a:lnTo>
                  <a:lnTo>
                    <a:pt x="17368" y="91757"/>
                  </a:lnTo>
                  <a:lnTo>
                    <a:pt x="20152" y="89747"/>
                  </a:lnTo>
                  <a:lnTo>
                    <a:pt x="25785" y="87512"/>
                  </a:lnTo>
                  <a:lnTo>
                    <a:pt x="28620" y="86916"/>
                  </a:lnTo>
                  <a:lnTo>
                    <a:pt x="31463" y="85567"/>
                  </a:lnTo>
                  <a:lnTo>
                    <a:pt x="34310" y="83715"/>
                  </a:lnTo>
                  <a:lnTo>
                    <a:pt x="37161" y="81527"/>
                  </a:lnTo>
                  <a:lnTo>
                    <a:pt x="40967" y="79116"/>
                  </a:lnTo>
                  <a:lnTo>
                    <a:pt x="45409" y="76557"/>
                  </a:lnTo>
                  <a:lnTo>
                    <a:pt x="55425" y="71172"/>
                  </a:lnTo>
                  <a:lnTo>
                    <a:pt x="100057" y="48567"/>
                  </a:lnTo>
                  <a:lnTo>
                    <a:pt x="193781" y="1693"/>
                  </a:lnTo>
                  <a:lnTo>
                    <a:pt x="196815" y="1128"/>
                  </a:lnTo>
                  <a:lnTo>
                    <a:pt x="200743" y="752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02"/>
            <p:cNvSpPr/>
            <p:nvPr/>
          </p:nvSpPr>
          <p:spPr>
            <a:xfrm>
              <a:off x="7263765" y="4551997"/>
              <a:ext cx="222886" cy="137161"/>
            </a:xfrm>
            <a:custGeom>
              <a:avLst/>
              <a:gdLst/>
              <a:ahLst/>
              <a:cxnLst/>
              <a:rect l="0" t="0" r="0" b="0"/>
              <a:pathLst>
                <a:path w="222886" h="137161">
                  <a:moveTo>
                    <a:pt x="0" y="137160"/>
                  </a:moveTo>
                  <a:lnTo>
                    <a:pt x="7381" y="137160"/>
                  </a:lnTo>
                  <a:lnTo>
                    <a:pt x="10583" y="134620"/>
                  </a:lnTo>
                  <a:lnTo>
                    <a:pt x="12770" y="132610"/>
                  </a:lnTo>
                  <a:lnTo>
                    <a:pt x="16133" y="130316"/>
                  </a:lnTo>
                  <a:lnTo>
                    <a:pt x="20281" y="127835"/>
                  </a:lnTo>
                  <a:lnTo>
                    <a:pt x="24950" y="125229"/>
                  </a:lnTo>
                  <a:lnTo>
                    <a:pt x="35218" y="119792"/>
                  </a:lnTo>
                  <a:lnTo>
                    <a:pt x="40624" y="117009"/>
                  </a:lnTo>
                  <a:lnTo>
                    <a:pt x="45180" y="113249"/>
                  </a:lnTo>
                  <a:lnTo>
                    <a:pt x="49170" y="108836"/>
                  </a:lnTo>
                  <a:lnTo>
                    <a:pt x="52782" y="103990"/>
                  </a:lnTo>
                  <a:lnTo>
                    <a:pt x="58048" y="99807"/>
                  </a:lnTo>
                  <a:lnTo>
                    <a:pt x="64416" y="96066"/>
                  </a:lnTo>
                  <a:lnTo>
                    <a:pt x="71519" y="92619"/>
                  </a:lnTo>
                  <a:lnTo>
                    <a:pt x="79112" y="88416"/>
                  </a:lnTo>
                  <a:lnTo>
                    <a:pt x="87031" y="83709"/>
                  </a:lnTo>
                  <a:lnTo>
                    <a:pt x="95168" y="78666"/>
                  </a:lnTo>
                  <a:lnTo>
                    <a:pt x="103450" y="72447"/>
                  </a:lnTo>
                  <a:lnTo>
                    <a:pt x="111829" y="65443"/>
                  </a:lnTo>
                  <a:lnTo>
                    <a:pt x="120272" y="57916"/>
                  </a:lnTo>
                  <a:lnTo>
                    <a:pt x="128759" y="50993"/>
                  </a:lnTo>
                  <a:lnTo>
                    <a:pt x="137274" y="44473"/>
                  </a:lnTo>
                  <a:lnTo>
                    <a:pt x="145809" y="38222"/>
                  </a:lnTo>
                  <a:lnTo>
                    <a:pt x="154355" y="33101"/>
                  </a:lnTo>
                  <a:lnTo>
                    <a:pt x="162911" y="28735"/>
                  </a:lnTo>
                  <a:lnTo>
                    <a:pt x="171473" y="24872"/>
                  </a:lnTo>
                  <a:lnTo>
                    <a:pt x="179085" y="20391"/>
                  </a:lnTo>
                  <a:lnTo>
                    <a:pt x="186065" y="15499"/>
                  </a:lnTo>
                  <a:lnTo>
                    <a:pt x="192623" y="10333"/>
                  </a:lnTo>
                  <a:lnTo>
                    <a:pt x="198900" y="6888"/>
                  </a:lnTo>
                  <a:lnTo>
                    <a:pt x="204989" y="4593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Just a little bit more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b="1"/>
              <a:t>Theorem: </a:t>
            </a:r>
            <a:r>
              <a:rPr lang="en-US" sz="2400"/>
              <a:t>In the same circle or in congruent circles: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(1) Chords equally distant from the center (or centers) are congruent.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	(2) Congruent chords are equally distant from the center (or centers).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20448"/>
            <a:ext cx="4038600" cy="397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72"/>
          <p:cNvSpPr/>
          <p:nvPr/>
        </p:nvSpPr>
        <p:spPr>
          <a:xfrm>
            <a:off x="6680834" y="3283267"/>
            <a:ext cx="1140144" cy="625794"/>
          </a:xfrm>
          <a:custGeom>
            <a:avLst/>
            <a:gdLst/>
            <a:ahLst/>
            <a:cxnLst/>
            <a:rect l="0" t="0" r="0" b="0"/>
            <a:pathLst>
              <a:path w="1140144" h="625794">
                <a:moveTo>
                  <a:pt x="0" y="625793"/>
                </a:moveTo>
                <a:lnTo>
                  <a:pt x="8220" y="625793"/>
                </a:lnTo>
                <a:lnTo>
                  <a:pt x="21334" y="613022"/>
                </a:lnTo>
                <a:lnTo>
                  <a:pt x="23748" y="611564"/>
                </a:lnTo>
                <a:lnTo>
                  <a:pt x="31696" y="608559"/>
                </a:lnTo>
                <a:lnTo>
                  <a:pt x="42916" y="599493"/>
                </a:lnTo>
                <a:lnTo>
                  <a:pt x="45756" y="596830"/>
                </a:lnTo>
                <a:lnTo>
                  <a:pt x="48601" y="595054"/>
                </a:lnTo>
                <a:lnTo>
                  <a:pt x="71616" y="584970"/>
                </a:lnTo>
                <a:lnTo>
                  <a:pt x="82074" y="577925"/>
                </a:lnTo>
                <a:lnTo>
                  <a:pt x="91205" y="574462"/>
                </a:lnTo>
                <a:lnTo>
                  <a:pt x="99944" y="568780"/>
                </a:lnTo>
                <a:lnTo>
                  <a:pt x="108565" y="565720"/>
                </a:lnTo>
                <a:lnTo>
                  <a:pt x="117152" y="559204"/>
                </a:lnTo>
                <a:lnTo>
                  <a:pt x="131445" y="545669"/>
                </a:lnTo>
                <a:lnTo>
                  <a:pt x="135255" y="543802"/>
                </a:lnTo>
                <a:lnTo>
                  <a:pt x="148766" y="540221"/>
                </a:lnTo>
                <a:lnTo>
                  <a:pt x="155971" y="536008"/>
                </a:lnTo>
                <a:lnTo>
                  <a:pt x="177096" y="517137"/>
                </a:lnTo>
                <a:lnTo>
                  <a:pt x="182850" y="511461"/>
                </a:lnTo>
                <a:lnTo>
                  <a:pt x="186670" y="509567"/>
                </a:lnTo>
                <a:lnTo>
                  <a:pt x="200196" y="505948"/>
                </a:lnTo>
                <a:lnTo>
                  <a:pt x="207404" y="501726"/>
                </a:lnTo>
                <a:lnTo>
                  <a:pt x="238197" y="480014"/>
                </a:lnTo>
                <a:lnTo>
                  <a:pt x="250600" y="471474"/>
                </a:lnTo>
                <a:lnTo>
                  <a:pt x="283068" y="454342"/>
                </a:lnTo>
                <a:lnTo>
                  <a:pt x="297550" y="445770"/>
                </a:lnTo>
                <a:lnTo>
                  <a:pt x="310413" y="437198"/>
                </a:lnTo>
                <a:lnTo>
                  <a:pt x="323750" y="428625"/>
                </a:lnTo>
                <a:lnTo>
                  <a:pt x="336274" y="420053"/>
                </a:lnTo>
                <a:lnTo>
                  <a:pt x="366249" y="402908"/>
                </a:lnTo>
                <a:lnTo>
                  <a:pt x="379028" y="394335"/>
                </a:lnTo>
                <a:lnTo>
                  <a:pt x="404964" y="378354"/>
                </a:lnTo>
                <a:lnTo>
                  <a:pt x="429931" y="360575"/>
                </a:lnTo>
                <a:lnTo>
                  <a:pt x="460490" y="342947"/>
                </a:lnTo>
                <a:lnTo>
                  <a:pt x="473310" y="334342"/>
                </a:lnTo>
                <a:lnTo>
                  <a:pt x="478417" y="331479"/>
                </a:lnTo>
                <a:lnTo>
                  <a:pt x="489173" y="328299"/>
                </a:lnTo>
                <a:lnTo>
                  <a:pt x="494707" y="327451"/>
                </a:lnTo>
                <a:lnTo>
                  <a:pt x="503398" y="323969"/>
                </a:lnTo>
                <a:lnTo>
                  <a:pt x="537573" y="305648"/>
                </a:lnTo>
                <a:lnTo>
                  <a:pt x="571532" y="288598"/>
                </a:lnTo>
                <a:lnTo>
                  <a:pt x="602777" y="269557"/>
                </a:lnTo>
                <a:lnTo>
                  <a:pt x="634942" y="256645"/>
                </a:lnTo>
                <a:lnTo>
                  <a:pt x="645100" y="252177"/>
                </a:lnTo>
                <a:lnTo>
                  <a:pt x="656173" y="248709"/>
                </a:lnTo>
                <a:lnTo>
                  <a:pt x="686492" y="231297"/>
                </a:lnTo>
                <a:lnTo>
                  <a:pt x="700610" y="222837"/>
                </a:lnTo>
                <a:lnTo>
                  <a:pt x="704247" y="219996"/>
                </a:lnTo>
                <a:lnTo>
                  <a:pt x="708576" y="218101"/>
                </a:lnTo>
                <a:lnTo>
                  <a:pt x="722817" y="214483"/>
                </a:lnTo>
                <a:lnTo>
                  <a:pt x="734445" y="208754"/>
                </a:lnTo>
                <a:lnTo>
                  <a:pt x="748579" y="205681"/>
                </a:lnTo>
                <a:lnTo>
                  <a:pt x="774301" y="191196"/>
                </a:lnTo>
                <a:lnTo>
                  <a:pt x="795691" y="177131"/>
                </a:lnTo>
                <a:lnTo>
                  <a:pt x="806396" y="173975"/>
                </a:lnTo>
                <a:lnTo>
                  <a:pt x="811917" y="173133"/>
                </a:lnTo>
                <a:lnTo>
                  <a:pt x="820592" y="169658"/>
                </a:lnTo>
                <a:lnTo>
                  <a:pt x="838474" y="159666"/>
                </a:lnTo>
                <a:lnTo>
                  <a:pt x="846683" y="156688"/>
                </a:lnTo>
                <a:lnTo>
                  <a:pt x="850205" y="155894"/>
                </a:lnTo>
                <a:lnTo>
                  <a:pt x="856659" y="152471"/>
                </a:lnTo>
                <a:lnTo>
                  <a:pt x="859715" y="150225"/>
                </a:lnTo>
                <a:lnTo>
                  <a:pt x="868188" y="147729"/>
                </a:lnTo>
                <a:lnTo>
                  <a:pt x="878305" y="145667"/>
                </a:lnTo>
                <a:lnTo>
                  <a:pt x="910683" y="132141"/>
                </a:lnTo>
                <a:lnTo>
                  <a:pt x="921871" y="128688"/>
                </a:lnTo>
                <a:lnTo>
                  <a:pt x="949697" y="111281"/>
                </a:lnTo>
                <a:lnTo>
                  <a:pt x="962112" y="102822"/>
                </a:lnTo>
                <a:lnTo>
                  <a:pt x="975315" y="94283"/>
                </a:lnTo>
                <a:lnTo>
                  <a:pt x="987801" y="85721"/>
                </a:lnTo>
                <a:lnTo>
                  <a:pt x="997188" y="80961"/>
                </a:lnTo>
                <a:lnTo>
                  <a:pt x="1018577" y="73103"/>
                </a:lnTo>
                <a:lnTo>
                  <a:pt x="1048622" y="54223"/>
                </a:lnTo>
                <a:lnTo>
                  <a:pt x="1065461" y="39996"/>
                </a:lnTo>
                <a:lnTo>
                  <a:pt x="1069400" y="38094"/>
                </a:lnTo>
                <a:lnTo>
                  <a:pt x="1083093" y="34464"/>
                </a:lnTo>
                <a:lnTo>
                  <a:pt x="1090341" y="30240"/>
                </a:lnTo>
                <a:lnTo>
                  <a:pt x="1104052" y="18734"/>
                </a:lnTo>
                <a:lnTo>
                  <a:pt x="1105605" y="18204"/>
                </a:lnTo>
                <a:lnTo>
                  <a:pt x="1109871" y="17616"/>
                </a:lnTo>
                <a:lnTo>
                  <a:pt x="1112341" y="16506"/>
                </a:lnTo>
                <a:lnTo>
                  <a:pt x="1120370" y="11347"/>
                </a:lnTo>
                <a:lnTo>
                  <a:pt x="1131078" y="8681"/>
                </a:lnTo>
                <a:lnTo>
                  <a:pt x="1140111" y="8573"/>
                </a:lnTo>
                <a:lnTo>
                  <a:pt x="114014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3"/>
          <p:cNvSpPr/>
          <p:nvPr/>
        </p:nvSpPr>
        <p:spPr>
          <a:xfrm>
            <a:off x="7178040" y="3291843"/>
            <a:ext cx="188475" cy="188580"/>
          </a:xfrm>
          <a:custGeom>
            <a:avLst/>
            <a:gdLst/>
            <a:ahLst/>
            <a:cxnLst/>
            <a:rect l="0" t="0" r="0" b="0"/>
            <a:pathLst>
              <a:path w="188475" h="188580">
                <a:moveTo>
                  <a:pt x="0" y="51432"/>
                </a:moveTo>
                <a:lnTo>
                  <a:pt x="0" y="43212"/>
                </a:lnTo>
                <a:lnTo>
                  <a:pt x="4551" y="38413"/>
                </a:lnTo>
                <a:lnTo>
                  <a:pt x="20151" y="22717"/>
                </a:lnTo>
                <a:lnTo>
                  <a:pt x="22959" y="20859"/>
                </a:lnTo>
                <a:lnTo>
                  <a:pt x="28619" y="18794"/>
                </a:lnTo>
                <a:lnTo>
                  <a:pt x="32414" y="17291"/>
                </a:lnTo>
                <a:lnTo>
                  <a:pt x="36849" y="15336"/>
                </a:lnTo>
                <a:lnTo>
                  <a:pt x="41711" y="13080"/>
                </a:lnTo>
                <a:lnTo>
                  <a:pt x="45905" y="10624"/>
                </a:lnTo>
                <a:lnTo>
                  <a:pt x="49653" y="8034"/>
                </a:lnTo>
                <a:lnTo>
                  <a:pt x="53105" y="5355"/>
                </a:lnTo>
                <a:lnTo>
                  <a:pt x="57310" y="3569"/>
                </a:lnTo>
                <a:lnTo>
                  <a:pt x="62019" y="2378"/>
                </a:lnTo>
                <a:lnTo>
                  <a:pt x="67063" y="1584"/>
                </a:lnTo>
                <a:lnTo>
                  <a:pt x="71379" y="1055"/>
                </a:lnTo>
                <a:lnTo>
                  <a:pt x="75208" y="702"/>
                </a:lnTo>
                <a:lnTo>
                  <a:pt x="78713" y="467"/>
                </a:lnTo>
                <a:lnTo>
                  <a:pt x="82956" y="310"/>
                </a:lnTo>
                <a:lnTo>
                  <a:pt x="100911" y="59"/>
                </a:lnTo>
                <a:lnTo>
                  <a:pt x="115376" y="0"/>
                </a:lnTo>
                <a:lnTo>
                  <a:pt x="117875" y="952"/>
                </a:lnTo>
                <a:lnTo>
                  <a:pt x="123191" y="4549"/>
                </a:lnTo>
                <a:lnTo>
                  <a:pt x="128729" y="6782"/>
                </a:lnTo>
                <a:lnTo>
                  <a:pt x="131540" y="7378"/>
                </a:lnTo>
                <a:lnTo>
                  <a:pt x="133412" y="8728"/>
                </a:lnTo>
                <a:lnTo>
                  <a:pt x="134662" y="10580"/>
                </a:lnTo>
                <a:lnTo>
                  <a:pt x="136049" y="15178"/>
                </a:lnTo>
                <a:lnTo>
                  <a:pt x="136667" y="20396"/>
                </a:lnTo>
                <a:lnTo>
                  <a:pt x="136940" y="25891"/>
                </a:lnTo>
                <a:lnTo>
                  <a:pt x="137014" y="28689"/>
                </a:lnTo>
                <a:lnTo>
                  <a:pt x="136110" y="31508"/>
                </a:lnTo>
                <a:lnTo>
                  <a:pt x="132566" y="37179"/>
                </a:lnTo>
                <a:lnTo>
                  <a:pt x="127815" y="42875"/>
                </a:lnTo>
                <a:lnTo>
                  <a:pt x="121556" y="49741"/>
                </a:lnTo>
                <a:lnTo>
                  <a:pt x="115920" y="55482"/>
                </a:lnTo>
                <a:lnTo>
                  <a:pt x="113475" y="56989"/>
                </a:lnTo>
                <a:lnTo>
                  <a:pt x="108218" y="58664"/>
                </a:lnTo>
                <a:lnTo>
                  <a:pt x="106435" y="60063"/>
                </a:lnTo>
                <a:lnTo>
                  <a:pt x="105247" y="61949"/>
                </a:lnTo>
                <a:lnTo>
                  <a:pt x="104455" y="64158"/>
                </a:lnTo>
                <a:lnTo>
                  <a:pt x="102974" y="65631"/>
                </a:lnTo>
                <a:lnTo>
                  <a:pt x="101034" y="66613"/>
                </a:lnTo>
                <a:lnTo>
                  <a:pt x="94692" y="68462"/>
                </a:lnTo>
                <a:lnTo>
                  <a:pt x="100266" y="68554"/>
                </a:lnTo>
                <a:lnTo>
                  <a:pt x="148250" y="68577"/>
                </a:lnTo>
                <a:lnTo>
                  <a:pt x="152173" y="69529"/>
                </a:lnTo>
                <a:lnTo>
                  <a:pt x="156693" y="71117"/>
                </a:lnTo>
                <a:lnTo>
                  <a:pt x="161611" y="73127"/>
                </a:lnTo>
                <a:lnTo>
                  <a:pt x="165844" y="74468"/>
                </a:lnTo>
                <a:lnTo>
                  <a:pt x="169617" y="75362"/>
                </a:lnTo>
                <a:lnTo>
                  <a:pt x="173086" y="75958"/>
                </a:lnTo>
                <a:lnTo>
                  <a:pt x="175397" y="77307"/>
                </a:lnTo>
                <a:lnTo>
                  <a:pt x="176939" y="79160"/>
                </a:lnTo>
                <a:lnTo>
                  <a:pt x="177967" y="81347"/>
                </a:lnTo>
                <a:lnTo>
                  <a:pt x="181649" y="86317"/>
                </a:lnTo>
                <a:lnTo>
                  <a:pt x="183964" y="88976"/>
                </a:lnTo>
                <a:lnTo>
                  <a:pt x="185508" y="92654"/>
                </a:lnTo>
                <a:lnTo>
                  <a:pt x="186536" y="97011"/>
                </a:lnTo>
                <a:lnTo>
                  <a:pt x="187222" y="101820"/>
                </a:lnTo>
                <a:lnTo>
                  <a:pt x="187680" y="105979"/>
                </a:lnTo>
                <a:lnTo>
                  <a:pt x="187985" y="109704"/>
                </a:lnTo>
                <a:lnTo>
                  <a:pt x="188188" y="113140"/>
                </a:lnTo>
                <a:lnTo>
                  <a:pt x="188414" y="119498"/>
                </a:lnTo>
                <a:lnTo>
                  <a:pt x="188474" y="122526"/>
                </a:lnTo>
                <a:lnTo>
                  <a:pt x="185657" y="125498"/>
                </a:lnTo>
                <a:lnTo>
                  <a:pt x="180921" y="128432"/>
                </a:lnTo>
                <a:lnTo>
                  <a:pt x="174907" y="131340"/>
                </a:lnTo>
                <a:lnTo>
                  <a:pt x="169944" y="135184"/>
                </a:lnTo>
                <a:lnTo>
                  <a:pt x="165683" y="139652"/>
                </a:lnTo>
                <a:lnTo>
                  <a:pt x="161891" y="144535"/>
                </a:lnTo>
                <a:lnTo>
                  <a:pt x="157457" y="148743"/>
                </a:lnTo>
                <a:lnTo>
                  <a:pt x="152597" y="152501"/>
                </a:lnTo>
                <a:lnTo>
                  <a:pt x="147450" y="155958"/>
                </a:lnTo>
                <a:lnTo>
                  <a:pt x="143068" y="159216"/>
                </a:lnTo>
                <a:lnTo>
                  <a:pt x="139193" y="162341"/>
                </a:lnTo>
                <a:lnTo>
                  <a:pt x="135658" y="165376"/>
                </a:lnTo>
                <a:lnTo>
                  <a:pt x="132348" y="168352"/>
                </a:lnTo>
                <a:lnTo>
                  <a:pt x="126131" y="174199"/>
                </a:lnTo>
                <a:lnTo>
                  <a:pt x="122188" y="177091"/>
                </a:lnTo>
                <a:lnTo>
                  <a:pt x="117653" y="179972"/>
                </a:lnTo>
                <a:lnTo>
                  <a:pt x="112725" y="182846"/>
                </a:lnTo>
                <a:lnTo>
                  <a:pt x="108488" y="184761"/>
                </a:lnTo>
                <a:lnTo>
                  <a:pt x="104710" y="186038"/>
                </a:lnTo>
                <a:lnTo>
                  <a:pt x="101238" y="186889"/>
                </a:lnTo>
                <a:lnTo>
                  <a:pt x="97972" y="187457"/>
                </a:lnTo>
                <a:lnTo>
                  <a:pt x="94842" y="187835"/>
                </a:lnTo>
                <a:lnTo>
                  <a:pt x="91803" y="188087"/>
                </a:lnTo>
                <a:lnTo>
                  <a:pt x="88824" y="188255"/>
                </a:lnTo>
                <a:lnTo>
                  <a:pt x="82975" y="188442"/>
                </a:lnTo>
                <a:lnTo>
                  <a:pt x="62902" y="188579"/>
                </a:lnTo>
                <a:lnTo>
                  <a:pt x="60984" y="187631"/>
                </a:lnTo>
                <a:lnTo>
                  <a:pt x="58754" y="186046"/>
                </a:lnTo>
                <a:lnTo>
                  <a:pt x="51435" y="1800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4"/>
          <p:cNvSpPr/>
          <p:nvPr/>
        </p:nvSpPr>
        <p:spPr>
          <a:xfrm>
            <a:off x="7254276" y="2202517"/>
            <a:ext cx="1261075" cy="2066588"/>
          </a:xfrm>
          <a:custGeom>
            <a:avLst/>
            <a:gdLst/>
            <a:ahLst/>
            <a:cxnLst/>
            <a:rect l="0" t="0" r="0" b="0"/>
            <a:pathLst>
              <a:path w="1261075" h="2066588">
                <a:moveTo>
                  <a:pt x="0" y="0"/>
                </a:moveTo>
                <a:lnTo>
                  <a:pt x="450" y="3473"/>
                </a:lnTo>
                <a:lnTo>
                  <a:pt x="1557" y="6330"/>
                </a:lnTo>
                <a:lnTo>
                  <a:pt x="5329" y="12045"/>
                </a:lnTo>
                <a:lnTo>
                  <a:pt x="12807" y="20618"/>
                </a:lnTo>
                <a:lnTo>
                  <a:pt x="14558" y="24428"/>
                </a:lnTo>
                <a:lnTo>
                  <a:pt x="17024" y="37939"/>
                </a:lnTo>
                <a:lnTo>
                  <a:pt x="17600" y="45144"/>
                </a:lnTo>
                <a:lnTo>
                  <a:pt x="18706" y="48398"/>
                </a:lnTo>
                <a:lnTo>
                  <a:pt x="35411" y="75934"/>
                </a:lnTo>
                <a:lnTo>
                  <a:pt x="52369" y="97292"/>
                </a:lnTo>
                <a:lnTo>
                  <a:pt x="55221" y="102214"/>
                </a:lnTo>
                <a:lnTo>
                  <a:pt x="58389" y="112762"/>
                </a:lnTo>
                <a:lnTo>
                  <a:pt x="59234" y="118243"/>
                </a:lnTo>
                <a:lnTo>
                  <a:pt x="62713" y="126871"/>
                </a:lnTo>
                <a:lnTo>
                  <a:pt x="72707" y="144723"/>
                </a:lnTo>
                <a:lnTo>
                  <a:pt x="75685" y="155468"/>
                </a:lnTo>
                <a:lnTo>
                  <a:pt x="76480" y="161000"/>
                </a:lnTo>
                <a:lnTo>
                  <a:pt x="79902" y="169688"/>
                </a:lnTo>
                <a:lnTo>
                  <a:pt x="85551" y="177676"/>
                </a:lnTo>
                <a:lnTo>
                  <a:pt x="94412" y="187576"/>
                </a:lnTo>
                <a:lnTo>
                  <a:pt x="97537" y="192883"/>
                </a:lnTo>
                <a:lnTo>
                  <a:pt x="105091" y="212549"/>
                </a:lnTo>
                <a:lnTo>
                  <a:pt x="138086" y="274983"/>
                </a:lnTo>
                <a:lnTo>
                  <a:pt x="161889" y="320657"/>
                </a:lnTo>
                <a:lnTo>
                  <a:pt x="182605" y="349230"/>
                </a:lnTo>
                <a:lnTo>
                  <a:pt x="186441" y="360660"/>
                </a:lnTo>
                <a:lnTo>
                  <a:pt x="189099" y="372090"/>
                </a:lnTo>
                <a:lnTo>
                  <a:pt x="218115" y="434955"/>
                </a:lnTo>
                <a:lnTo>
                  <a:pt x="252376" y="503535"/>
                </a:lnTo>
                <a:lnTo>
                  <a:pt x="289524" y="569327"/>
                </a:lnTo>
                <a:lnTo>
                  <a:pt x="314289" y="619742"/>
                </a:lnTo>
                <a:lnTo>
                  <a:pt x="327201" y="652655"/>
                </a:lnTo>
                <a:lnTo>
                  <a:pt x="349552" y="696913"/>
                </a:lnTo>
                <a:lnTo>
                  <a:pt x="389536" y="761094"/>
                </a:lnTo>
                <a:lnTo>
                  <a:pt x="403824" y="786796"/>
                </a:lnTo>
                <a:lnTo>
                  <a:pt x="412396" y="799660"/>
                </a:lnTo>
                <a:lnTo>
                  <a:pt x="425731" y="825717"/>
                </a:lnTo>
                <a:lnTo>
                  <a:pt x="433590" y="847658"/>
                </a:lnTo>
                <a:lnTo>
                  <a:pt x="451518" y="877781"/>
                </a:lnTo>
                <a:lnTo>
                  <a:pt x="459317" y="899176"/>
                </a:lnTo>
                <a:lnTo>
                  <a:pt x="462727" y="903503"/>
                </a:lnTo>
                <a:lnTo>
                  <a:pt x="482747" y="920343"/>
                </a:lnTo>
                <a:lnTo>
                  <a:pt x="485014" y="923329"/>
                </a:lnTo>
                <a:lnTo>
                  <a:pt x="491193" y="934967"/>
                </a:lnTo>
                <a:lnTo>
                  <a:pt x="515309" y="963274"/>
                </a:lnTo>
                <a:lnTo>
                  <a:pt x="523851" y="976092"/>
                </a:lnTo>
                <a:lnTo>
                  <a:pt x="563844" y="1017879"/>
                </a:lnTo>
                <a:lnTo>
                  <a:pt x="578131" y="1032172"/>
                </a:lnTo>
                <a:lnTo>
                  <a:pt x="580036" y="1035982"/>
                </a:lnTo>
                <a:lnTo>
                  <a:pt x="582152" y="1045296"/>
                </a:lnTo>
                <a:lnTo>
                  <a:pt x="584622" y="1049494"/>
                </a:lnTo>
                <a:lnTo>
                  <a:pt x="603010" y="1066109"/>
                </a:lnTo>
                <a:lnTo>
                  <a:pt x="605195" y="1070037"/>
                </a:lnTo>
                <a:lnTo>
                  <a:pt x="609222" y="1083714"/>
                </a:lnTo>
                <a:lnTo>
                  <a:pt x="613539" y="1090958"/>
                </a:lnTo>
                <a:lnTo>
                  <a:pt x="629664" y="1113768"/>
                </a:lnTo>
                <a:lnTo>
                  <a:pt x="643867" y="1138427"/>
                </a:lnTo>
                <a:lnTo>
                  <a:pt x="652430" y="1151179"/>
                </a:lnTo>
                <a:lnTo>
                  <a:pt x="660999" y="1164483"/>
                </a:lnTo>
                <a:lnTo>
                  <a:pt x="669571" y="1176998"/>
                </a:lnTo>
                <a:lnTo>
                  <a:pt x="672429" y="1182062"/>
                </a:lnTo>
                <a:lnTo>
                  <a:pt x="680683" y="1190230"/>
                </a:lnTo>
                <a:lnTo>
                  <a:pt x="685552" y="1193742"/>
                </a:lnTo>
                <a:lnTo>
                  <a:pt x="688798" y="1197988"/>
                </a:lnTo>
                <a:lnTo>
                  <a:pt x="690962" y="1202724"/>
                </a:lnTo>
                <a:lnTo>
                  <a:pt x="694007" y="1215951"/>
                </a:lnTo>
                <a:lnTo>
                  <a:pt x="694434" y="1219461"/>
                </a:lnTo>
                <a:lnTo>
                  <a:pt x="701963" y="1238784"/>
                </a:lnTo>
                <a:lnTo>
                  <a:pt x="708908" y="1254363"/>
                </a:lnTo>
                <a:lnTo>
                  <a:pt x="710867" y="1262051"/>
                </a:lnTo>
                <a:lnTo>
                  <a:pt x="716817" y="1271183"/>
                </a:lnTo>
                <a:lnTo>
                  <a:pt x="737784" y="1297011"/>
                </a:lnTo>
                <a:lnTo>
                  <a:pt x="772438" y="1353075"/>
                </a:lnTo>
                <a:lnTo>
                  <a:pt x="781012" y="1365591"/>
                </a:lnTo>
                <a:lnTo>
                  <a:pt x="801016" y="1403762"/>
                </a:lnTo>
                <a:lnTo>
                  <a:pt x="809271" y="1412588"/>
                </a:lnTo>
                <a:lnTo>
                  <a:pt x="814140" y="1416276"/>
                </a:lnTo>
                <a:lnTo>
                  <a:pt x="822089" y="1425453"/>
                </a:lnTo>
                <a:lnTo>
                  <a:pt x="825542" y="1430567"/>
                </a:lnTo>
                <a:lnTo>
                  <a:pt x="829379" y="1441329"/>
                </a:lnTo>
                <a:lnTo>
                  <a:pt x="830403" y="1446866"/>
                </a:lnTo>
                <a:lnTo>
                  <a:pt x="836620" y="1458098"/>
                </a:lnTo>
                <a:lnTo>
                  <a:pt x="863709" y="1495888"/>
                </a:lnTo>
                <a:lnTo>
                  <a:pt x="873355" y="1512470"/>
                </a:lnTo>
                <a:lnTo>
                  <a:pt x="894116" y="1540839"/>
                </a:lnTo>
                <a:lnTo>
                  <a:pt x="929272" y="1603673"/>
                </a:lnTo>
                <a:lnTo>
                  <a:pt x="942099" y="1620818"/>
                </a:lnTo>
                <a:lnTo>
                  <a:pt x="972102" y="1672253"/>
                </a:lnTo>
                <a:lnTo>
                  <a:pt x="984952" y="1689398"/>
                </a:lnTo>
                <a:lnTo>
                  <a:pt x="1023569" y="1749562"/>
                </a:lnTo>
                <a:lnTo>
                  <a:pt x="1036397" y="1766597"/>
                </a:lnTo>
                <a:lnTo>
                  <a:pt x="1069601" y="1829416"/>
                </a:lnTo>
                <a:lnTo>
                  <a:pt x="1089623" y="1866880"/>
                </a:lnTo>
                <a:lnTo>
                  <a:pt x="1098196" y="1879780"/>
                </a:lnTo>
                <a:lnTo>
                  <a:pt x="1106768" y="1893127"/>
                </a:lnTo>
                <a:lnTo>
                  <a:pt x="1115341" y="1905654"/>
                </a:lnTo>
                <a:lnTo>
                  <a:pt x="1132486" y="1935631"/>
                </a:lnTo>
                <a:lnTo>
                  <a:pt x="1151713" y="1957867"/>
                </a:lnTo>
                <a:lnTo>
                  <a:pt x="1159461" y="1971699"/>
                </a:lnTo>
                <a:lnTo>
                  <a:pt x="1188698" y="2003716"/>
                </a:lnTo>
                <a:lnTo>
                  <a:pt x="1190806" y="2009435"/>
                </a:lnTo>
                <a:lnTo>
                  <a:pt x="1192322" y="2011341"/>
                </a:lnTo>
                <a:lnTo>
                  <a:pt x="1194284" y="2012611"/>
                </a:lnTo>
                <a:lnTo>
                  <a:pt x="1196544" y="2013458"/>
                </a:lnTo>
                <a:lnTo>
                  <a:pt x="1201597" y="2016940"/>
                </a:lnTo>
                <a:lnTo>
                  <a:pt x="1234057" y="2048144"/>
                </a:lnTo>
                <a:lnTo>
                  <a:pt x="1235443" y="2048577"/>
                </a:lnTo>
                <a:lnTo>
                  <a:pt x="1239522" y="2049058"/>
                </a:lnTo>
                <a:lnTo>
                  <a:pt x="1241944" y="2050138"/>
                </a:lnTo>
                <a:lnTo>
                  <a:pt x="1252033" y="2057652"/>
                </a:lnTo>
                <a:lnTo>
                  <a:pt x="1252363" y="2062458"/>
                </a:lnTo>
                <a:lnTo>
                  <a:pt x="1253362" y="2063834"/>
                </a:lnTo>
                <a:lnTo>
                  <a:pt x="1254980" y="2064752"/>
                </a:lnTo>
                <a:lnTo>
                  <a:pt x="1261074" y="2066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"/>
          <p:cNvSpPr/>
          <p:nvPr/>
        </p:nvSpPr>
        <p:spPr>
          <a:xfrm>
            <a:off x="7598093" y="3171825"/>
            <a:ext cx="171450" cy="171451"/>
          </a:xfrm>
          <a:custGeom>
            <a:avLst/>
            <a:gdLst/>
            <a:ahLst/>
            <a:cxnLst/>
            <a:rect l="0" t="0" r="0" b="0"/>
            <a:pathLst>
              <a:path w="171450" h="171451">
                <a:moveTo>
                  <a:pt x="85724" y="171450"/>
                </a:moveTo>
                <a:lnTo>
                  <a:pt x="85724" y="158357"/>
                </a:lnTo>
                <a:lnTo>
                  <a:pt x="84772" y="157006"/>
                </a:lnTo>
                <a:lnTo>
                  <a:pt x="83184" y="156106"/>
                </a:lnTo>
                <a:lnTo>
                  <a:pt x="81173" y="155506"/>
                </a:lnTo>
                <a:lnTo>
                  <a:pt x="79832" y="154152"/>
                </a:lnTo>
                <a:lnTo>
                  <a:pt x="78939" y="152298"/>
                </a:lnTo>
                <a:lnTo>
                  <a:pt x="78343" y="150110"/>
                </a:lnTo>
                <a:lnTo>
                  <a:pt x="76994" y="148651"/>
                </a:lnTo>
                <a:lnTo>
                  <a:pt x="75141" y="147678"/>
                </a:lnTo>
                <a:lnTo>
                  <a:pt x="72955" y="147029"/>
                </a:lnTo>
                <a:lnTo>
                  <a:pt x="71496" y="145644"/>
                </a:lnTo>
                <a:lnTo>
                  <a:pt x="70524" y="143769"/>
                </a:lnTo>
                <a:lnTo>
                  <a:pt x="69875" y="141566"/>
                </a:lnTo>
                <a:lnTo>
                  <a:pt x="66615" y="136578"/>
                </a:lnTo>
                <a:lnTo>
                  <a:pt x="61312" y="130165"/>
                </a:lnTo>
                <a:lnTo>
                  <a:pt x="58047" y="126749"/>
                </a:lnTo>
                <a:lnTo>
                  <a:pt x="47270" y="115858"/>
                </a:lnTo>
                <a:lnTo>
                  <a:pt x="44849" y="114386"/>
                </a:lnTo>
                <a:lnTo>
                  <a:pt x="39617" y="112751"/>
                </a:lnTo>
                <a:lnTo>
                  <a:pt x="36889" y="111362"/>
                </a:lnTo>
                <a:lnTo>
                  <a:pt x="34117" y="109484"/>
                </a:lnTo>
                <a:lnTo>
                  <a:pt x="31317" y="107279"/>
                </a:lnTo>
                <a:lnTo>
                  <a:pt x="28498" y="105809"/>
                </a:lnTo>
                <a:lnTo>
                  <a:pt x="25666" y="104829"/>
                </a:lnTo>
                <a:lnTo>
                  <a:pt x="22825" y="104176"/>
                </a:lnTo>
                <a:lnTo>
                  <a:pt x="20931" y="102788"/>
                </a:lnTo>
                <a:lnTo>
                  <a:pt x="19669" y="100910"/>
                </a:lnTo>
                <a:lnTo>
                  <a:pt x="18828" y="98706"/>
                </a:lnTo>
                <a:lnTo>
                  <a:pt x="17314" y="97236"/>
                </a:lnTo>
                <a:lnTo>
                  <a:pt x="15352" y="96256"/>
                </a:lnTo>
                <a:lnTo>
                  <a:pt x="10633" y="95168"/>
                </a:lnTo>
                <a:lnTo>
                  <a:pt x="5360" y="94684"/>
                </a:lnTo>
                <a:lnTo>
                  <a:pt x="3574" y="93603"/>
                </a:lnTo>
                <a:lnTo>
                  <a:pt x="2382" y="91929"/>
                </a:lnTo>
                <a:lnTo>
                  <a:pt x="41" y="85832"/>
                </a:lnTo>
                <a:lnTo>
                  <a:pt x="0" y="77508"/>
                </a:lnTo>
                <a:lnTo>
                  <a:pt x="4550" y="72707"/>
                </a:lnTo>
                <a:lnTo>
                  <a:pt x="6843" y="71331"/>
                </a:lnTo>
                <a:lnTo>
                  <a:pt x="11930" y="69802"/>
                </a:lnTo>
                <a:lnTo>
                  <a:pt x="14621" y="68442"/>
                </a:lnTo>
                <a:lnTo>
                  <a:pt x="17367" y="66583"/>
                </a:lnTo>
                <a:lnTo>
                  <a:pt x="20151" y="64391"/>
                </a:lnTo>
                <a:lnTo>
                  <a:pt x="23911" y="61977"/>
                </a:lnTo>
                <a:lnTo>
                  <a:pt x="28322" y="59416"/>
                </a:lnTo>
                <a:lnTo>
                  <a:pt x="33169" y="56755"/>
                </a:lnTo>
                <a:lnTo>
                  <a:pt x="37353" y="54029"/>
                </a:lnTo>
                <a:lnTo>
                  <a:pt x="41094" y="51259"/>
                </a:lnTo>
                <a:lnTo>
                  <a:pt x="44541" y="48460"/>
                </a:lnTo>
                <a:lnTo>
                  <a:pt x="48744" y="45642"/>
                </a:lnTo>
                <a:lnTo>
                  <a:pt x="53450" y="42810"/>
                </a:lnTo>
                <a:lnTo>
                  <a:pt x="58493" y="39970"/>
                </a:lnTo>
                <a:lnTo>
                  <a:pt x="63760" y="38077"/>
                </a:lnTo>
                <a:lnTo>
                  <a:pt x="69176" y="36814"/>
                </a:lnTo>
                <a:lnTo>
                  <a:pt x="74692" y="35973"/>
                </a:lnTo>
                <a:lnTo>
                  <a:pt x="80275" y="34459"/>
                </a:lnTo>
                <a:lnTo>
                  <a:pt x="85901" y="32498"/>
                </a:lnTo>
                <a:lnTo>
                  <a:pt x="91557" y="30237"/>
                </a:lnTo>
                <a:lnTo>
                  <a:pt x="97233" y="27778"/>
                </a:lnTo>
                <a:lnTo>
                  <a:pt x="108619" y="22506"/>
                </a:lnTo>
                <a:lnTo>
                  <a:pt x="125740" y="14182"/>
                </a:lnTo>
                <a:lnTo>
                  <a:pt x="130498" y="11360"/>
                </a:lnTo>
                <a:lnTo>
                  <a:pt x="134624" y="8526"/>
                </a:lnTo>
                <a:lnTo>
                  <a:pt x="138327" y="5684"/>
                </a:lnTo>
                <a:lnTo>
                  <a:pt x="141747" y="3789"/>
                </a:lnTo>
                <a:lnTo>
                  <a:pt x="144980" y="2526"/>
                </a:lnTo>
                <a:lnTo>
                  <a:pt x="148088" y="1684"/>
                </a:lnTo>
                <a:lnTo>
                  <a:pt x="151113" y="1122"/>
                </a:lnTo>
                <a:lnTo>
                  <a:pt x="154081" y="748"/>
                </a:lnTo>
                <a:lnTo>
                  <a:pt x="161139" y="147"/>
                </a:lnTo>
                <a:lnTo>
                  <a:pt x="164644" y="65"/>
                </a:lnTo>
                <a:lnTo>
                  <a:pt x="171449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6"/>
          <p:cNvSpPr/>
          <p:nvPr/>
        </p:nvSpPr>
        <p:spPr>
          <a:xfrm>
            <a:off x="7186656" y="1834514"/>
            <a:ext cx="162800" cy="214195"/>
          </a:xfrm>
          <a:custGeom>
            <a:avLst/>
            <a:gdLst/>
            <a:ahLst/>
            <a:cxnLst/>
            <a:rect l="0" t="0" r="0" b="0"/>
            <a:pathLst>
              <a:path w="162800" h="214195">
                <a:moveTo>
                  <a:pt x="119971" y="0"/>
                </a:moveTo>
                <a:lnTo>
                  <a:pt x="91030" y="0"/>
                </a:lnTo>
                <a:lnTo>
                  <a:pt x="88295" y="953"/>
                </a:lnTo>
                <a:lnTo>
                  <a:pt x="85518" y="2541"/>
                </a:lnTo>
                <a:lnTo>
                  <a:pt x="82715" y="4551"/>
                </a:lnTo>
                <a:lnTo>
                  <a:pt x="79894" y="6844"/>
                </a:lnTo>
                <a:lnTo>
                  <a:pt x="77061" y="9326"/>
                </a:lnTo>
                <a:lnTo>
                  <a:pt x="74219" y="11932"/>
                </a:lnTo>
                <a:lnTo>
                  <a:pt x="71372" y="13670"/>
                </a:lnTo>
                <a:lnTo>
                  <a:pt x="68522" y="14829"/>
                </a:lnTo>
                <a:lnTo>
                  <a:pt x="65669" y="15601"/>
                </a:lnTo>
                <a:lnTo>
                  <a:pt x="62815" y="17068"/>
                </a:lnTo>
                <a:lnTo>
                  <a:pt x="59959" y="18999"/>
                </a:lnTo>
                <a:lnTo>
                  <a:pt x="57104" y="21239"/>
                </a:lnTo>
                <a:lnTo>
                  <a:pt x="54246" y="23684"/>
                </a:lnTo>
                <a:lnTo>
                  <a:pt x="51390" y="26267"/>
                </a:lnTo>
                <a:lnTo>
                  <a:pt x="48533" y="28942"/>
                </a:lnTo>
                <a:lnTo>
                  <a:pt x="45676" y="32629"/>
                </a:lnTo>
                <a:lnTo>
                  <a:pt x="42819" y="36993"/>
                </a:lnTo>
                <a:lnTo>
                  <a:pt x="39961" y="41807"/>
                </a:lnTo>
                <a:lnTo>
                  <a:pt x="37103" y="45969"/>
                </a:lnTo>
                <a:lnTo>
                  <a:pt x="34246" y="49696"/>
                </a:lnTo>
                <a:lnTo>
                  <a:pt x="31389" y="53133"/>
                </a:lnTo>
                <a:lnTo>
                  <a:pt x="28531" y="57330"/>
                </a:lnTo>
                <a:lnTo>
                  <a:pt x="25674" y="62033"/>
                </a:lnTo>
                <a:lnTo>
                  <a:pt x="22816" y="67073"/>
                </a:lnTo>
                <a:lnTo>
                  <a:pt x="17101" y="77753"/>
                </a:lnTo>
                <a:lnTo>
                  <a:pt x="5671" y="100132"/>
                </a:lnTo>
                <a:lnTo>
                  <a:pt x="3766" y="105807"/>
                </a:lnTo>
                <a:lnTo>
                  <a:pt x="2496" y="111496"/>
                </a:lnTo>
                <a:lnTo>
                  <a:pt x="1650" y="117193"/>
                </a:lnTo>
                <a:lnTo>
                  <a:pt x="1085" y="122896"/>
                </a:lnTo>
                <a:lnTo>
                  <a:pt x="709" y="128604"/>
                </a:lnTo>
                <a:lnTo>
                  <a:pt x="458" y="134313"/>
                </a:lnTo>
                <a:lnTo>
                  <a:pt x="179" y="145738"/>
                </a:lnTo>
                <a:lnTo>
                  <a:pt x="0" y="164043"/>
                </a:lnTo>
                <a:lnTo>
                  <a:pt x="938" y="168417"/>
                </a:lnTo>
                <a:lnTo>
                  <a:pt x="2516" y="173238"/>
                </a:lnTo>
                <a:lnTo>
                  <a:pt x="4520" y="178357"/>
                </a:lnTo>
                <a:lnTo>
                  <a:pt x="6808" y="182723"/>
                </a:lnTo>
                <a:lnTo>
                  <a:pt x="9287" y="186585"/>
                </a:lnTo>
                <a:lnTo>
                  <a:pt x="11891" y="190113"/>
                </a:lnTo>
                <a:lnTo>
                  <a:pt x="14581" y="193417"/>
                </a:lnTo>
                <a:lnTo>
                  <a:pt x="17326" y="196572"/>
                </a:lnTo>
                <a:lnTo>
                  <a:pt x="20108" y="199629"/>
                </a:lnTo>
                <a:lnTo>
                  <a:pt x="23868" y="201666"/>
                </a:lnTo>
                <a:lnTo>
                  <a:pt x="28280" y="203024"/>
                </a:lnTo>
                <a:lnTo>
                  <a:pt x="33126" y="203930"/>
                </a:lnTo>
                <a:lnTo>
                  <a:pt x="37310" y="205486"/>
                </a:lnTo>
                <a:lnTo>
                  <a:pt x="41051" y="207476"/>
                </a:lnTo>
                <a:lnTo>
                  <a:pt x="44498" y="209755"/>
                </a:lnTo>
                <a:lnTo>
                  <a:pt x="48700" y="211274"/>
                </a:lnTo>
                <a:lnTo>
                  <a:pt x="53408" y="212287"/>
                </a:lnTo>
                <a:lnTo>
                  <a:pt x="58450" y="212962"/>
                </a:lnTo>
                <a:lnTo>
                  <a:pt x="62765" y="213413"/>
                </a:lnTo>
                <a:lnTo>
                  <a:pt x="66594" y="213713"/>
                </a:lnTo>
                <a:lnTo>
                  <a:pt x="70099" y="213913"/>
                </a:lnTo>
                <a:lnTo>
                  <a:pt x="79073" y="214135"/>
                </a:lnTo>
                <a:lnTo>
                  <a:pt x="84133" y="214194"/>
                </a:lnTo>
                <a:lnTo>
                  <a:pt x="89412" y="213281"/>
                </a:lnTo>
                <a:lnTo>
                  <a:pt x="94836" y="211720"/>
                </a:lnTo>
                <a:lnTo>
                  <a:pt x="100357" y="209727"/>
                </a:lnTo>
                <a:lnTo>
                  <a:pt x="104990" y="207446"/>
                </a:lnTo>
                <a:lnTo>
                  <a:pt x="109031" y="204972"/>
                </a:lnTo>
                <a:lnTo>
                  <a:pt x="112678" y="202371"/>
                </a:lnTo>
                <a:lnTo>
                  <a:pt x="116061" y="199684"/>
                </a:lnTo>
                <a:lnTo>
                  <a:pt x="119270" y="196940"/>
                </a:lnTo>
                <a:lnTo>
                  <a:pt x="122361" y="194159"/>
                </a:lnTo>
                <a:lnTo>
                  <a:pt x="125375" y="190399"/>
                </a:lnTo>
                <a:lnTo>
                  <a:pt x="128336" y="185988"/>
                </a:lnTo>
                <a:lnTo>
                  <a:pt x="131263" y="181142"/>
                </a:lnTo>
                <a:lnTo>
                  <a:pt x="134166" y="176959"/>
                </a:lnTo>
                <a:lnTo>
                  <a:pt x="137055" y="173218"/>
                </a:lnTo>
                <a:lnTo>
                  <a:pt x="139933" y="169771"/>
                </a:lnTo>
                <a:lnTo>
                  <a:pt x="142804" y="166521"/>
                </a:lnTo>
                <a:lnTo>
                  <a:pt x="148535" y="160370"/>
                </a:lnTo>
                <a:lnTo>
                  <a:pt x="150443" y="156443"/>
                </a:lnTo>
                <a:lnTo>
                  <a:pt x="151716" y="151921"/>
                </a:lnTo>
                <a:lnTo>
                  <a:pt x="152565" y="147001"/>
                </a:lnTo>
                <a:lnTo>
                  <a:pt x="154082" y="141816"/>
                </a:lnTo>
                <a:lnTo>
                  <a:pt x="156047" y="136454"/>
                </a:lnTo>
                <a:lnTo>
                  <a:pt x="158309" y="130975"/>
                </a:lnTo>
                <a:lnTo>
                  <a:pt x="159817" y="125416"/>
                </a:lnTo>
                <a:lnTo>
                  <a:pt x="160823" y="119806"/>
                </a:lnTo>
                <a:lnTo>
                  <a:pt x="161493" y="114161"/>
                </a:lnTo>
                <a:lnTo>
                  <a:pt x="161940" y="108492"/>
                </a:lnTo>
                <a:lnTo>
                  <a:pt x="162238" y="102809"/>
                </a:lnTo>
                <a:lnTo>
                  <a:pt x="162569" y="91413"/>
                </a:lnTo>
                <a:lnTo>
                  <a:pt x="162799" y="67413"/>
                </a:lnTo>
                <a:lnTo>
                  <a:pt x="161858" y="63040"/>
                </a:lnTo>
                <a:lnTo>
                  <a:pt x="160278" y="58219"/>
                </a:lnTo>
                <a:lnTo>
                  <a:pt x="158273" y="53101"/>
                </a:lnTo>
                <a:lnTo>
                  <a:pt x="156936" y="48735"/>
                </a:lnTo>
                <a:lnTo>
                  <a:pt x="156044" y="44873"/>
                </a:lnTo>
                <a:lnTo>
                  <a:pt x="155450" y="41346"/>
                </a:lnTo>
                <a:lnTo>
                  <a:pt x="154101" y="38994"/>
                </a:lnTo>
                <a:lnTo>
                  <a:pt x="152249" y="37426"/>
                </a:lnTo>
                <a:lnTo>
                  <a:pt x="146984" y="34910"/>
                </a:lnTo>
                <a:lnTo>
                  <a:pt x="143725" y="34566"/>
                </a:lnTo>
                <a:lnTo>
                  <a:pt x="139101" y="34413"/>
                </a:lnTo>
                <a:lnTo>
                  <a:pt x="128544" y="3429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7"/>
          <p:cNvSpPr/>
          <p:nvPr/>
        </p:nvSpPr>
        <p:spPr>
          <a:xfrm>
            <a:off x="7263765" y="1954530"/>
            <a:ext cx="257176" cy="197168"/>
          </a:xfrm>
          <a:custGeom>
            <a:avLst/>
            <a:gdLst/>
            <a:ahLst/>
            <a:cxnLst/>
            <a:rect l="0" t="0" r="0" b="0"/>
            <a:pathLst>
              <a:path w="257176" h="197168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6133" y="8730"/>
                </a:lnTo>
                <a:lnTo>
                  <a:pt x="20281" y="10582"/>
                </a:lnTo>
                <a:lnTo>
                  <a:pt x="29968" y="15180"/>
                </a:lnTo>
                <a:lnTo>
                  <a:pt x="40624" y="20399"/>
                </a:lnTo>
                <a:lnTo>
                  <a:pt x="47085" y="23124"/>
                </a:lnTo>
                <a:lnTo>
                  <a:pt x="54250" y="25894"/>
                </a:lnTo>
                <a:lnTo>
                  <a:pt x="61884" y="28692"/>
                </a:lnTo>
                <a:lnTo>
                  <a:pt x="68878" y="32463"/>
                </a:lnTo>
                <a:lnTo>
                  <a:pt x="75446" y="36882"/>
                </a:lnTo>
                <a:lnTo>
                  <a:pt x="81730" y="41733"/>
                </a:lnTo>
                <a:lnTo>
                  <a:pt x="87824" y="45919"/>
                </a:lnTo>
                <a:lnTo>
                  <a:pt x="93792" y="49663"/>
                </a:lnTo>
                <a:lnTo>
                  <a:pt x="99675" y="53111"/>
                </a:lnTo>
                <a:lnTo>
                  <a:pt x="113833" y="62022"/>
                </a:lnTo>
                <a:lnTo>
                  <a:pt x="121609" y="67065"/>
                </a:lnTo>
                <a:lnTo>
                  <a:pt x="128697" y="73285"/>
                </a:lnTo>
                <a:lnTo>
                  <a:pt x="135328" y="80289"/>
                </a:lnTo>
                <a:lnTo>
                  <a:pt x="141654" y="87816"/>
                </a:lnTo>
                <a:lnTo>
                  <a:pt x="147776" y="94739"/>
                </a:lnTo>
                <a:lnTo>
                  <a:pt x="159658" y="107511"/>
                </a:lnTo>
                <a:lnTo>
                  <a:pt x="164541" y="113584"/>
                </a:lnTo>
                <a:lnTo>
                  <a:pt x="168749" y="119537"/>
                </a:lnTo>
                <a:lnTo>
                  <a:pt x="172507" y="125412"/>
                </a:lnTo>
                <a:lnTo>
                  <a:pt x="176918" y="131232"/>
                </a:lnTo>
                <a:lnTo>
                  <a:pt x="181762" y="137018"/>
                </a:lnTo>
                <a:lnTo>
                  <a:pt x="186898" y="142780"/>
                </a:lnTo>
                <a:lnTo>
                  <a:pt x="197683" y="154263"/>
                </a:lnTo>
                <a:lnTo>
                  <a:pt x="225271" y="182375"/>
                </a:lnTo>
                <a:lnTo>
                  <a:pt x="228285" y="184448"/>
                </a:lnTo>
                <a:lnTo>
                  <a:pt x="234175" y="186752"/>
                </a:lnTo>
                <a:lnTo>
                  <a:pt x="239968" y="190316"/>
                </a:lnTo>
                <a:lnTo>
                  <a:pt x="246897" y="195814"/>
                </a:lnTo>
                <a:lnTo>
                  <a:pt x="250384" y="196566"/>
                </a:lnTo>
                <a:lnTo>
                  <a:pt x="257175" y="1971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"/>
          <p:cNvSpPr/>
          <p:nvPr/>
        </p:nvSpPr>
        <p:spPr>
          <a:xfrm>
            <a:off x="8558212" y="4226363"/>
            <a:ext cx="360046" cy="256624"/>
          </a:xfrm>
          <a:custGeom>
            <a:avLst/>
            <a:gdLst/>
            <a:ahLst/>
            <a:cxnLst/>
            <a:rect l="0" t="0" r="0" b="0"/>
            <a:pathLst>
              <a:path w="360046" h="256624">
                <a:moveTo>
                  <a:pt x="0" y="25597"/>
                </a:moveTo>
                <a:lnTo>
                  <a:pt x="7382" y="25597"/>
                </a:lnTo>
                <a:lnTo>
                  <a:pt x="7779" y="26549"/>
                </a:lnTo>
                <a:lnTo>
                  <a:pt x="8220" y="30147"/>
                </a:lnTo>
                <a:lnTo>
                  <a:pt x="9289" y="31488"/>
                </a:lnTo>
                <a:lnTo>
                  <a:pt x="10957" y="32382"/>
                </a:lnTo>
                <a:lnTo>
                  <a:pt x="13019" y="32977"/>
                </a:lnTo>
                <a:lnTo>
                  <a:pt x="17852" y="36179"/>
                </a:lnTo>
                <a:lnTo>
                  <a:pt x="20474" y="38367"/>
                </a:lnTo>
                <a:lnTo>
                  <a:pt x="25927" y="45877"/>
                </a:lnTo>
                <a:lnTo>
                  <a:pt x="28715" y="50547"/>
                </a:lnTo>
                <a:lnTo>
                  <a:pt x="30573" y="55565"/>
                </a:lnTo>
                <a:lnTo>
                  <a:pt x="31812" y="60816"/>
                </a:lnTo>
                <a:lnTo>
                  <a:pt x="32638" y="66221"/>
                </a:lnTo>
                <a:lnTo>
                  <a:pt x="34141" y="71730"/>
                </a:lnTo>
                <a:lnTo>
                  <a:pt x="36096" y="77307"/>
                </a:lnTo>
                <a:lnTo>
                  <a:pt x="38351" y="82930"/>
                </a:lnTo>
                <a:lnTo>
                  <a:pt x="40808" y="88584"/>
                </a:lnTo>
                <a:lnTo>
                  <a:pt x="46076" y="99946"/>
                </a:lnTo>
                <a:lnTo>
                  <a:pt x="47862" y="105643"/>
                </a:lnTo>
                <a:lnTo>
                  <a:pt x="49054" y="111346"/>
                </a:lnTo>
                <a:lnTo>
                  <a:pt x="49847" y="117053"/>
                </a:lnTo>
                <a:lnTo>
                  <a:pt x="51329" y="122763"/>
                </a:lnTo>
                <a:lnTo>
                  <a:pt x="53270" y="128474"/>
                </a:lnTo>
                <a:lnTo>
                  <a:pt x="55515" y="134186"/>
                </a:lnTo>
                <a:lnTo>
                  <a:pt x="60551" y="148154"/>
                </a:lnTo>
                <a:lnTo>
                  <a:pt x="63227" y="155879"/>
                </a:lnTo>
                <a:lnTo>
                  <a:pt x="65964" y="162934"/>
                </a:lnTo>
                <a:lnTo>
                  <a:pt x="68742" y="169542"/>
                </a:lnTo>
                <a:lnTo>
                  <a:pt x="71544" y="175853"/>
                </a:lnTo>
                <a:lnTo>
                  <a:pt x="77201" y="187945"/>
                </a:lnTo>
                <a:lnTo>
                  <a:pt x="80042" y="193836"/>
                </a:lnTo>
                <a:lnTo>
                  <a:pt x="81936" y="199669"/>
                </a:lnTo>
                <a:lnTo>
                  <a:pt x="83199" y="205462"/>
                </a:lnTo>
                <a:lnTo>
                  <a:pt x="84041" y="211230"/>
                </a:lnTo>
                <a:lnTo>
                  <a:pt x="85555" y="216027"/>
                </a:lnTo>
                <a:lnTo>
                  <a:pt x="89777" y="223897"/>
                </a:lnTo>
                <a:lnTo>
                  <a:pt x="91284" y="228282"/>
                </a:lnTo>
                <a:lnTo>
                  <a:pt x="92288" y="233110"/>
                </a:lnTo>
                <a:lnTo>
                  <a:pt x="93901" y="245445"/>
                </a:lnTo>
                <a:lnTo>
                  <a:pt x="94180" y="252133"/>
                </a:lnTo>
                <a:lnTo>
                  <a:pt x="94263" y="255596"/>
                </a:lnTo>
                <a:lnTo>
                  <a:pt x="95227" y="256082"/>
                </a:lnTo>
                <a:lnTo>
                  <a:pt x="98838" y="256623"/>
                </a:lnTo>
                <a:lnTo>
                  <a:pt x="100181" y="255814"/>
                </a:lnTo>
                <a:lnTo>
                  <a:pt x="101078" y="254322"/>
                </a:lnTo>
                <a:lnTo>
                  <a:pt x="101676" y="252376"/>
                </a:lnTo>
                <a:lnTo>
                  <a:pt x="101122" y="250125"/>
                </a:lnTo>
                <a:lnTo>
                  <a:pt x="96743" y="242407"/>
                </a:lnTo>
                <a:lnTo>
                  <a:pt x="95385" y="236892"/>
                </a:lnTo>
                <a:lnTo>
                  <a:pt x="94069" y="233135"/>
                </a:lnTo>
                <a:lnTo>
                  <a:pt x="92242" y="228726"/>
                </a:lnTo>
                <a:lnTo>
                  <a:pt x="90069" y="223881"/>
                </a:lnTo>
                <a:lnTo>
                  <a:pt x="88621" y="218746"/>
                </a:lnTo>
                <a:lnTo>
                  <a:pt x="87656" y="213418"/>
                </a:lnTo>
                <a:lnTo>
                  <a:pt x="87013" y="207961"/>
                </a:lnTo>
                <a:lnTo>
                  <a:pt x="86583" y="201465"/>
                </a:lnTo>
                <a:lnTo>
                  <a:pt x="86298" y="194278"/>
                </a:lnTo>
                <a:lnTo>
                  <a:pt x="85979" y="178671"/>
                </a:lnTo>
                <a:lnTo>
                  <a:pt x="85758" y="136877"/>
                </a:lnTo>
                <a:lnTo>
                  <a:pt x="84795" y="128359"/>
                </a:lnTo>
                <a:lnTo>
                  <a:pt x="83200" y="119822"/>
                </a:lnTo>
                <a:lnTo>
                  <a:pt x="81184" y="111273"/>
                </a:lnTo>
                <a:lnTo>
                  <a:pt x="80794" y="103670"/>
                </a:lnTo>
                <a:lnTo>
                  <a:pt x="81485" y="96695"/>
                </a:lnTo>
                <a:lnTo>
                  <a:pt x="82897" y="90141"/>
                </a:lnTo>
                <a:lnTo>
                  <a:pt x="84792" y="83866"/>
                </a:lnTo>
                <a:lnTo>
                  <a:pt x="87009" y="77778"/>
                </a:lnTo>
                <a:lnTo>
                  <a:pt x="89439" y="71814"/>
                </a:lnTo>
                <a:lnTo>
                  <a:pt x="92011" y="65933"/>
                </a:lnTo>
                <a:lnTo>
                  <a:pt x="97409" y="54319"/>
                </a:lnTo>
                <a:lnTo>
                  <a:pt x="100181" y="49507"/>
                </a:lnTo>
                <a:lnTo>
                  <a:pt x="105802" y="41621"/>
                </a:lnTo>
                <a:lnTo>
                  <a:pt x="108635" y="37232"/>
                </a:lnTo>
                <a:lnTo>
                  <a:pt x="111476" y="32401"/>
                </a:lnTo>
                <a:lnTo>
                  <a:pt x="114322" y="27276"/>
                </a:lnTo>
                <a:lnTo>
                  <a:pt x="118125" y="22906"/>
                </a:lnTo>
                <a:lnTo>
                  <a:pt x="127430" y="15511"/>
                </a:lnTo>
                <a:lnTo>
                  <a:pt x="135376" y="11589"/>
                </a:lnTo>
                <a:lnTo>
                  <a:pt x="143035" y="8893"/>
                </a:lnTo>
                <a:lnTo>
                  <a:pt x="152789" y="4520"/>
                </a:lnTo>
                <a:lnTo>
                  <a:pt x="160934" y="1942"/>
                </a:lnTo>
                <a:lnTo>
                  <a:pt x="168681" y="796"/>
                </a:lnTo>
                <a:lnTo>
                  <a:pt x="178474" y="286"/>
                </a:lnTo>
                <a:lnTo>
                  <a:pt x="189177" y="60"/>
                </a:lnTo>
                <a:lnTo>
                  <a:pt x="194698" y="0"/>
                </a:lnTo>
                <a:lnTo>
                  <a:pt x="199331" y="912"/>
                </a:lnTo>
                <a:lnTo>
                  <a:pt x="207020" y="4466"/>
                </a:lnTo>
                <a:lnTo>
                  <a:pt x="216702" y="11822"/>
                </a:lnTo>
                <a:lnTo>
                  <a:pt x="221054" y="15483"/>
                </a:lnTo>
                <a:lnTo>
                  <a:pt x="222071" y="21419"/>
                </a:lnTo>
                <a:lnTo>
                  <a:pt x="222343" y="25669"/>
                </a:lnTo>
                <a:lnTo>
                  <a:pt x="222645" y="32932"/>
                </a:lnTo>
                <a:lnTo>
                  <a:pt x="222725" y="36202"/>
                </a:lnTo>
                <a:lnTo>
                  <a:pt x="221826" y="39334"/>
                </a:lnTo>
                <a:lnTo>
                  <a:pt x="218287" y="45355"/>
                </a:lnTo>
                <a:lnTo>
                  <a:pt x="213539" y="51206"/>
                </a:lnTo>
                <a:lnTo>
                  <a:pt x="208254" y="56981"/>
                </a:lnTo>
                <a:lnTo>
                  <a:pt x="202730" y="62723"/>
                </a:lnTo>
                <a:lnTo>
                  <a:pt x="194559" y="68450"/>
                </a:lnTo>
                <a:lnTo>
                  <a:pt x="189715" y="71310"/>
                </a:lnTo>
                <a:lnTo>
                  <a:pt x="185531" y="75123"/>
                </a:lnTo>
                <a:lnTo>
                  <a:pt x="181790" y="79569"/>
                </a:lnTo>
                <a:lnTo>
                  <a:pt x="178343" y="84438"/>
                </a:lnTo>
                <a:lnTo>
                  <a:pt x="175092" y="87684"/>
                </a:lnTo>
                <a:lnTo>
                  <a:pt x="171974" y="89849"/>
                </a:lnTo>
                <a:lnTo>
                  <a:pt x="160493" y="95434"/>
                </a:lnTo>
                <a:lnTo>
                  <a:pt x="139546" y="105855"/>
                </a:lnTo>
                <a:lnTo>
                  <a:pt x="128378" y="108892"/>
                </a:lnTo>
                <a:lnTo>
                  <a:pt x="118018" y="110242"/>
                </a:lnTo>
                <a:lnTo>
                  <a:pt x="110237" y="110842"/>
                </a:lnTo>
                <a:lnTo>
                  <a:pt x="106829" y="111954"/>
                </a:lnTo>
                <a:lnTo>
                  <a:pt x="97481" y="117118"/>
                </a:lnTo>
                <a:lnTo>
                  <a:pt x="87461" y="119529"/>
                </a:lnTo>
                <a:lnTo>
                  <a:pt x="86882" y="120603"/>
                </a:lnTo>
                <a:lnTo>
                  <a:pt x="85878" y="127243"/>
                </a:lnTo>
                <a:lnTo>
                  <a:pt x="85770" y="132655"/>
                </a:lnTo>
                <a:lnTo>
                  <a:pt x="86708" y="134116"/>
                </a:lnTo>
                <a:lnTo>
                  <a:pt x="88286" y="135090"/>
                </a:lnTo>
                <a:lnTo>
                  <a:pt x="90290" y="135740"/>
                </a:lnTo>
                <a:lnTo>
                  <a:pt x="95056" y="139002"/>
                </a:lnTo>
                <a:lnTo>
                  <a:pt x="97661" y="141205"/>
                </a:lnTo>
                <a:lnTo>
                  <a:pt x="101302" y="142674"/>
                </a:lnTo>
                <a:lnTo>
                  <a:pt x="110429" y="144306"/>
                </a:lnTo>
                <a:lnTo>
                  <a:pt x="120834" y="147571"/>
                </a:lnTo>
                <a:lnTo>
                  <a:pt x="131810" y="151245"/>
                </a:lnTo>
                <a:lnTo>
                  <a:pt x="143037" y="152878"/>
                </a:lnTo>
                <a:lnTo>
                  <a:pt x="148698" y="153313"/>
                </a:lnTo>
                <a:lnTo>
                  <a:pt x="154377" y="153604"/>
                </a:lnTo>
                <a:lnTo>
                  <a:pt x="160068" y="153797"/>
                </a:lnTo>
                <a:lnTo>
                  <a:pt x="181730" y="154070"/>
                </a:lnTo>
                <a:lnTo>
                  <a:pt x="278603" y="154183"/>
                </a:lnTo>
                <a:lnTo>
                  <a:pt x="284796" y="153231"/>
                </a:lnTo>
                <a:lnTo>
                  <a:pt x="290829" y="151644"/>
                </a:lnTo>
                <a:lnTo>
                  <a:pt x="296756" y="149633"/>
                </a:lnTo>
                <a:lnTo>
                  <a:pt x="302613" y="148293"/>
                </a:lnTo>
                <a:lnTo>
                  <a:pt x="308421" y="147399"/>
                </a:lnTo>
                <a:lnTo>
                  <a:pt x="314199" y="146803"/>
                </a:lnTo>
                <a:lnTo>
                  <a:pt x="319956" y="146406"/>
                </a:lnTo>
                <a:lnTo>
                  <a:pt x="325699" y="146141"/>
                </a:lnTo>
                <a:lnTo>
                  <a:pt x="340344" y="145768"/>
                </a:lnTo>
                <a:lnTo>
                  <a:pt x="360045" y="14561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369242" y="2683192"/>
            <a:ext cx="1773963" cy="488634"/>
            <a:chOff x="5369242" y="2683192"/>
            <a:chExt cx="1773963" cy="488634"/>
          </a:xfrm>
        </p:grpSpPr>
        <p:sp>
          <p:nvSpPr>
            <p:cNvPr id="12" name="SMARTPenAnnotation79"/>
            <p:cNvSpPr/>
            <p:nvPr/>
          </p:nvSpPr>
          <p:spPr>
            <a:xfrm>
              <a:off x="5377933" y="2837669"/>
              <a:ext cx="281038" cy="273634"/>
            </a:xfrm>
            <a:custGeom>
              <a:avLst/>
              <a:gdLst/>
              <a:ahLst/>
              <a:cxnLst/>
              <a:rect l="0" t="0" r="0" b="0"/>
              <a:pathLst>
                <a:path w="281038" h="273634">
                  <a:moveTo>
                    <a:pt x="119896" y="8401"/>
                  </a:moveTo>
                  <a:lnTo>
                    <a:pt x="115346" y="3850"/>
                  </a:lnTo>
                  <a:lnTo>
                    <a:pt x="113053" y="2509"/>
                  </a:lnTo>
                  <a:lnTo>
                    <a:pt x="107965" y="1020"/>
                  </a:lnTo>
                  <a:lnTo>
                    <a:pt x="106227" y="1575"/>
                  </a:lnTo>
                  <a:lnTo>
                    <a:pt x="105069" y="2898"/>
                  </a:lnTo>
                  <a:lnTo>
                    <a:pt x="104296" y="4732"/>
                  </a:lnTo>
                  <a:lnTo>
                    <a:pt x="102829" y="5955"/>
                  </a:lnTo>
                  <a:lnTo>
                    <a:pt x="100898" y="6770"/>
                  </a:lnTo>
                  <a:lnTo>
                    <a:pt x="98658" y="7314"/>
                  </a:lnTo>
                  <a:lnTo>
                    <a:pt x="93630" y="10458"/>
                  </a:lnTo>
                  <a:lnTo>
                    <a:pt x="87267" y="15030"/>
                  </a:lnTo>
                  <a:lnTo>
                    <a:pt x="82904" y="17583"/>
                  </a:lnTo>
                  <a:lnTo>
                    <a:pt x="78090" y="20237"/>
                  </a:lnTo>
                  <a:lnTo>
                    <a:pt x="70201" y="25726"/>
                  </a:lnTo>
                  <a:lnTo>
                    <a:pt x="66764" y="28524"/>
                  </a:lnTo>
                  <a:lnTo>
                    <a:pt x="60404" y="36712"/>
                  </a:lnTo>
                  <a:lnTo>
                    <a:pt x="57375" y="41562"/>
                  </a:lnTo>
                  <a:lnTo>
                    <a:pt x="48929" y="49492"/>
                  </a:lnTo>
                  <a:lnTo>
                    <a:pt x="44010" y="52940"/>
                  </a:lnTo>
                  <a:lnTo>
                    <a:pt x="39778" y="57143"/>
                  </a:lnTo>
                  <a:lnTo>
                    <a:pt x="36004" y="61851"/>
                  </a:lnTo>
                  <a:lnTo>
                    <a:pt x="32536" y="66894"/>
                  </a:lnTo>
                  <a:lnTo>
                    <a:pt x="29271" y="72161"/>
                  </a:lnTo>
                  <a:lnTo>
                    <a:pt x="26142" y="77578"/>
                  </a:lnTo>
                  <a:lnTo>
                    <a:pt x="20125" y="88676"/>
                  </a:lnTo>
                  <a:lnTo>
                    <a:pt x="14277" y="99958"/>
                  </a:lnTo>
                  <a:lnTo>
                    <a:pt x="12336" y="105634"/>
                  </a:lnTo>
                  <a:lnTo>
                    <a:pt x="11042" y="111323"/>
                  </a:lnTo>
                  <a:lnTo>
                    <a:pt x="10179" y="117020"/>
                  </a:lnTo>
                  <a:lnTo>
                    <a:pt x="8652" y="122724"/>
                  </a:lnTo>
                  <a:lnTo>
                    <a:pt x="6681" y="128431"/>
                  </a:lnTo>
                  <a:lnTo>
                    <a:pt x="4414" y="134141"/>
                  </a:lnTo>
                  <a:lnTo>
                    <a:pt x="2903" y="139852"/>
                  </a:lnTo>
                  <a:lnTo>
                    <a:pt x="1896" y="145565"/>
                  </a:lnTo>
                  <a:lnTo>
                    <a:pt x="1225" y="151279"/>
                  </a:lnTo>
                  <a:lnTo>
                    <a:pt x="777" y="156993"/>
                  </a:lnTo>
                  <a:lnTo>
                    <a:pt x="479" y="162707"/>
                  </a:lnTo>
                  <a:lnTo>
                    <a:pt x="147" y="174136"/>
                  </a:lnTo>
                  <a:lnTo>
                    <a:pt x="0" y="185566"/>
                  </a:lnTo>
                  <a:lnTo>
                    <a:pt x="913" y="191281"/>
                  </a:lnTo>
                  <a:lnTo>
                    <a:pt x="2474" y="196996"/>
                  </a:lnTo>
                  <a:lnTo>
                    <a:pt x="4467" y="202711"/>
                  </a:lnTo>
                  <a:lnTo>
                    <a:pt x="5796" y="208426"/>
                  </a:lnTo>
                  <a:lnTo>
                    <a:pt x="6682" y="214141"/>
                  </a:lnTo>
                  <a:lnTo>
                    <a:pt x="7273" y="219856"/>
                  </a:lnTo>
                  <a:lnTo>
                    <a:pt x="8619" y="225571"/>
                  </a:lnTo>
                  <a:lnTo>
                    <a:pt x="10469" y="231286"/>
                  </a:lnTo>
                  <a:lnTo>
                    <a:pt x="12655" y="237000"/>
                  </a:lnTo>
                  <a:lnTo>
                    <a:pt x="16017" y="241763"/>
                  </a:lnTo>
                  <a:lnTo>
                    <a:pt x="20164" y="245891"/>
                  </a:lnTo>
                  <a:lnTo>
                    <a:pt x="28898" y="253017"/>
                  </a:lnTo>
                  <a:lnTo>
                    <a:pt x="35955" y="259359"/>
                  </a:lnTo>
                  <a:lnTo>
                    <a:pt x="40123" y="262384"/>
                  </a:lnTo>
                  <a:lnTo>
                    <a:pt x="44807" y="265353"/>
                  </a:lnTo>
                  <a:lnTo>
                    <a:pt x="49834" y="268284"/>
                  </a:lnTo>
                  <a:lnTo>
                    <a:pt x="55091" y="270239"/>
                  </a:lnTo>
                  <a:lnTo>
                    <a:pt x="60500" y="271542"/>
                  </a:lnTo>
                  <a:lnTo>
                    <a:pt x="66011" y="272411"/>
                  </a:lnTo>
                  <a:lnTo>
                    <a:pt x="71591" y="272990"/>
                  </a:lnTo>
                  <a:lnTo>
                    <a:pt x="77215" y="273376"/>
                  </a:lnTo>
                  <a:lnTo>
                    <a:pt x="82870" y="273633"/>
                  </a:lnTo>
                  <a:lnTo>
                    <a:pt x="89497" y="272852"/>
                  </a:lnTo>
                  <a:lnTo>
                    <a:pt x="96773" y="271379"/>
                  </a:lnTo>
                  <a:lnTo>
                    <a:pt x="104481" y="269445"/>
                  </a:lnTo>
                  <a:lnTo>
                    <a:pt x="111524" y="267203"/>
                  </a:lnTo>
                  <a:lnTo>
                    <a:pt x="118125" y="264755"/>
                  </a:lnTo>
                  <a:lnTo>
                    <a:pt x="124431" y="262171"/>
                  </a:lnTo>
                  <a:lnTo>
                    <a:pt x="130540" y="259496"/>
                  </a:lnTo>
                  <a:lnTo>
                    <a:pt x="142407" y="253983"/>
                  </a:lnTo>
                  <a:lnTo>
                    <a:pt x="148238" y="250227"/>
                  </a:lnTo>
                  <a:lnTo>
                    <a:pt x="154031" y="245819"/>
                  </a:lnTo>
                  <a:lnTo>
                    <a:pt x="159798" y="240974"/>
                  </a:lnTo>
                  <a:lnTo>
                    <a:pt x="165547" y="235840"/>
                  </a:lnTo>
                  <a:lnTo>
                    <a:pt x="177016" y="225055"/>
                  </a:lnTo>
                  <a:lnTo>
                    <a:pt x="211334" y="191235"/>
                  </a:lnTo>
                  <a:lnTo>
                    <a:pt x="217050" y="184583"/>
                  </a:lnTo>
                  <a:lnTo>
                    <a:pt x="222765" y="177290"/>
                  </a:lnTo>
                  <a:lnTo>
                    <a:pt x="228481" y="169571"/>
                  </a:lnTo>
                  <a:lnTo>
                    <a:pt x="239912" y="153375"/>
                  </a:lnTo>
                  <a:lnTo>
                    <a:pt x="245627" y="145055"/>
                  </a:lnTo>
                  <a:lnTo>
                    <a:pt x="250389" y="137603"/>
                  </a:lnTo>
                  <a:lnTo>
                    <a:pt x="254517" y="130731"/>
                  </a:lnTo>
                  <a:lnTo>
                    <a:pt x="258221" y="124244"/>
                  </a:lnTo>
                  <a:lnTo>
                    <a:pt x="261642" y="117062"/>
                  </a:lnTo>
                  <a:lnTo>
                    <a:pt x="264877" y="109417"/>
                  </a:lnTo>
                  <a:lnTo>
                    <a:pt x="267985" y="101462"/>
                  </a:lnTo>
                  <a:lnTo>
                    <a:pt x="273978" y="85004"/>
                  </a:lnTo>
                  <a:lnTo>
                    <a:pt x="276911" y="76614"/>
                  </a:lnTo>
                  <a:lnTo>
                    <a:pt x="278865" y="69116"/>
                  </a:lnTo>
                  <a:lnTo>
                    <a:pt x="280168" y="62213"/>
                  </a:lnTo>
                  <a:lnTo>
                    <a:pt x="281037" y="55705"/>
                  </a:lnTo>
                  <a:lnTo>
                    <a:pt x="280663" y="48510"/>
                  </a:lnTo>
                  <a:lnTo>
                    <a:pt x="279462" y="40855"/>
                  </a:lnTo>
                  <a:lnTo>
                    <a:pt x="277708" y="32894"/>
                  </a:lnTo>
                  <a:lnTo>
                    <a:pt x="275587" y="26635"/>
                  </a:lnTo>
                  <a:lnTo>
                    <a:pt x="273220" y="21509"/>
                  </a:lnTo>
                  <a:lnTo>
                    <a:pt x="270690" y="17140"/>
                  </a:lnTo>
                  <a:lnTo>
                    <a:pt x="262798" y="9745"/>
                  </a:lnTo>
                  <a:lnTo>
                    <a:pt x="258027" y="6439"/>
                  </a:lnTo>
                  <a:lnTo>
                    <a:pt x="251988" y="4236"/>
                  </a:lnTo>
                  <a:lnTo>
                    <a:pt x="245105" y="2766"/>
                  </a:lnTo>
                  <a:lnTo>
                    <a:pt x="237659" y="1787"/>
                  </a:lnTo>
                  <a:lnTo>
                    <a:pt x="230790" y="1134"/>
                  </a:lnTo>
                  <a:lnTo>
                    <a:pt x="224306" y="699"/>
                  </a:lnTo>
                  <a:lnTo>
                    <a:pt x="218077" y="409"/>
                  </a:lnTo>
                  <a:lnTo>
                    <a:pt x="203537" y="86"/>
                  </a:lnTo>
                  <a:lnTo>
                    <a:pt x="195660" y="0"/>
                  </a:lnTo>
                  <a:lnTo>
                    <a:pt x="187550" y="895"/>
                  </a:lnTo>
                  <a:lnTo>
                    <a:pt x="179287" y="2444"/>
                  </a:lnTo>
                  <a:lnTo>
                    <a:pt x="170920" y="4430"/>
                  </a:lnTo>
                  <a:lnTo>
                    <a:pt x="163437" y="6706"/>
                  </a:lnTo>
                  <a:lnTo>
                    <a:pt x="156544" y="9176"/>
                  </a:lnTo>
                  <a:lnTo>
                    <a:pt x="150043" y="11775"/>
                  </a:lnTo>
                  <a:lnTo>
                    <a:pt x="135200" y="17203"/>
                  </a:lnTo>
                  <a:lnTo>
                    <a:pt x="127241" y="19984"/>
                  </a:lnTo>
                  <a:lnTo>
                    <a:pt x="120983" y="22790"/>
                  </a:lnTo>
                  <a:lnTo>
                    <a:pt x="115858" y="25613"/>
                  </a:lnTo>
                  <a:lnTo>
                    <a:pt x="111489" y="28448"/>
                  </a:lnTo>
                  <a:lnTo>
                    <a:pt x="106672" y="31291"/>
                  </a:lnTo>
                  <a:lnTo>
                    <a:pt x="101555" y="34138"/>
                  </a:lnTo>
                  <a:lnTo>
                    <a:pt x="85607" y="426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80"/>
            <p:cNvSpPr/>
            <p:nvPr/>
          </p:nvSpPr>
          <p:spPr>
            <a:xfrm>
              <a:off x="5729287" y="2820480"/>
              <a:ext cx="377191" cy="281533"/>
            </a:xfrm>
            <a:custGeom>
              <a:avLst/>
              <a:gdLst/>
              <a:ahLst/>
              <a:cxnLst/>
              <a:rect l="0" t="0" r="0" b="0"/>
              <a:pathLst>
                <a:path w="377191" h="281533">
                  <a:moveTo>
                    <a:pt x="0" y="34162"/>
                  </a:moveTo>
                  <a:lnTo>
                    <a:pt x="7381" y="34162"/>
                  </a:lnTo>
                  <a:lnTo>
                    <a:pt x="15181" y="41006"/>
                  </a:lnTo>
                  <a:lnTo>
                    <a:pt x="31511" y="57121"/>
                  </a:lnTo>
                  <a:lnTo>
                    <a:pt x="37182" y="62781"/>
                  </a:lnTo>
                  <a:lnTo>
                    <a:pt x="42878" y="71012"/>
                  </a:lnTo>
                  <a:lnTo>
                    <a:pt x="45731" y="75874"/>
                  </a:lnTo>
                  <a:lnTo>
                    <a:pt x="48585" y="81020"/>
                  </a:lnTo>
                  <a:lnTo>
                    <a:pt x="54296" y="91818"/>
                  </a:lnTo>
                  <a:lnTo>
                    <a:pt x="80010" y="142760"/>
                  </a:lnTo>
                  <a:lnTo>
                    <a:pt x="81915" y="148471"/>
                  </a:lnTo>
                  <a:lnTo>
                    <a:pt x="83185" y="154183"/>
                  </a:lnTo>
                  <a:lnTo>
                    <a:pt x="84032" y="159896"/>
                  </a:lnTo>
                  <a:lnTo>
                    <a:pt x="84596" y="165610"/>
                  </a:lnTo>
                  <a:lnTo>
                    <a:pt x="84973" y="171324"/>
                  </a:lnTo>
                  <a:lnTo>
                    <a:pt x="85223" y="177038"/>
                  </a:lnTo>
                  <a:lnTo>
                    <a:pt x="85502" y="188468"/>
                  </a:lnTo>
                  <a:lnTo>
                    <a:pt x="85725" y="267975"/>
                  </a:lnTo>
                  <a:lnTo>
                    <a:pt x="84772" y="270048"/>
                  </a:lnTo>
                  <a:lnTo>
                    <a:pt x="83185" y="271429"/>
                  </a:lnTo>
                  <a:lnTo>
                    <a:pt x="78344" y="273646"/>
                  </a:lnTo>
                  <a:lnTo>
                    <a:pt x="69876" y="281525"/>
                  </a:lnTo>
                  <a:lnTo>
                    <a:pt x="68492" y="280986"/>
                  </a:lnTo>
                  <a:lnTo>
                    <a:pt x="61992" y="276629"/>
                  </a:lnTo>
                  <a:lnTo>
                    <a:pt x="54034" y="273962"/>
                  </a:lnTo>
                  <a:lnTo>
                    <a:pt x="45643" y="267562"/>
                  </a:lnTo>
                  <a:lnTo>
                    <a:pt x="39971" y="262355"/>
                  </a:lnTo>
                  <a:lnTo>
                    <a:pt x="34275" y="254326"/>
                  </a:lnTo>
                  <a:lnTo>
                    <a:pt x="31423" y="249518"/>
                  </a:lnTo>
                  <a:lnTo>
                    <a:pt x="28568" y="244408"/>
                  </a:lnTo>
                  <a:lnTo>
                    <a:pt x="22857" y="233650"/>
                  </a:lnTo>
                  <a:lnTo>
                    <a:pt x="14287" y="216883"/>
                  </a:lnTo>
                  <a:lnTo>
                    <a:pt x="12382" y="211221"/>
                  </a:lnTo>
                  <a:lnTo>
                    <a:pt x="11112" y="205541"/>
                  </a:lnTo>
                  <a:lnTo>
                    <a:pt x="10266" y="199850"/>
                  </a:lnTo>
                  <a:lnTo>
                    <a:pt x="9702" y="194151"/>
                  </a:lnTo>
                  <a:lnTo>
                    <a:pt x="9325" y="188446"/>
                  </a:lnTo>
                  <a:lnTo>
                    <a:pt x="9074" y="182738"/>
                  </a:lnTo>
                  <a:lnTo>
                    <a:pt x="8795" y="171316"/>
                  </a:lnTo>
                  <a:lnTo>
                    <a:pt x="8617" y="148461"/>
                  </a:lnTo>
                  <a:lnTo>
                    <a:pt x="9554" y="141794"/>
                  </a:lnTo>
                  <a:lnTo>
                    <a:pt x="11132" y="134491"/>
                  </a:lnTo>
                  <a:lnTo>
                    <a:pt x="13136" y="126766"/>
                  </a:lnTo>
                  <a:lnTo>
                    <a:pt x="15425" y="119710"/>
                  </a:lnTo>
                  <a:lnTo>
                    <a:pt x="17904" y="113102"/>
                  </a:lnTo>
                  <a:lnTo>
                    <a:pt x="20508" y="106791"/>
                  </a:lnTo>
                  <a:lnTo>
                    <a:pt x="23197" y="100679"/>
                  </a:lnTo>
                  <a:lnTo>
                    <a:pt x="28725" y="88808"/>
                  </a:lnTo>
                  <a:lnTo>
                    <a:pt x="31533" y="82022"/>
                  </a:lnTo>
                  <a:lnTo>
                    <a:pt x="34356" y="74642"/>
                  </a:lnTo>
                  <a:lnTo>
                    <a:pt x="37192" y="66863"/>
                  </a:lnTo>
                  <a:lnTo>
                    <a:pt x="40987" y="59773"/>
                  </a:lnTo>
                  <a:lnTo>
                    <a:pt x="45422" y="53141"/>
                  </a:lnTo>
                  <a:lnTo>
                    <a:pt x="50284" y="46815"/>
                  </a:lnTo>
                  <a:lnTo>
                    <a:pt x="55430" y="41645"/>
                  </a:lnTo>
                  <a:lnTo>
                    <a:pt x="71775" y="28865"/>
                  </a:lnTo>
                  <a:lnTo>
                    <a:pt x="77377" y="23963"/>
                  </a:lnTo>
                  <a:lnTo>
                    <a:pt x="83017" y="18790"/>
                  </a:lnTo>
                  <a:lnTo>
                    <a:pt x="88682" y="15342"/>
                  </a:lnTo>
                  <a:lnTo>
                    <a:pt x="104804" y="9536"/>
                  </a:lnTo>
                  <a:lnTo>
                    <a:pt x="112620" y="4802"/>
                  </a:lnTo>
                  <a:lnTo>
                    <a:pt x="121808" y="2063"/>
                  </a:lnTo>
                  <a:lnTo>
                    <a:pt x="131289" y="846"/>
                  </a:lnTo>
                  <a:lnTo>
                    <a:pt x="142935" y="161"/>
                  </a:lnTo>
                  <a:lnTo>
                    <a:pt x="152744" y="0"/>
                  </a:lnTo>
                  <a:lnTo>
                    <a:pt x="157075" y="910"/>
                  </a:lnTo>
                  <a:lnTo>
                    <a:pt x="164426" y="4461"/>
                  </a:lnTo>
                  <a:lnTo>
                    <a:pt x="173920" y="11815"/>
                  </a:lnTo>
                  <a:lnTo>
                    <a:pt x="175954" y="14502"/>
                  </a:lnTo>
                  <a:lnTo>
                    <a:pt x="179770" y="22834"/>
                  </a:lnTo>
                  <a:lnTo>
                    <a:pt x="184038" y="28492"/>
                  </a:lnTo>
                  <a:lnTo>
                    <a:pt x="189109" y="36722"/>
                  </a:lnTo>
                  <a:lnTo>
                    <a:pt x="191796" y="41584"/>
                  </a:lnTo>
                  <a:lnTo>
                    <a:pt x="193586" y="46730"/>
                  </a:lnTo>
                  <a:lnTo>
                    <a:pt x="194780" y="52066"/>
                  </a:lnTo>
                  <a:lnTo>
                    <a:pt x="195576" y="57528"/>
                  </a:lnTo>
                  <a:lnTo>
                    <a:pt x="195154" y="63074"/>
                  </a:lnTo>
                  <a:lnTo>
                    <a:pt x="193920" y="68677"/>
                  </a:lnTo>
                  <a:lnTo>
                    <a:pt x="192145" y="74317"/>
                  </a:lnTo>
                  <a:lnTo>
                    <a:pt x="190009" y="79982"/>
                  </a:lnTo>
                  <a:lnTo>
                    <a:pt x="187633" y="85664"/>
                  </a:lnTo>
                  <a:lnTo>
                    <a:pt x="185096" y="91356"/>
                  </a:lnTo>
                  <a:lnTo>
                    <a:pt x="182452" y="98009"/>
                  </a:lnTo>
                  <a:lnTo>
                    <a:pt x="176975" y="113021"/>
                  </a:lnTo>
                  <a:lnTo>
                    <a:pt x="173229" y="121025"/>
                  </a:lnTo>
                  <a:lnTo>
                    <a:pt x="168825" y="129218"/>
                  </a:lnTo>
                  <a:lnTo>
                    <a:pt x="163985" y="137538"/>
                  </a:lnTo>
                  <a:lnTo>
                    <a:pt x="158853" y="144989"/>
                  </a:lnTo>
                  <a:lnTo>
                    <a:pt x="153527" y="151862"/>
                  </a:lnTo>
                  <a:lnTo>
                    <a:pt x="148072" y="158349"/>
                  </a:lnTo>
                  <a:lnTo>
                    <a:pt x="142529" y="165530"/>
                  </a:lnTo>
                  <a:lnTo>
                    <a:pt x="136930" y="173176"/>
                  </a:lnTo>
                  <a:lnTo>
                    <a:pt x="125628" y="189291"/>
                  </a:lnTo>
                  <a:lnTo>
                    <a:pt x="114254" y="205978"/>
                  </a:lnTo>
                  <a:lnTo>
                    <a:pt x="109507" y="213476"/>
                  </a:lnTo>
                  <a:lnTo>
                    <a:pt x="105390" y="220380"/>
                  </a:lnTo>
                  <a:lnTo>
                    <a:pt x="101692" y="226887"/>
                  </a:lnTo>
                  <a:lnTo>
                    <a:pt x="98275" y="232178"/>
                  </a:lnTo>
                  <a:lnTo>
                    <a:pt x="91938" y="240597"/>
                  </a:lnTo>
                  <a:lnTo>
                    <a:pt x="85946" y="247513"/>
                  </a:lnTo>
                  <a:lnTo>
                    <a:pt x="78890" y="255164"/>
                  </a:lnTo>
                  <a:lnTo>
                    <a:pt x="78310" y="256744"/>
                  </a:lnTo>
                  <a:lnTo>
                    <a:pt x="77667" y="261040"/>
                  </a:lnTo>
                  <a:lnTo>
                    <a:pt x="78448" y="263519"/>
                  </a:lnTo>
                  <a:lnTo>
                    <a:pt x="81856" y="268813"/>
                  </a:lnTo>
                  <a:lnTo>
                    <a:pt x="84098" y="270606"/>
                  </a:lnTo>
                  <a:lnTo>
                    <a:pt x="86545" y="271802"/>
                  </a:lnTo>
                  <a:lnTo>
                    <a:pt x="91805" y="273130"/>
                  </a:lnTo>
                  <a:lnTo>
                    <a:pt x="97317" y="273720"/>
                  </a:lnTo>
                  <a:lnTo>
                    <a:pt x="105482" y="276522"/>
                  </a:lnTo>
                  <a:lnTo>
                    <a:pt x="114509" y="279990"/>
                  </a:lnTo>
                  <a:lnTo>
                    <a:pt x="121695" y="281532"/>
                  </a:lnTo>
                  <a:lnTo>
                    <a:pt x="130604" y="279676"/>
                  </a:lnTo>
                  <a:lnTo>
                    <a:pt x="140913" y="276630"/>
                  </a:lnTo>
                  <a:lnTo>
                    <a:pt x="151846" y="275275"/>
                  </a:lnTo>
                  <a:lnTo>
                    <a:pt x="163055" y="274674"/>
                  </a:lnTo>
                  <a:lnTo>
                    <a:pt x="174386" y="274406"/>
                  </a:lnTo>
                  <a:lnTo>
                    <a:pt x="232623" y="274195"/>
                  </a:lnTo>
                  <a:lnTo>
                    <a:pt x="241818" y="271653"/>
                  </a:lnTo>
                  <a:lnTo>
                    <a:pt x="252255" y="268301"/>
                  </a:lnTo>
                  <a:lnTo>
                    <a:pt x="263243" y="266811"/>
                  </a:lnTo>
                  <a:lnTo>
                    <a:pt x="271937" y="263609"/>
                  </a:lnTo>
                  <a:lnTo>
                    <a:pt x="275589" y="261422"/>
                  </a:lnTo>
                  <a:lnTo>
                    <a:pt x="284726" y="258991"/>
                  </a:lnTo>
                  <a:lnTo>
                    <a:pt x="295137" y="257911"/>
                  </a:lnTo>
                  <a:lnTo>
                    <a:pt x="306115" y="257431"/>
                  </a:lnTo>
                  <a:lnTo>
                    <a:pt x="310756" y="256351"/>
                  </a:lnTo>
                  <a:lnTo>
                    <a:pt x="318454" y="252610"/>
                  </a:lnTo>
                  <a:lnTo>
                    <a:pt x="327590" y="250313"/>
                  </a:lnTo>
                  <a:lnTo>
                    <a:pt x="339876" y="248838"/>
                  </a:lnTo>
                  <a:lnTo>
                    <a:pt x="349147" y="248546"/>
                  </a:lnTo>
                  <a:lnTo>
                    <a:pt x="377190" y="2484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81"/>
            <p:cNvSpPr/>
            <p:nvPr/>
          </p:nvSpPr>
          <p:spPr>
            <a:xfrm>
              <a:off x="5506433" y="3000375"/>
              <a:ext cx="214283" cy="171451"/>
            </a:xfrm>
            <a:custGeom>
              <a:avLst/>
              <a:gdLst/>
              <a:ahLst/>
              <a:cxnLst/>
              <a:rect l="0" t="0" r="0" b="0"/>
              <a:pathLst>
                <a:path w="214283" h="171451">
                  <a:moveTo>
                    <a:pt x="8542" y="0"/>
                  </a:moveTo>
                  <a:lnTo>
                    <a:pt x="0" y="0"/>
                  </a:lnTo>
                  <a:lnTo>
                    <a:pt x="4529" y="4551"/>
                  </a:lnTo>
                  <a:lnTo>
                    <a:pt x="6819" y="5891"/>
                  </a:lnTo>
                  <a:lnTo>
                    <a:pt x="11904" y="7380"/>
                  </a:lnTo>
                  <a:lnTo>
                    <a:pt x="17339" y="10583"/>
                  </a:lnTo>
                  <a:lnTo>
                    <a:pt x="23881" y="15181"/>
                  </a:lnTo>
                  <a:lnTo>
                    <a:pt x="28293" y="17740"/>
                  </a:lnTo>
                  <a:lnTo>
                    <a:pt x="33139" y="20399"/>
                  </a:lnTo>
                  <a:lnTo>
                    <a:pt x="37322" y="23124"/>
                  </a:lnTo>
                  <a:lnTo>
                    <a:pt x="41064" y="25894"/>
                  </a:lnTo>
                  <a:lnTo>
                    <a:pt x="44511" y="28692"/>
                  </a:lnTo>
                  <a:lnTo>
                    <a:pt x="48713" y="31510"/>
                  </a:lnTo>
                  <a:lnTo>
                    <a:pt x="53421" y="34342"/>
                  </a:lnTo>
                  <a:lnTo>
                    <a:pt x="58463" y="37182"/>
                  </a:lnTo>
                  <a:lnTo>
                    <a:pt x="64682" y="40028"/>
                  </a:lnTo>
                  <a:lnTo>
                    <a:pt x="71686" y="42878"/>
                  </a:lnTo>
                  <a:lnTo>
                    <a:pt x="79213" y="45730"/>
                  </a:lnTo>
                  <a:lnTo>
                    <a:pt x="86136" y="48584"/>
                  </a:lnTo>
                  <a:lnTo>
                    <a:pt x="92656" y="51439"/>
                  </a:lnTo>
                  <a:lnTo>
                    <a:pt x="104981" y="57152"/>
                  </a:lnTo>
                  <a:lnTo>
                    <a:pt x="116809" y="62865"/>
                  </a:lnTo>
                  <a:lnTo>
                    <a:pt x="121677" y="66675"/>
                  </a:lnTo>
                  <a:lnTo>
                    <a:pt x="125875" y="71120"/>
                  </a:lnTo>
                  <a:lnTo>
                    <a:pt x="129626" y="75988"/>
                  </a:lnTo>
                  <a:lnTo>
                    <a:pt x="134033" y="81139"/>
                  </a:lnTo>
                  <a:lnTo>
                    <a:pt x="138875" y="86478"/>
                  </a:lnTo>
                  <a:lnTo>
                    <a:pt x="149335" y="97489"/>
                  </a:lnTo>
                  <a:lnTo>
                    <a:pt x="172685" y="121223"/>
                  </a:lnTo>
                  <a:lnTo>
                    <a:pt x="176073" y="125583"/>
                  </a:lnTo>
                  <a:lnTo>
                    <a:pt x="179285" y="130394"/>
                  </a:lnTo>
                  <a:lnTo>
                    <a:pt x="182378" y="135507"/>
                  </a:lnTo>
                  <a:lnTo>
                    <a:pt x="186345" y="139868"/>
                  </a:lnTo>
                  <a:lnTo>
                    <a:pt x="190894" y="143728"/>
                  </a:lnTo>
                  <a:lnTo>
                    <a:pt x="195833" y="147253"/>
                  </a:lnTo>
                  <a:lnTo>
                    <a:pt x="200077" y="150556"/>
                  </a:lnTo>
                  <a:lnTo>
                    <a:pt x="203859" y="153711"/>
                  </a:lnTo>
                  <a:lnTo>
                    <a:pt x="207334" y="156766"/>
                  </a:lnTo>
                  <a:lnTo>
                    <a:pt x="209650" y="159755"/>
                  </a:lnTo>
                  <a:lnTo>
                    <a:pt x="211193" y="162701"/>
                  </a:lnTo>
                  <a:lnTo>
                    <a:pt x="214282" y="1714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82"/>
            <p:cNvSpPr/>
            <p:nvPr/>
          </p:nvSpPr>
          <p:spPr>
            <a:xfrm>
              <a:off x="6158274" y="2854759"/>
              <a:ext cx="231097" cy="85460"/>
            </a:xfrm>
            <a:custGeom>
              <a:avLst/>
              <a:gdLst/>
              <a:ahLst/>
              <a:cxnLst/>
              <a:rect l="0" t="0" r="0" b="0"/>
              <a:pathLst>
                <a:path w="231097" h="85460">
                  <a:moveTo>
                    <a:pt x="16783" y="51318"/>
                  </a:moveTo>
                  <a:lnTo>
                    <a:pt x="16783" y="46767"/>
                  </a:lnTo>
                  <a:lnTo>
                    <a:pt x="15831" y="45426"/>
                  </a:lnTo>
                  <a:lnTo>
                    <a:pt x="14243" y="44533"/>
                  </a:lnTo>
                  <a:lnTo>
                    <a:pt x="8564" y="42850"/>
                  </a:lnTo>
                  <a:lnTo>
                    <a:pt x="5828" y="40252"/>
                  </a:lnTo>
                  <a:lnTo>
                    <a:pt x="861" y="35374"/>
                  </a:lnTo>
                  <a:lnTo>
                    <a:pt x="453" y="34021"/>
                  </a:lnTo>
                  <a:lnTo>
                    <a:pt x="182" y="32167"/>
                  </a:lnTo>
                  <a:lnTo>
                    <a:pt x="0" y="29978"/>
                  </a:lnTo>
                  <a:lnTo>
                    <a:pt x="832" y="28519"/>
                  </a:lnTo>
                  <a:lnTo>
                    <a:pt x="2339" y="27546"/>
                  </a:lnTo>
                  <a:lnTo>
                    <a:pt x="4296" y="26898"/>
                  </a:lnTo>
                  <a:lnTo>
                    <a:pt x="5601" y="25513"/>
                  </a:lnTo>
                  <a:lnTo>
                    <a:pt x="6471" y="23637"/>
                  </a:lnTo>
                  <a:lnTo>
                    <a:pt x="7051" y="21434"/>
                  </a:lnTo>
                  <a:lnTo>
                    <a:pt x="8390" y="19013"/>
                  </a:lnTo>
                  <a:lnTo>
                    <a:pt x="10235" y="16446"/>
                  </a:lnTo>
                  <a:lnTo>
                    <a:pt x="12418" y="13783"/>
                  </a:lnTo>
                  <a:lnTo>
                    <a:pt x="14825" y="12007"/>
                  </a:lnTo>
                  <a:lnTo>
                    <a:pt x="20041" y="10034"/>
                  </a:lnTo>
                  <a:lnTo>
                    <a:pt x="22764" y="8555"/>
                  </a:lnTo>
                  <a:lnTo>
                    <a:pt x="25533" y="6617"/>
                  </a:lnTo>
                  <a:lnTo>
                    <a:pt x="28332" y="4372"/>
                  </a:lnTo>
                  <a:lnTo>
                    <a:pt x="31150" y="2876"/>
                  </a:lnTo>
                  <a:lnTo>
                    <a:pt x="36820" y="1213"/>
                  </a:lnTo>
                  <a:lnTo>
                    <a:pt x="40619" y="770"/>
                  </a:lnTo>
                  <a:lnTo>
                    <a:pt x="45056" y="474"/>
                  </a:lnTo>
                  <a:lnTo>
                    <a:pt x="54114" y="146"/>
                  </a:lnTo>
                  <a:lnTo>
                    <a:pt x="61314" y="0"/>
                  </a:lnTo>
                  <a:lnTo>
                    <a:pt x="64568" y="913"/>
                  </a:lnTo>
                  <a:lnTo>
                    <a:pt x="67690" y="2475"/>
                  </a:lnTo>
                  <a:lnTo>
                    <a:pt x="70723" y="4468"/>
                  </a:lnTo>
                  <a:lnTo>
                    <a:pt x="73698" y="6750"/>
                  </a:lnTo>
                  <a:lnTo>
                    <a:pt x="76634" y="9224"/>
                  </a:lnTo>
                  <a:lnTo>
                    <a:pt x="79544" y="11825"/>
                  </a:lnTo>
                  <a:lnTo>
                    <a:pt x="85317" y="17256"/>
                  </a:lnTo>
                  <a:lnTo>
                    <a:pt x="88190" y="20037"/>
                  </a:lnTo>
                  <a:lnTo>
                    <a:pt x="91058" y="23797"/>
                  </a:lnTo>
                  <a:lnTo>
                    <a:pt x="93922" y="28208"/>
                  </a:lnTo>
                  <a:lnTo>
                    <a:pt x="96784" y="33054"/>
                  </a:lnTo>
                  <a:lnTo>
                    <a:pt x="98692" y="37237"/>
                  </a:lnTo>
                  <a:lnTo>
                    <a:pt x="99964" y="40978"/>
                  </a:lnTo>
                  <a:lnTo>
                    <a:pt x="100812" y="44425"/>
                  </a:lnTo>
                  <a:lnTo>
                    <a:pt x="102330" y="47675"/>
                  </a:lnTo>
                  <a:lnTo>
                    <a:pt x="104294" y="50795"/>
                  </a:lnTo>
                  <a:lnTo>
                    <a:pt x="106557" y="53826"/>
                  </a:lnTo>
                  <a:lnTo>
                    <a:pt x="109017" y="56800"/>
                  </a:lnTo>
                  <a:lnTo>
                    <a:pt x="111610" y="59735"/>
                  </a:lnTo>
                  <a:lnTo>
                    <a:pt x="114291" y="62645"/>
                  </a:lnTo>
                  <a:lnTo>
                    <a:pt x="116078" y="65537"/>
                  </a:lnTo>
                  <a:lnTo>
                    <a:pt x="117270" y="68417"/>
                  </a:lnTo>
                  <a:lnTo>
                    <a:pt x="118064" y="71290"/>
                  </a:lnTo>
                  <a:lnTo>
                    <a:pt x="119546" y="74158"/>
                  </a:lnTo>
                  <a:lnTo>
                    <a:pt x="121487" y="77022"/>
                  </a:lnTo>
                  <a:lnTo>
                    <a:pt x="126895" y="83912"/>
                  </a:lnTo>
                  <a:lnTo>
                    <a:pt x="128291" y="84477"/>
                  </a:lnTo>
                  <a:lnTo>
                    <a:pt x="134806" y="85273"/>
                  </a:lnTo>
                  <a:lnTo>
                    <a:pt x="140040" y="85459"/>
                  </a:lnTo>
                  <a:lnTo>
                    <a:pt x="142770" y="84556"/>
                  </a:lnTo>
                  <a:lnTo>
                    <a:pt x="145541" y="83002"/>
                  </a:lnTo>
                  <a:lnTo>
                    <a:pt x="148342" y="81013"/>
                  </a:lnTo>
                  <a:lnTo>
                    <a:pt x="151162" y="78735"/>
                  </a:lnTo>
                  <a:lnTo>
                    <a:pt x="153994" y="76264"/>
                  </a:lnTo>
                  <a:lnTo>
                    <a:pt x="156834" y="73663"/>
                  </a:lnTo>
                  <a:lnTo>
                    <a:pt x="162531" y="68234"/>
                  </a:lnTo>
                  <a:lnTo>
                    <a:pt x="165383" y="65453"/>
                  </a:lnTo>
                  <a:lnTo>
                    <a:pt x="169190" y="62646"/>
                  </a:lnTo>
                  <a:lnTo>
                    <a:pt x="173632" y="59823"/>
                  </a:lnTo>
                  <a:lnTo>
                    <a:pt x="178500" y="56988"/>
                  </a:lnTo>
                  <a:lnTo>
                    <a:pt x="182696" y="54146"/>
                  </a:lnTo>
                  <a:lnTo>
                    <a:pt x="186447" y="51298"/>
                  </a:lnTo>
                  <a:lnTo>
                    <a:pt x="189900" y="48447"/>
                  </a:lnTo>
                  <a:lnTo>
                    <a:pt x="193154" y="44642"/>
                  </a:lnTo>
                  <a:lnTo>
                    <a:pt x="196276" y="40199"/>
                  </a:lnTo>
                  <a:lnTo>
                    <a:pt x="199310" y="35333"/>
                  </a:lnTo>
                  <a:lnTo>
                    <a:pt x="202285" y="32089"/>
                  </a:lnTo>
                  <a:lnTo>
                    <a:pt x="205221" y="29926"/>
                  </a:lnTo>
                  <a:lnTo>
                    <a:pt x="208131" y="28484"/>
                  </a:lnTo>
                  <a:lnTo>
                    <a:pt x="211024" y="26571"/>
                  </a:lnTo>
                  <a:lnTo>
                    <a:pt x="213904" y="24342"/>
                  </a:lnTo>
                  <a:lnTo>
                    <a:pt x="216777" y="21904"/>
                  </a:lnTo>
                  <a:lnTo>
                    <a:pt x="219645" y="19326"/>
                  </a:lnTo>
                  <a:lnTo>
                    <a:pt x="231096" y="84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83"/>
            <p:cNvSpPr/>
            <p:nvPr/>
          </p:nvSpPr>
          <p:spPr>
            <a:xfrm>
              <a:off x="6195836" y="2983230"/>
              <a:ext cx="193535" cy="25718"/>
            </a:xfrm>
            <a:custGeom>
              <a:avLst/>
              <a:gdLst/>
              <a:ahLst/>
              <a:cxnLst/>
              <a:rect l="0" t="0" r="0" b="0"/>
              <a:pathLst>
                <a:path w="193535" h="25718">
                  <a:moveTo>
                    <a:pt x="4939" y="25717"/>
                  </a:moveTo>
                  <a:lnTo>
                    <a:pt x="0" y="25717"/>
                  </a:lnTo>
                  <a:lnTo>
                    <a:pt x="32469" y="25717"/>
                  </a:lnTo>
                  <a:lnTo>
                    <a:pt x="36627" y="24765"/>
                  </a:lnTo>
                  <a:lnTo>
                    <a:pt x="41304" y="23177"/>
                  </a:lnTo>
                  <a:lnTo>
                    <a:pt x="46327" y="21166"/>
                  </a:lnTo>
                  <a:lnTo>
                    <a:pt x="51581" y="19826"/>
                  </a:lnTo>
                  <a:lnTo>
                    <a:pt x="56989" y="18932"/>
                  </a:lnTo>
                  <a:lnTo>
                    <a:pt x="62499" y="18336"/>
                  </a:lnTo>
                  <a:lnTo>
                    <a:pt x="68077" y="17939"/>
                  </a:lnTo>
                  <a:lnTo>
                    <a:pt x="73701" y="17674"/>
                  </a:lnTo>
                  <a:lnTo>
                    <a:pt x="79355" y="17497"/>
                  </a:lnTo>
                  <a:lnTo>
                    <a:pt x="85029" y="16427"/>
                  </a:lnTo>
                  <a:lnTo>
                    <a:pt x="90717" y="14762"/>
                  </a:lnTo>
                  <a:lnTo>
                    <a:pt x="96415" y="12698"/>
                  </a:lnTo>
                  <a:lnTo>
                    <a:pt x="102117" y="11323"/>
                  </a:lnTo>
                  <a:lnTo>
                    <a:pt x="107825" y="10406"/>
                  </a:lnTo>
                  <a:lnTo>
                    <a:pt x="113534" y="9795"/>
                  </a:lnTo>
                  <a:lnTo>
                    <a:pt x="119245" y="8435"/>
                  </a:lnTo>
                  <a:lnTo>
                    <a:pt x="124958" y="6575"/>
                  </a:lnTo>
                  <a:lnTo>
                    <a:pt x="130672" y="4383"/>
                  </a:lnTo>
                  <a:lnTo>
                    <a:pt x="136386" y="2922"/>
                  </a:lnTo>
                  <a:lnTo>
                    <a:pt x="142100" y="1948"/>
                  </a:lnTo>
                  <a:lnTo>
                    <a:pt x="147815" y="1298"/>
                  </a:lnTo>
                  <a:lnTo>
                    <a:pt x="153529" y="865"/>
                  </a:lnTo>
                  <a:lnTo>
                    <a:pt x="159244" y="577"/>
                  </a:lnTo>
                  <a:lnTo>
                    <a:pt x="170674" y="256"/>
                  </a:lnTo>
                  <a:lnTo>
                    <a:pt x="193534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84"/>
            <p:cNvSpPr/>
            <p:nvPr/>
          </p:nvSpPr>
          <p:spPr>
            <a:xfrm>
              <a:off x="6200775" y="3051813"/>
              <a:ext cx="214313" cy="34288"/>
            </a:xfrm>
            <a:custGeom>
              <a:avLst/>
              <a:gdLst/>
              <a:ahLst/>
              <a:cxnLst/>
              <a:rect l="0" t="0" r="0" b="0"/>
              <a:pathLst>
                <a:path w="214313" h="34288">
                  <a:moveTo>
                    <a:pt x="0" y="34287"/>
                  </a:moveTo>
                  <a:lnTo>
                    <a:pt x="24701" y="34287"/>
                  </a:lnTo>
                  <a:lnTo>
                    <a:pt x="28850" y="33334"/>
                  </a:lnTo>
                  <a:lnTo>
                    <a:pt x="32568" y="31747"/>
                  </a:lnTo>
                  <a:lnTo>
                    <a:pt x="35999" y="29736"/>
                  </a:lnTo>
                  <a:lnTo>
                    <a:pt x="40192" y="28395"/>
                  </a:lnTo>
                  <a:lnTo>
                    <a:pt x="44892" y="27501"/>
                  </a:lnTo>
                  <a:lnTo>
                    <a:pt x="49930" y="26906"/>
                  </a:lnTo>
                  <a:lnTo>
                    <a:pt x="56147" y="25556"/>
                  </a:lnTo>
                  <a:lnTo>
                    <a:pt x="63148" y="23704"/>
                  </a:lnTo>
                  <a:lnTo>
                    <a:pt x="70674" y="21516"/>
                  </a:lnTo>
                  <a:lnTo>
                    <a:pt x="77596" y="20058"/>
                  </a:lnTo>
                  <a:lnTo>
                    <a:pt x="84116" y="19086"/>
                  </a:lnTo>
                  <a:lnTo>
                    <a:pt x="90366" y="18438"/>
                  </a:lnTo>
                  <a:lnTo>
                    <a:pt x="97392" y="17053"/>
                  </a:lnTo>
                  <a:lnTo>
                    <a:pt x="104933" y="15178"/>
                  </a:lnTo>
                  <a:lnTo>
                    <a:pt x="112817" y="12975"/>
                  </a:lnTo>
                  <a:lnTo>
                    <a:pt x="119027" y="10554"/>
                  </a:lnTo>
                  <a:lnTo>
                    <a:pt x="124118" y="7987"/>
                  </a:lnTo>
                  <a:lnTo>
                    <a:pt x="128466" y="5324"/>
                  </a:lnTo>
                  <a:lnTo>
                    <a:pt x="134221" y="3548"/>
                  </a:lnTo>
                  <a:lnTo>
                    <a:pt x="140916" y="2364"/>
                  </a:lnTo>
                  <a:lnTo>
                    <a:pt x="148236" y="1575"/>
                  </a:lnTo>
                  <a:lnTo>
                    <a:pt x="154069" y="1049"/>
                  </a:lnTo>
                  <a:lnTo>
                    <a:pt x="158910" y="698"/>
                  </a:lnTo>
                  <a:lnTo>
                    <a:pt x="163090" y="464"/>
                  </a:lnTo>
                  <a:lnTo>
                    <a:pt x="172814" y="204"/>
                  </a:lnTo>
                  <a:lnTo>
                    <a:pt x="208472" y="0"/>
                  </a:lnTo>
                  <a:lnTo>
                    <a:pt x="210419" y="952"/>
                  </a:lnTo>
                  <a:lnTo>
                    <a:pt x="211717" y="2538"/>
                  </a:lnTo>
                  <a:lnTo>
                    <a:pt x="214312" y="85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85"/>
            <p:cNvSpPr/>
            <p:nvPr/>
          </p:nvSpPr>
          <p:spPr>
            <a:xfrm>
              <a:off x="6672264" y="2786258"/>
              <a:ext cx="171449" cy="231263"/>
            </a:xfrm>
            <a:custGeom>
              <a:avLst/>
              <a:gdLst/>
              <a:ahLst/>
              <a:cxnLst/>
              <a:rect l="0" t="0" r="0" b="0"/>
              <a:pathLst>
                <a:path w="171449" h="231263">
                  <a:moveTo>
                    <a:pt x="17143" y="214117"/>
                  </a:moveTo>
                  <a:lnTo>
                    <a:pt x="12593" y="214117"/>
                  </a:lnTo>
                  <a:lnTo>
                    <a:pt x="11252" y="213164"/>
                  </a:lnTo>
                  <a:lnTo>
                    <a:pt x="10358" y="211577"/>
                  </a:lnTo>
                  <a:lnTo>
                    <a:pt x="8924" y="206736"/>
                  </a:lnTo>
                  <a:lnTo>
                    <a:pt x="7853" y="206338"/>
                  </a:lnTo>
                  <a:lnTo>
                    <a:pt x="4124" y="205897"/>
                  </a:lnTo>
                  <a:lnTo>
                    <a:pt x="2749" y="204827"/>
                  </a:lnTo>
                  <a:lnTo>
                    <a:pt x="1832" y="203161"/>
                  </a:lnTo>
                  <a:lnTo>
                    <a:pt x="813" y="198770"/>
                  </a:lnTo>
                  <a:lnTo>
                    <a:pt x="360" y="193643"/>
                  </a:lnTo>
                  <a:lnTo>
                    <a:pt x="159" y="188190"/>
                  </a:lnTo>
                  <a:lnTo>
                    <a:pt x="30" y="176928"/>
                  </a:lnTo>
                  <a:lnTo>
                    <a:pt x="0" y="147889"/>
                  </a:lnTo>
                  <a:lnTo>
                    <a:pt x="952" y="142342"/>
                  </a:lnTo>
                  <a:lnTo>
                    <a:pt x="2539" y="136740"/>
                  </a:lnTo>
                  <a:lnTo>
                    <a:pt x="4550" y="131099"/>
                  </a:lnTo>
                  <a:lnTo>
                    <a:pt x="5890" y="124482"/>
                  </a:lnTo>
                  <a:lnTo>
                    <a:pt x="6784" y="117213"/>
                  </a:lnTo>
                  <a:lnTo>
                    <a:pt x="7379" y="109509"/>
                  </a:lnTo>
                  <a:lnTo>
                    <a:pt x="9681" y="101516"/>
                  </a:lnTo>
                  <a:lnTo>
                    <a:pt x="13121" y="93329"/>
                  </a:lnTo>
                  <a:lnTo>
                    <a:pt x="17319" y="85014"/>
                  </a:lnTo>
                  <a:lnTo>
                    <a:pt x="21070" y="76613"/>
                  </a:lnTo>
                  <a:lnTo>
                    <a:pt x="24524" y="68155"/>
                  </a:lnTo>
                  <a:lnTo>
                    <a:pt x="27778" y="59659"/>
                  </a:lnTo>
                  <a:lnTo>
                    <a:pt x="30902" y="52090"/>
                  </a:lnTo>
                  <a:lnTo>
                    <a:pt x="33935" y="45139"/>
                  </a:lnTo>
                  <a:lnTo>
                    <a:pt x="39846" y="32335"/>
                  </a:lnTo>
                  <a:lnTo>
                    <a:pt x="45648" y="20295"/>
                  </a:lnTo>
                  <a:lnTo>
                    <a:pt x="49481" y="15370"/>
                  </a:lnTo>
                  <a:lnTo>
                    <a:pt x="53942" y="11134"/>
                  </a:lnTo>
                  <a:lnTo>
                    <a:pt x="65687" y="2042"/>
                  </a:lnTo>
                  <a:lnTo>
                    <a:pt x="67603" y="1296"/>
                  </a:lnTo>
                  <a:lnTo>
                    <a:pt x="72273" y="467"/>
                  </a:lnTo>
                  <a:lnTo>
                    <a:pt x="77523" y="99"/>
                  </a:lnTo>
                  <a:lnTo>
                    <a:pt x="80257" y="0"/>
                  </a:lnTo>
                  <a:lnTo>
                    <a:pt x="82078" y="888"/>
                  </a:lnTo>
                  <a:lnTo>
                    <a:pt x="83293" y="2431"/>
                  </a:lnTo>
                  <a:lnTo>
                    <a:pt x="84103" y="4413"/>
                  </a:lnTo>
                  <a:lnTo>
                    <a:pt x="87543" y="9155"/>
                  </a:lnTo>
                  <a:lnTo>
                    <a:pt x="89794" y="11753"/>
                  </a:lnTo>
                  <a:lnTo>
                    <a:pt x="91295" y="15390"/>
                  </a:lnTo>
                  <a:lnTo>
                    <a:pt x="92295" y="19720"/>
                  </a:lnTo>
                  <a:lnTo>
                    <a:pt x="92962" y="24511"/>
                  </a:lnTo>
                  <a:lnTo>
                    <a:pt x="94359" y="29611"/>
                  </a:lnTo>
                  <a:lnTo>
                    <a:pt x="96243" y="34915"/>
                  </a:lnTo>
                  <a:lnTo>
                    <a:pt x="98452" y="40356"/>
                  </a:lnTo>
                  <a:lnTo>
                    <a:pt x="100876" y="46841"/>
                  </a:lnTo>
                  <a:lnTo>
                    <a:pt x="106110" y="61667"/>
                  </a:lnTo>
                  <a:lnTo>
                    <a:pt x="107888" y="69621"/>
                  </a:lnTo>
                  <a:lnTo>
                    <a:pt x="109072" y="77781"/>
                  </a:lnTo>
                  <a:lnTo>
                    <a:pt x="109861" y="86079"/>
                  </a:lnTo>
                  <a:lnTo>
                    <a:pt x="111340" y="93516"/>
                  </a:lnTo>
                  <a:lnTo>
                    <a:pt x="113279" y="100378"/>
                  </a:lnTo>
                  <a:lnTo>
                    <a:pt x="115524" y="106859"/>
                  </a:lnTo>
                  <a:lnTo>
                    <a:pt x="117972" y="113084"/>
                  </a:lnTo>
                  <a:lnTo>
                    <a:pt x="120557" y="119139"/>
                  </a:lnTo>
                  <a:lnTo>
                    <a:pt x="123233" y="125081"/>
                  </a:lnTo>
                  <a:lnTo>
                    <a:pt x="125018" y="130947"/>
                  </a:lnTo>
                  <a:lnTo>
                    <a:pt x="126207" y="136763"/>
                  </a:lnTo>
                  <a:lnTo>
                    <a:pt x="127000" y="142545"/>
                  </a:lnTo>
                  <a:lnTo>
                    <a:pt x="128481" y="148304"/>
                  </a:lnTo>
                  <a:lnTo>
                    <a:pt x="130421" y="154049"/>
                  </a:lnTo>
                  <a:lnTo>
                    <a:pt x="132667" y="159784"/>
                  </a:lnTo>
                  <a:lnTo>
                    <a:pt x="135116" y="165512"/>
                  </a:lnTo>
                  <a:lnTo>
                    <a:pt x="140378" y="176957"/>
                  </a:lnTo>
                  <a:lnTo>
                    <a:pt x="143115" y="181724"/>
                  </a:lnTo>
                  <a:lnTo>
                    <a:pt x="145891" y="185854"/>
                  </a:lnTo>
                  <a:lnTo>
                    <a:pt x="148695" y="189560"/>
                  </a:lnTo>
                  <a:lnTo>
                    <a:pt x="151811" y="196218"/>
                  </a:lnTo>
                  <a:lnTo>
                    <a:pt x="152641" y="199326"/>
                  </a:lnTo>
                  <a:lnTo>
                    <a:pt x="156105" y="205321"/>
                  </a:lnTo>
                  <a:lnTo>
                    <a:pt x="158362" y="208253"/>
                  </a:lnTo>
                  <a:lnTo>
                    <a:pt x="160870" y="214050"/>
                  </a:lnTo>
                  <a:lnTo>
                    <a:pt x="161539" y="216930"/>
                  </a:lnTo>
                  <a:lnTo>
                    <a:pt x="162937" y="218850"/>
                  </a:lnTo>
                  <a:lnTo>
                    <a:pt x="164821" y="220130"/>
                  </a:lnTo>
                  <a:lnTo>
                    <a:pt x="167030" y="220983"/>
                  </a:lnTo>
                  <a:lnTo>
                    <a:pt x="168502" y="222504"/>
                  </a:lnTo>
                  <a:lnTo>
                    <a:pt x="169485" y="224471"/>
                  </a:lnTo>
                  <a:lnTo>
                    <a:pt x="171448" y="2312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86"/>
            <p:cNvSpPr/>
            <p:nvPr/>
          </p:nvSpPr>
          <p:spPr>
            <a:xfrm>
              <a:off x="6603682" y="2888932"/>
              <a:ext cx="222886" cy="42864"/>
            </a:xfrm>
            <a:custGeom>
              <a:avLst/>
              <a:gdLst/>
              <a:ahLst/>
              <a:cxnLst/>
              <a:rect l="0" t="0" r="0" b="0"/>
              <a:pathLst>
                <a:path w="222886" h="42864">
                  <a:moveTo>
                    <a:pt x="0" y="42863"/>
                  </a:moveTo>
                  <a:lnTo>
                    <a:pt x="4551" y="38312"/>
                  </a:lnTo>
                  <a:lnTo>
                    <a:pt x="6843" y="36971"/>
                  </a:lnTo>
                  <a:lnTo>
                    <a:pt x="9325" y="36077"/>
                  </a:lnTo>
                  <a:lnTo>
                    <a:pt x="15574" y="35085"/>
                  </a:lnTo>
                  <a:lnTo>
                    <a:pt x="19908" y="34819"/>
                  </a:lnTo>
                  <a:lnTo>
                    <a:pt x="24702" y="34643"/>
                  </a:lnTo>
                  <a:lnTo>
                    <a:pt x="29803" y="33573"/>
                  </a:lnTo>
                  <a:lnTo>
                    <a:pt x="35109" y="31907"/>
                  </a:lnTo>
                  <a:lnTo>
                    <a:pt x="40551" y="29844"/>
                  </a:lnTo>
                  <a:lnTo>
                    <a:pt x="46084" y="28468"/>
                  </a:lnTo>
                  <a:lnTo>
                    <a:pt x="51678" y="27551"/>
                  </a:lnTo>
                  <a:lnTo>
                    <a:pt x="57312" y="26940"/>
                  </a:lnTo>
                  <a:lnTo>
                    <a:pt x="63925" y="25580"/>
                  </a:lnTo>
                  <a:lnTo>
                    <a:pt x="71192" y="23721"/>
                  </a:lnTo>
                  <a:lnTo>
                    <a:pt x="78894" y="21529"/>
                  </a:lnTo>
                  <a:lnTo>
                    <a:pt x="86886" y="20068"/>
                  </a:lnTo>
                  <a:lnTo>
                    <a:pt x="95071" y="19093"/>
                  </a:lnTo>
                  <a:lnTo>
                    <a:pt x="103386" y="18444"/>
                  </a:lnTo>
                  <a:lnTo>
                    <a:pt x="112739" y="17059"/>
                  </a:lnTo>
                  <a:lnTo>
                    <a:pt x="122784" y="15182"/>
                  </a:lnTo>
                  <a:lnTo>
                    <a:pt x="133292" y="12979"/>
                  </a:lnTo>
                  <a:lnTo>
                    <a:pt x="142201" y="11510"/>
                  </a:lnTo>
                  <a:lnTo>
                    <a:pt x="150046" y="10531"/>
                  </a:lnTo>
                  <a:lnTo>
                    <a:pt x="157181" y="9878"/>
                  </a:lnTo>
                  <a:lnTo>
                    <a:pt x="164794" y="8490"/>
                  </a:lnTo>
                  <a:lnTo>
                    <a:pt x="172728" y="6613"/>
                  </a:lnTo>
                  <a:lnTo>
                    <a:pt x="180875" y="4409"/>
                  </a:lnTo>
                  <a:lnTo>
                    <a:pt x="187258" y="2939"/>
                  </a:lnTo>
                  <a:lnTo>
                    <a:pt x="192466" y="1959"/>
                  </a:lnTo>
                  <a:lnTo>
                    <a:pt x="196892" y="1306"/>
                  </a:lnTo>
                  <a:lnTo>
                    <a:pt x="201746" y="871"/>
                  </a:lnTo>
                  <a:lnTo>
                    <a:pt x="206887" y="581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87"/>
            <p:cNvSpPr/>
            <p:nvPr/>
          </p:nvSpPr>
          <p:spPr>
            <a:xfrm>
              <a:off x="6920865" y="2794635"/>
              <a:ext cx="42863" cy="201745"/>
            </a:xfrm>
            <a:custGeom>
              <a:avLst/>
              <a:gdLst/>
              <a:ahLst/>
              <a:cxnLst/>
              <a:rect l="0" t="0" r="0" b="0"/>
              <a:pathLst>
                <a:path w="42863" h="201745">
                  <a:moveTo>
                    <a:pt x="0" y="0"/>
                  </a:moveTo>
                  <a:lnTo>
                    <a:pt x="0" y="4551"/>
                  </a:lnTo>
                  <a:lnTo>
                    <a:pt x="952" y="6844"/>
                  </a:lnTo>
                  <a:lnTo>
                    <a:pt x="2540" y="9325"/>
                  </a:lnTo>
                  <a:lnTo>
                    <a:pt x="4551" y="11931"/>
                  </a:lnTo>
                  <a:lnTo>
                    <a:pt x="5891" y="14622"/>
                  </a:lnTo>
                  <a:lnTo>
                    <a:pt x="6785" y="17368"/>
                  </a:lnTo>
                  <a:lnTo>
                    <a:pt x="7777" y="22959"/>
                  </a:lnTo>
                  <a:lnTo>
                    <a:pt x="8219" y="28619"/>
                  </a:lnTo>
                  <a:lnTo>
                    <a:pt x="8415" y="36849"/>
                  </a:lnTo>
                  <a:lnTo>
                    <a:pt x="8467" y="41711"/>
                  </a:lnTo>
                  <a:lnTo>
                    <a:pt x="9455" y="45905"/>
                  </a:lnTo>
                  <a:lnTo>
                    <a:pt x="11066" y="49653"/>
                  </a:lnTo>
                  <a:lnTo>
                    <a:pt x="13092" y="53104"/>
                  </a:lnTo>
                  <a:lnTo>
                    <a:pt x="14443" y="58263"/>
                  </a:lnTo>
                  <a:lnTo>
                    <a:pt x="15344" y="64559"/>
                  </a:lnTo>
                  <a:lnTo>
                    <a:pt x="15944" y="71614"/>
                  </a:lnTo>
                  <a:lnTo>
                    <a:pt x="17297" y="78223"/>
                  </a:lnTo>
                  <a:lnTo>
                    <a:pt x="19151" y="84534"/>
                  </a:lnTo>
                  <a:lnTo>
                    <a:pt x="21339" y="90646"/>
                  </a:lnTo>
                  <a:lnTo>
                    <a:pt x="22799" y="96625"/>
                  </a:lnTo>
                  <a:lnTo>
                    <a:pt x="23772" y="102517"/>
                  </a:lnTo>
                  <a:lnTo>
                    <a:pt x="24421" y="108349"/>
                  </a:lnTo>
                  <a:lnTo>
                    <a:pt x="25805" y="114143"/>
                  </a:lnTo>
                  <a:lnTo>
                    <a:pt x="27681" y="119910"/>
                  </a:lnTo>
                  <a:lnTo>
                    <a:pt x="29883" y="125660"/>
                  </a:lnTo>
                  <a:lnTo>
                    <a:pt x="31352" y="130445"/>
                  </a:lnTo>
                  <a:lnTo>
                    <a:pt x="32332" y="134589"/>
                  </a:lnTo>
                  <a:lnTo>
                    <a:pt x="32984" y="138303"/>
                  </a:lnTo>
                  <a:lnTo>
                    <a:pt x="33419" y="142685"/>
                  </a:lnTo>
                  <a:lnTo>
                    <a:pt x="33709" y="147510"/>
                  </a:lnTo>
                  <a:lnTo>
                    <a:pt x="33903" y="152633"/>
                  </a:lnTo>
                  <a:lnTo>
                    <a:pt x="34984" y="157952"/>
                  </a:lnTo>
                  <a:lnTo>
                    <a:pt x="36658" y="163404"/>
                  </a:lnTo>
                  <a:lnTo>
                    <a:pt x="38726" y="168943"/>
                  </a:lnTo>
                  <a:lnTo>
                    <a:pt x="40105" y="173589"/>
                  </a:lnTo>
                  <a:lnTo>
                    <a:pt x="41024" y="177638"/>
                  </a:lnTo>
                  <a:lnTo>
                    <a:pt x="41637" y="181290"/>
                  </a:lnTo>
                  <a:lnTo>
                    <a:pt x="42045" y="184678"/>
                  </a:lnTo>
                  <a:lnTo>
                    <a:pt x="42499" y="190981"/>
                  </a:lnTo>
                  <a:lnTo>
                    <a:pt x="42790" y="196898"/>
                  </a:lnTo>
                  <a:lnTo>
                    <a:pt x="42841" y="201744"/>
                  </a:lnTo>
                  <a:lnTo>
                    <a:pt x="42862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88"/>
            <p:cNvSpPr/>
            <p:nvPr/>
          </p:nvSpPr>
          <p:spPr>
            <a:xfrm>
              <a:off x="6869568" y="2777533"/>
              <a:ext cx="273637" cy="214270"/>
            </a:xfrm>
            <a:custGeom>
              <a:avLst/>
              <a:gdLst/>
              <a:ahLst/>
              <a:cxnLst/>
              <a:rect l="0" t="0" r="0" b="0"/>
              <a:pathLst>
                <a:path w="273637" h="214270">
                  <a:moveTo>
                    <a:pt x="25579" y="77109"/>
                  </a:moveTo>
                  <a:lnTo>
                    <a:pt x="21028" y="77109"/>
                  </a:lnTo>
                  <a:lnTo>
                    <a:pt x="19688" y="76156"/>
                  </a:lnTo>
                  <a:lnTo>
                    <a:pt x="18794" y="74569"/>
                  </a:lnTo>
                  <a:lnTo>
                    <a:pt x="18198" y="72558"/>
                  </a:lnTo>
                  <a:lnTo>
                    <a:pt x="16848" y="71218"/>
                  </a:lnTo>
                  <a:lnTo>
                    <a:pt x="14997" y="70324"/>
                  </a:lnTo>
                  <a:lnTo>
                    <a:pt x="12808" y="69728"/>
                  </a:lnTo>
                  <a:lnTo>
                    <a:pt x="7839" y="66526"/>
                  </a:lnTo>
                  <a:lnTo>
                    <a:pt x="5179" y="64339"/>
                  </a:lnTo>
                  <a:lnTo>
                    <a:pt x="3407" y="61928"/>
                  </a:lnTo>
                  <a:lnTo>
                    <a:pt x="1438" y="56710"/>
                  </a:lnTo>
                  <a:lnTo>
                    <a:pt x="328" y="52967"/>
                  </a:lnTo>
                  <a:lnTo>
                    <a:pt x="0" y="47307"/>
                  </a:lnTo>
                  <a:lnTo>
                    <a:pt x="907" y="44859"/>
                  </a:lnTo>
                  <a:lnTo>
                    <a:pt x="4453" y="39598"/>
                  </a:lnTo>
                  <a:lnTo>
                    <a:pt x="11745" y="34085"/>
                  </a:lnTo>
                  <a:lnTo>
                    <a:pt x="16356" y="31281"/>
                  </a:lnTo>
                  <a:lnTo>
                    <a:pt x="21336" y="28460"/>
                  </a:lnTo>
                  <a:lnTo>
                    <a:pt x="31948" y="22785"/>
                  </a:lnTo>
                  <a:lnTo>
                    <a:pt x="48633" y="14234"/>
                  </a:lnTo>
                  <a:lnTo>
                    <a:pt x="55236" y="11380"/>
                  </a:lnTo>
                  <a:lnTo>
                    <a:pt x="62496" y="8525"/>
                  </a:lnTo>
                  <a:lnTo>
                    <a:pt x="70192" y="5669"/>
                  </a:lnTo>
                  <a:lnTo>
                    <a:pt x="78181" y="3765"/>
                  </a:lnTo>
                  <a:lnTo>
                    <a:pt x="86364" y="2495"/>
                  </a:lnTo>
                  <a:lnTo>
                    <a:pt x="94678" y="1649"/>
                  </a:lnTo>
                  <a:lnTo>
                    <a:pt x="102125" y="1085"/>
                  </a:lnTo>
                  <a:lnTo>
                    <a:pt x="108995" y="709"/>
                  </a:lnTo>
                  <a:lnTo>
                    <a:pt x="121708" y="291"/>
                  </a:lnTo>
                  <a:lnTo>
                    <a:pt x="145392" y="23"/>
                  </a:lnTo>
                  <a:lnTo>
                    <a:pt x="151174" y="0"/>
                  </a:lnTo>
                  <a:lnTo>
                    <a:pt x="155982" y="938"/>
                  </a:lnTo>
                  <a:lnTo>
                    <a:pt x="163863" y="4520"/>
                  </a:lnTo>
                  <a:lnTo>
                    <a:pt x="178207" y="11892"/>
                  </a:lnTo>
                  <a:lnTo>
                    <a:pt x="181624" y="15534"/>
                  </a:lnTo>
                  <a:lnTo>
                    <a:pt x="183901" y="19866"/>
                  </a:lnTo>
                  <a:lnTo>
                    <a:pt x="185419" y="24660"/>
                  </a:lnTo>
                  <a:lnTo>
                    <a:pt x="186432" y="29760"/>
                  </a:lnTo>
                  <a:lnTo>
                    <a:pt x="187107" y="35066"/>
                  </a:lnTo>
                  <a:lnTo>
                    <a:pt x="187557" y="40508"/>
                  </a:lnTo>
                  <a:lnTo>
                    <a:pt x="186904" y="46041"/>
                  </a:lnTo>
                  <a:lnTo>
                    <a:pt x="185516" y="51634"/>
                  </a:lnTo>
                  <a:lnTo>
                    <a:pt x="183639" y="57268"/>
                  </a:lnTo>
                  <a:lnTo>
                    <a:pt x="181435" y="61977"/>
                  </a:lnTo>
                  <a:lnTo>
                    <a:pt x="179013" y="66069"/>
                  </a:lnTo>
                  <a:lnTo>
                    <a:pt x="176446" y="69749"/>
                  </a:lnTo>
                  <a:lnTo>
                    <a:pt x="173781" y="74107"/>
                  </a:lnTo>
                  <a:lnTo>
                    <a:pt x="171054" y="78918"/>
                  </a:lnTo>
                  <a:lnTo>
                    <a:pt x="168282" y="84030"/>
                  </a:lnTo>
                  <a:lnTo>
                    <a:pt x="165482" y="88391"/>
                  </a:lnTo>
                  <a:lnTo>
                    <a:pt x="162663" y="92250"/>
                  </a:lnTo>
                  <a:lnTo>
                    <a:pt x="159831" y="95776"/>
                  </a:lnTo>
                  <a:lnTo>
                    <a:pt x="154144" y="102233"/>
                  </a:lnTo>
                  <a:lnTo>
                    <a:pt x="151294" y="105288"/>
                  </a:lnTo>
                  <a:lnTo>
                    <a:pt x="149395" y="108278"/>
                  </a:lnTo>
                  <a:lnTo>
                    <a:pt x="147284" y="114139"/>
                  </a:lnTo>
                  <a:lnTo>
                    <a:pt x="147673" y="116083"/>
                  </a:lnTo>
                  <a:lnTo>
                    <a:pt x="148885" y="117380"/>
                  </a:lnTo>
                  <a:lnTo>
                    <a:pt x="153124" y="119460"/>
                  </a:lnTo>
                  <a:lnTo>
                    <a:pt x="158408" y="119820"/>
                  </a:lnTo>
                  <a:lnTo>
                    <a:pt x="160804" y="118918"/>
                  </a:lnTo>
                  <a:lnTo>
                    <a:pt x="169679" y="113098"/>
                  </a:lnTo>
                  <a:lnTo>
                    <a:pt x="174034" y="110626"/>
                  </a:lnTo>
                  <a:lnTo>
                    <a:pt x="183951" y="105341"/>
                  </a:lnTo>
                  <a:lnTo>
                    <a:pt x="194709" y="99816"/>
                  </a:lnTo>
                  <a:lnTo>
                    <a:pt x="200245" y="97962"/>
                  </a:lnTo>
                  <a:lnTo>
                    <a:pt x="205841" y="96726"/>
                  </a:lnTo>
                  <a:lnTo>
                    <a:pt x="211476" y="95902"/>
                  </a:lnTo>
                  <a:lnTo>
                    <a:pt x="217138" y="95353"/>
                  </a:lnTo>
                  <a:lnTo>
                    <a:pt x="222818" y="94987"/>
                  </a:lnTo>
                  <a:lnTo>
                    <a:pt x="228509" y="94743"/>
                  </a:lnTo>
                  <a:lnTo>
                    <a:pt x="239912" y="94471"/>
                  </a:lnTo>
                  <a:lnTo>
                    <a:pt x="258205" y="94297"/>
                  </a:lnTo>
                  <a:lnTo>
                    <a:pt x="261625" y="95235"/>
                  </a:lnTo>
                  <a:lnTo>
                    <a:pt x="267966" y="98818"/>
                  </a:lnTo>
                  <a:lnTo>
                    <a:pt x="270038" y="102059"/>
                  </a:lnTo>
                  <a:lnTo>
                    <a:pt x="271420" y="106125"/>
                  </a:lnTo>
                  <a:lnTo>
                    <a:pt x="272340" y="110740"/>
                  </a:lnTo>
                  <a:lnTo>
                    <a:pt x="272954" y="114770"/>
                  </a:lnTo>
                  <a:lnTo>
                    <a:pt x="273363" y="118409"/>
                  </a:lnTo>
                  <a:lnTo>
                    <a:pt x="273636" y="121787"/>
                  </a:lnTo>
                  <a:lnTo>
                    <a:pt x="272865" y="125945"/>
                  </a:lnTo>
                  <a:lnTo>
                    <a:pt x="271399" y="130621"/>
                  </a:lnTo>
                  <a:lnTo>
                    <a:pt x="269469" y="135644"/>
                  </a:lnTo>
                  <a:lnTo>
                    <a:pt x="266277" y="139945"/>
                  </a:lnTo>
                  <a:lnTo>
                    <a:pt x="262245" y="143765"/>
                  </a:lnTo>
                  <a:lnTo>
                    <a:pt x="257652" y="147263"/>
                  </a:lnTo>
                  <a:lnTo>
                    <a:pt x="253636" y="151501"/>
                  </a:lnTo>
                  <a:lnTo>
                    <a:pt x="250007" y="156231"/>
                  </a:lnTo>
                  <a:lnTo>
                    <a:pt x="246635" y="161290"/>
                  </a:lnTo>
                  <a:lnTo>
                    <a:pt x="242483" y="165614"/>
                  </a:lnTo>
                  <a:lnTo>
                    <a:pt x="237809" y="169450"/>
                  </a:lnTo>
                  <a:lnTo>
                    <a:pt x="232788" y="172960"/>
                  </a:lnTo>
                  <a:lnTo>
                    <a:pt x="227536" y="177205"/>
                  </a:lnTo>
                  <a:lnTo>
                    <a:pt x="222130" y="181939"/>
                  </a:lnTo>
                  <a:lnTo>
                    <a:pt x="216621" y="187001"/>
                  </a:lnTo>
                  <a:lnTo>
                    <a:pt x="211043" y="191328"/>
                  </a:lnTo>
                  <a:lnTo>
                    <a:pt x="205419" y="195165"/>
                  </a:lnTo>
                  <a:lnTo>
                    <a:pt x="199765" y="198675"/>
                  </a:lnTo>
                  <a:lnTo>
                    <a:pt x="195043" y="201016"/>
                  </a:lnTo>
                  <a:lnTo>
                    <a:pt x="187257" y="203616"/>
                  </a:lnTo>
                  <a:lnTo>
                    <a:pt x="182894" y="204310"/>
                  </a:lnTo>
                  <a:lnTo>
                    <a:pt x="178081" y="204772"/>
                  </a:lnTo>
                  <a:lnTo>
                    <a:pt x="172967" y="205080"/>
                  </a:lnTo>
                  <a:lnTo>
                    <a:pt x="168605" y="206238"/>
                  </a:lnTo>
                  <a:lnTo>
                    <a:pt x="161219" y="210065"/>
                  </a:lnTo>
                  <a:lnTo>
                    <a:pt x="154761" y="212401"/>
                  </a:lnTo>
                  <a:lnTo>
                    <a:pt x="148716" y="213439"/>
                  </a:lnTo>
                  <a:lnTo>
                    <a:pt x="140910" y="214023"/>
                  </a:lnTo>
                  <a:lnTo>
                    <a:pt x="137022" y="2142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89"/>
            <p:cNvSpPr/>
            <p:nvPr/>
          </p:nvSpPr>
          <p:spPr>
            <a:xfrm>
              <a:off x="5369242" y="2777489"/>
              <a:ext cx="497206" cy="42864"/>
            </a:xfrm>
            <a:custGeom>
              <a:avLst/>
              <a:gdLst/>
              <a:ahLst/>
              <a:cxnLst/>
              <a:rect l="0" t="0" r="0" b="0"/>
              <a:pathLst>
                <a:path w="497206" h="42864">
                  <a:moveTo>
                    <a:pt x="0" y="42863"/>
                  </a:moveTo>
                  <a:lnTo>
                    <a:pt x="40873" y="42863"/>
                  </a:lnTo>
                  <a:lnTo>
                    <a:pt x="45346" y="41911"/>
                  </a:lnTo>
                  <a:lnTo>
                    <a:pt x="49281" y="40323"/>
                  </a:lnTo>
                  <a:lnTo>
                    <a:pt x="52857" y="38312"/>
                  </a:lnTo>
                  <a:lnTo>
                    <a:pt x="58098" y="36971"/>
                  </a:lnTo>
                  <a:lnTo>
                    <a:pt x="64449" y="36078"/>
                  </a:lnTo>
                  <a:lnTo>
                    <a:pt x="71541" y="35482"/>
                  </a:lnTo>
                  <a:lnTo>
                    <a:pt x="80079" y="34132"/>
                  </a:lnTo>
                  <a:lnTo>
                    <a:pt x="89581" y="32280"/>
                  </a:lnTo>
                  <a:lnTo>
                    <a:pt x="99726" y="30093"/>
                  </a:lnTo>
                  <a:lnTo>
                    <a:pt x="109346" y="27682"/>
                  </a:lnTo>
                  <a:lnTo>
                    <a:pt x="118617" y="25122"/>
                  </a:lnTo>
                  <a:lnTo>
                    <a:pt x="127656" y="22464"/>
                  </a:lnTo>
                  <a:lnTo>
                    <a:pt x="137491" y="20691"/>
                  </a:lnTo>
                  <a:lnTo>
                    <a:pt x="147858" y="19509"/>
                  </a:lnTo>
                  <a:lnTo>
                    <a:pt x="158580" y="18721"/>
                  </a:lnTo>
                  <a:lnTo>
                    <a:pt x="168585" y="17244"/>
                  </a:lnTo>
                  <a:lnTo>
                    <a:pt x="178113" y="15306"/>
                  </a:lnTo>
                  <a:lnTo>
                    <a:pt x="187321" y="13061"/>
                  </a:lnTo>
                  <a:lnTo>
                    <a:pt x="197271" y="11565"/>
                  </a:lnTo>
                  <a:lnTo>
                    <a:pt x="207714" y="10568"/>
                  </a:lnTo>
                  <a:lnTo>
                    <a:pt x="218486" y="9903"/>
                  </a:lnTo>
                  <a:lnTo>
                    <a:pt x="240615" y="9164"/>
                  </a:lnTo>
                  <a:lnTo>
                    <a:pt x="251850" y="8967"/>
                  </a:lnTo>
                  <a:lnTo>
                    <a:pt x="262197" y="7883"/>
                  </a:lnTo>
                  <a:lnTo>
                    <a:pt x="271953" y="6208"/>
                  </a:lnTo>
                  <a:lnTo>
                    <a:pt x="281315" y="4139"/>
                  </a:lnTo>
                  <a:lnTo>
                    <a:pt x="291365" y="2760"/>
                  </a:lnTo>
                  <a:lnTo>
                    <a:pt x="301876" y="1840"/>
                  </a:lnTo>
                  <a:lnTo>
                    <a:pt x="312694" y="1227"/>
                  </a:lnTo>
                  <a:lnTo>
                    <a:pt x="332332" y="546"/>
                  </a:lnTo>
                  <a:lnTo>
                    <a:pt x="368224" y="108"/>
                  </a:lnTo>
                  <a:lnTo>
                    <a:pt x="4972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90"/>
            <p:cNvSpPr/>
            <p:nvPr/>
          </p:nvSpPr>
          <p:spPr>
            <a:xfrm>
              <a:off x="6629400" y="2683192"/>
              <a:ext cx="497206" cy="42864"/>
            </a:xfrm>
            <a:custGeom>
              <a:avLst/>
              <a:gdLst/>
              <a:ahLst/>
              <a:cxnLst/>
              <a:rect l="0" t="0" r="0" b="0"/>
              <a:pathLst>
                <a:path w="497206" h="42864">
                  <a:moveTo>
                    <a:pt x="0" y="42863"/>
                  </a:moveTo>
                  <a:lnTo>
                    <a:pt x="66413" y="42863"/>
                  </a:lnTo>
                  <a:lnTo>
                    <a:pt x="76660" y="41910"/>
                  </a:lnTo>
                  <a:lnTo>
                    <a:pt x="87301" y="40322"/>
                  </a:lnTo>
                  <a:lnTo>
                    <a:pt x="136307" y="30931"/>
                  </a:lnTo>
                  <a:lnTo>
                    <a:pt x="150879" y="29193"/>
                  </a:lnTo>
                  <a:lnTo>
                    <a:pt x="166308" y="28035"/>
                  </a:lnTo>
                  <a:lnTo>
                    <a:pt x="182309" y="27262"/>
                  </a:lnTo>
                  <a:lnTo>
                    <a:pt x="197739" y="25795"/>
                  </a:lnTo>
                  <a:lnTo>
                    <a:pt x="212789" y="23864"/>
                  </a:lnTo>
                  <a:lnTo>
                    <a:pt x="338098" y="5607"/>
                  </a:lnTo>
                  <a:lnTo>
                    <a:pt x="356844" y="3738"/>
                  </a:lnTo>
                  <a:lnTo>
                    <a:pt x="375056" y="2492"/>
                  </a:lnTo>
                  <a:lnTo>
                    <a:pt x="409578" y="1108"/>
                  </a:lnTo>
                  <a:lnTo>
                    <a:pt x="465467" y="219"/>
                  </a:lnTo>
                  <a:lnTo>
                    <a:pt x="49720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Arc length is equal to the measure of the arc over 360</a:t>
            </a:r>
            <a:r>
              <a:rPr lang="en-US" smtClean="0"/>
              <a:t>, </a:t>
            </a:r>
            <a:r>
              <a:rPr lang="en-US" smtClean="0"/>
              <a:t>times </a:t>
            </a:r>
            <a:r>
              <a:rPr lang="en-US" dirty="0" smtClean="0"/>
              <a:t>the circumference.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4475" y="2470944"/>
            <a:ext cx="26860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0"/>
          <p:cNvSpPr/>
          <p:nvPr/>
        </p:nvSpPr>
        <p:spPr>
          <a:xfrm>
            <a:off x="6826567" y="3437582"/>
            <a:ext cx="188199" cy="162856"/>
          </a:xfrm>
          <a:custGeom>
            <a:avLst/>
            <a:gdLst/>
            <a:ahLst/>
            <a:cxnLst/>
            <a:rect l="0" t="0" r="0" b="0"/>
            <a:pathLst>
              <a:path w="188199" h="162856">
                <a:moveTo>
                  <a:pt x="0" y="51425"/>
                </a:moveTo>
                <a:lnTo>
                  <a:pt x="0" y="44044"/>
                </a:lnTo>
                <a:lnTo>
                  <a:pt x="2540" y="40842"/>
                </a:lnTo>
                <a:lnTo>
                  <a:pt x="6844" y="36244"/>
                </a:lnTo>
                <a:lnTo>
                  <a:pt x="20152" y="22733"/>
                </a:lnTo>
                <a:lnTo>
                  <a:pt x="22959" y="20867"/>
                </a:lnTo>
                <a:lnTo>
                  <a:pt x="28619" y="18794"/>
                </a:lnTo>
                <a:lnTo>
                  <a:pt x="30509" y="17288"/>
                </a:lnTo>
                <a:lnTo>
                  <a:pt x="31770" y="15332"/>
                </a:lnTo>
                <a:lnTo>
                  <a:pt x="32610" y="13075"/>
                </a:lnTo>
                <a:lnTo>
                  <a:pt x="34122" y="11571"/>
                </a:lnTo>
                <a:lnTo>
                  <a:pt x="36083" y="10568"/>
                </a:lnTo>
                <a:lnTo>
                  <a:pt x="41755" y="8502"/>
                </a:lnTo>
                <a:lnTo>
                  <a:pt x="45934" y="6617"/>
                </a:lnTo>
                <a:lnTo>
                  <a:pt x="57228" y="1299"/>
                </a:lnTo>
                <a:lnTo>
                  <a:pt x="61312" y="572"/>
                </a:lnTo>
                <a:lnTo>
                  <a:pt x="66302" y="249"/>
                </a:lnTo>
                <a:lnTo>
                  <a:pt x="75536" y="24"/>
                </a:lnTo>
                <a:lnTo>
                  <a:pt x="81224" y="0"/>
                </a:lnTo>
                <a:lnTo>
                  <a:pt x="83677" y="949"/>
                </a:lnTo>
                <a:lnTo>
                  <a:pt x="88942" y="4544"/>
                </a:lnTo>
                <a:lnTo>
                  <a:pt x="94457" y="6777"/>
                </a:lnTo>
                <a:lnTo>
                  <a:pt x="97262" y="7372"/>
                </a:lnTo>
                <a:lnTo>
                  <a:pt x="99131" y="8721"/>
                </a:lnTo>
                <a:lnTo>
                  <a:pt x="100377" y="10574"/>
                </a:lnTo>
                <a:lnTo>
                  <a:pt x="101762" y="15171"/>
                </a:lnTo>
                <a:lnTo>
                  <a:pt x="102132" y="17731"/>
                </a:lnTo>
                <a:lnTo>
                  <a:pt x="102378" y="20390"/>
                </a:lnTo>
                <a:lnTo>
                  <a:pt x="102542" y="23115"/>
                </a:lnTo>
                <a:lnTo>
                  <a:pt x="102724" y="28683"/>
                </a:lnTo>
                <a:lnTo>
                  <a:pt x="101820" y="32453"/>
                </a:lnTo>
                <a:lnTo>
                  <a:pt x="100266" y="36872"/>
                </a:lnTo>
                <a:lnTo>
                  <a:pt x="95477" y="48550"/>
                </a:lnTo>
                <a:lnTo>
                  <a:pt x="94822" y="52688"/>
                </a:lnTo>
                <a:lnTo>
                  <a:pt x="94302" y="59941"/>
                </a:lnTo>
                <a:lnTo>
                  <a:pt x="94298" y="59986"/>
                </a:lnTo>
                <a:lnTo>
                  <a:pt x="114697" y="39598"/>
                </a:lnTo>
                <a:lnTo>
                  <a:pt x="117423" y="37826"/>
                </a:lnTo>
                <a:lnTo>
                  <a:pt x="122990" y="35856"/>
                </a:lnTo>
                <a:lnTo>
                  <a:pt x="128640" y="34980"/>
                </a:lnTo>
                <a:lnTo>
                  <a:pt x="131480" y="34747"/>
                </a:lnTo>
                <a:lnTo>
                  <a:pt x="134325" y="33639"/>
                </a:lnTo>
                <a:lnTo>
                  <a:pt x="140028" y="29868"/>
                </a:lnTo>
                <a:lnTo>
                  <a:pt x="145737" y="27557"/>
                </a:lnTo>
                <a:lnTo>
                  <a:pt x="148593" y="26940"/>
                </a:lnTo>
                <a:lnTo>
                  <a:pt x="151450" y="27482"/>
                </a:lnTo>
                <a:lnTo>
                  <a:pt x="157164" y="30624"/>
                </a:lnTo>
                <a:lnTo>
                  <a:pt x="162878" y="32655"/>
                </a:lnTo>
                <a:lnTo>
                  <a:pt x="165736" y="33197"/>
                </a:lnTo>
                <a:lnTo>
                  <a:pt x="171450" y="36339"/>
                </a:lnTo>
                <a:lnTo>
                  <a:pt x="174308" y="38510"/>
                </a:lnTo>
                <a:lnTo>
                  <a:pt x="176212" y="40910"/>
                </a:lnTo>
                <a:lnTo>
                  <a:pt x="177483" y="43463"/>
                </a:lnTo>
                <a:lnTo>
                  <a:pt x="178329" y="46117"/>
                </a:lnTo>
                <a:lnTo>
                  <a:pt x="179846" y="48839"/>
                </a:lnTo>
                <a:lnTo>
                  <a:pt x="181810" y="51606"/>
                </a:lnTo>
                <a:lnTo>
                  <a:pt x="184072" y="54403"/>
                </a:lnTo>
                <a:lnTo>
                  <a:pt x="185580" y="57220"/>
                </a:lnTo>
                <a:lnTo>
                  <a:pt x="186585" y="60051"/>
                </a:lnTo>
                <a:lnTo>
                  <a:pt x="187255" y="62891"/>
                </a:lnTo>
                <a:lnTo>
                  <a:pt x="187702" y="65736"/>
                </a:lnTo>
                <a:lnTo>
                  <a:pt x="188000" y="68586"/>
                </a:lnTo>
                <a:lnTo>
                  <a:pt x="188198" y="71438"/>
                </a:lnTo>
                <a:lnTo>
                  <a:pt x="187378" y="74292"/>
                </a:lnTo>
                <a:lnTo>
                  <a:pt x="185879" y="77147"/>
                </a:lnTo>
                <a:lnTo>
                  <a:pt x="183927" y="80003"/>
                </a:lnTo>
                <a:lnTo>
                  <a:pt x="181673" y="83812"/>
                </a:lnTo>
                <a:lnTo>
                  <a:pt x="179218" y="88257"/>
                </a:lnTo>
                <a:lnTo>
                  <a:pt x="173950" y="98275"/>
                </a:lnTo>
                <a:lnTo>
                  <a:pt x="168433" y="109077"/>
                </a:lnTo>
                <a:lnTo>
                  <a:pt x="165629" y="113672"/>
                </a:lnTo>
                <a:lnTo>
                  <a:pt x="162807" y="117688"/>
                </a:lnTo>
                <a:lnTo>
                  <a:pt x="159973" y="121318"/>
                </a:lnTo>
                <a:lnTo>
                  <a:pt x="157131" y="125643"/>
                </a:lnTo>
                <a:lnTo>
                  <a:pt x="154284" y="130431"/>
                </a:lnTo>
                <a:lnTo>
                  <a:pt x="151434" y="135528"/>
                </a:lnTo>
                <a:lnTo>
                  <a:pt x="148581" y="138926"/>
                </a:lnTo>
                <a:lnTo>
                  <a:pt x="145727" y="141192"/>
                </a:lnTo>
                <a:lnTo>
                  <a:pt x="140015" y="144662"/>
                </a:lnTo>
                <a:lnTo>
                  <a:pt x="134301" y="149378"/>
                </a:lnTo>
                <a:lnTo>
                  <a:pt x="132397" y="151970"/>
                </a:lnTo>
                <a:lnTo>
                  <a:pt x="131127" y="154650"/>
                </a:lnTo>
                <a:lnTo>
                  <a:pt x="130281" y="157389"/>
                </a:lnTo>
                <a:lnTo>
                  <a:pt x="128764" y="159215"/>
                </a:lnTo>
                <a:lnTo>
                  <a:pt x="126800" y="160433"/>
                </a:lnTo>
                <a:lnTo>
                  <a:pt x="122078" y="161785"/>
                </a:lnTo>
                <a:lnTo>
                  <a:pt x="116805" y="162387"/>
                </a:lnTo>
                <a:lnTo>
                  <a:pt x="111549" y="162773"/>
                </a:lnTo>
                <a:lnTo>
                  <a:pt x="104202" y="162855"/>
                </a:lnTo>
                <a:lnTo>
                  <a:pt x="103758" y="161907"/>
                </a:lnTo>
                <a:lnTo>
                  <a:pt x="103461" y="160322"/>
                </a:lnTo>
                <a:lnTo>
                  <a:pt x="102870" y="15429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7015172" y="3317557"/>
            <a:ext cx="110124" cy="111440"/>
          </a:xfrm>
          <a:custGeom>
            <a:avLst/>
            <a:gdLst/>
            <a:ahLst/>
            <a:cxnLst/>
            <a:rect l="0" t="0" r="0" b="0"/>
            <a:pathLst>
              <a:path w="110124" h="111440">
                <a:moveTo>
                  <a:pt x="25708" y="0"/>
                </a:moveTo>
                <a:lnTo>
                  <a:pt x="25708" y="7381"/>
                </a:lnTo>
                <a:lnTo>
                  <a:pt x="24755" y="7778"/>
                </a:lnTo>
                <a:lnTo>
                  <a:pt x="23168" y="8043"/>
                </a:lnTo>
                <a:lnTo>
                  <a:pt x="21156" y="8220"/>
                </a:lnTo>
                <a:lnTo>
                  <a:pt x="19816" y="9290"/>
                </a:lnTo>
                <a:lnTo>
                  <a:pt x="18922" y="10956"/>
                </a:lnTo>
                <a:lnTo>
                  <a:pt x="18327" y="13019"/>
                </a:lnTo>
                <a:lnTo>
                  <a:pt x="16977" y="14394"/>
                </a:lnTo>
                <a:lnTo>
                  <a:pt x="15125" y="15311"/>
                </a:lnTo>
                <a:lnTo>
                  <a:pt x="12938" y="15922"/>
                </a:lnTo>
                <a:lnTo>
                  <a:pt x="11479" y="17283"/>
                </a:lnTo>
                <a:lnTo>
                  <a:pt x="10507" y="19142"/>
                </a:lnTo>
                <a:lnTo>
                  <a:pt x="9858" y="21334"/>
                </a:lnTo>
                <a:lnTo>
                  <a:pt x="8474" y="23747"/>
                </a:lnTo>
                <a:lnTo>
                  <a:pt x="6599" y="26309"/>
                </a:lnTo>
                <a:lnTo>
                  <a:pt x="4396" y="28969"/>
                </a:lnTo>
                <a:lnTo>
                  <a:pt x="2927" y="32648"/>
                </a:lnTo>
                <a:lnTo>
                  <a:pt x="1949" y="37005"/>
                </a:lnTo>
                <a:lnTo>
                  <a:pt x="1295" y="41815"/>
                </a:lnTo>
                <a:lnTo>
                  <a:pt x="860" y="45974"/>
                </a:lnTo>
                <a:lnTo>
                  <a:pt x="571" y="49700"/>
                </a:lnTo>
                <a:lnTo>
                  <a:pt x="378" y="53136"/>
                </a:lnTo>
                <a:lnTo>
                  <a:pt x="162" y="59493"/>
                </a:lnTo>
                <a:lnTo>
                  <a:pt x="24" y="71336"/>
                </a:lnTo>
                <a:lnTo>
                  <a:pt x="0" y="84531"/>
                </a:lnTo>
                <a:lnTo>
                  <a:pt x="949" y="87787"/>
                </a:lnTo>
                <a:lnTo>
                  <a:pt x="2535" y="89957"/>
                </a:lnTo>
                <a:lnTo>
                  <a:pt x="4544" y="91404"/>
                </a:lnTo>
                <a:lnTo>
                  <a:pt x="5883" y="93321"/>
                </a:lnTo>
                <a:lnTo>
                  <a:pt x="6776" y="95552"/>
                </a:lnTo>
                <a:lnTo>
                  <a:pt x="7372" y="97991"/>
                </a:lnTo>
                <a:lnTo>
                  <a:pt x="6817" y="100570"/>
                </a:lnTo>
                <a:lnTo>
                  <a:pt x="5494" y="103241"/>
                </a:lnTo>
                <a:lnTo>
                  <a:pt x="3660" y="105975"/>
                </a:lnTo>
                <a:lnTo>
                  <a:pt x="3389" y="107798"/>
                </a:lnTo>
                <a:lnTo>
                  <a:pt x="4161" y="109013"/>
                </a:lnTo>
                <a:lnTo>
                  <a:pt x="5628" y="109823"/>
                </a:lnTo>
                <a:lnTo>
                  <a:pt x="7559" y="110363"/>
                </a:lnTo>
                <a:lnTo>
                  <a:pt x="9799" y="110723"/>
                </a:lnTo>
                <a:lnTo>
                  <a:pt x="12244" y="110963"/>
                </a:lnTo>
                <a:lnTo>
                  <a:pt x="14827" y="111123"/>
                </a:lnTo>
                <a:lnTo>
                  <a:pt x="20237" y="111301"/>
                </a:lnTo>
                <a:lnTo>
                  <a:pt x="34313" y="111424"/>
                </a:lnTo>
                <a:lnTo>
                  <a:pt x="45716" y="111439"/>
                </a:lnTo>
                <a:lnTo>
                  <a:pt x="49524" y="110488"/>
                </a:lnTo>
                <a:lnTo>
                  <a:pt x="53968" y="108901"/>
                </a:lnTo>
                <a:lnTo>
                  <a:pt x="58835" y="106890"/>
                </a:lnTo>
                <a:lnTo>
                  <a:pt x="63033" y="105551"/>
                </a:lnTo>
                <a:lnTo>
                  <a:pt x="66784" y="104657"/>
                </a:lnTo>
                <a:lnTo>
                  <a:pt x="70236" y="104062"/>
                </a:lnTo>
                <a:lnTo>
                  <a:pt x="73491" y="102712"/>
                </a:lnTo>
                <a:lnTo>
                  <a:pt x="76613" y="100859"/>
                </a:lnTo>
                <a:lnTo>
                  <a:pt x="79647" y="98672"/>
                </a:lnTo>
                <a:lnTo>
                  <a:pt x="82622" y="96262"/>
                </a:lnTo>
                <a:lnTo>
                  <a:pt x="85558" y="93702"/>
                </a:lnTo>
                <a:lnTo>
                  <a:pt x="88468" y="91043"/>
                </a:lnTo>
                <a:lnTo>
                  <a:pt x="90408" y="88318"/>
                </a:lnTo>
                <a:lnTo>
                  <a:pt x="91701" y="85548"/>
                </a:lnTo>
                <a:lnTo>
                  <a:pt x="92563" y="82750"/>
                </a:lnTo>
                <a:lnTo>
                  <a:pt x="94090" y="79932"/>
                </a:lnTo>
                <a:lnTo>
                  <a:pt x="96061" y="77100"/>
                </a:lnTo>
                <a:lnTo>
                  <a:pt x="98328" y="74260"/>
                </a:lnTo>
                <a:lnTo>
                  <a:pt x="99838" y="71414"/>
                </a:lnTo>
                <a:lnTo>
                  <a:pt x="100846" y="68564"/>
                </a:lnTo>
                <a:lnTo>
                  <a:pt x="101517" y="65712"/>
                </a:lnTo>
                <a:lnTo>
                  <a:pt x="102917" y="63811"/>
                </a:lnTo>
                <a:lnTo>
                  <a:pt x="104803" y="62543"/>
                </a:lnTo>
                <a:lnTo>
                  <a:pt x="107013" y="61698"/>
                </a:lnTo>
                <a:lnTo>
                  <a:pt x="108486" y="60182"/>
                </a:lnTo>
                <a:lnTo>
                  <a:pt x="109469" y="58219"/>
                </a:lnTo>
                <a:lnTo>
                  <a:pt x="110123" y="55958"/>
                </a:lnTo>
                <a:lnTo>
                  <a:pt x="109607" y="53498"/>
                </a:lnTo>
                <a:lnTo>
                  <a:pt x="108311" y="50905"/>
                </a:lnTo>
                <a:lnTo>
                  <a:pt x="106494" y="48224"/>
                </a:lnTo>
                <a:lnTo>
                  <a:pt x="105283" y="45485"/>
                </a:lnTo>
                <a:lnTo>
                  <a:pt x="104475" y="42706"/>
                </a:lnTo>
                <a:lnTo>
                  <a:pt x="103937" y="39900"/>
                </a:lnTo>
                <a:lnTo>
                  <a:pt x="102625" y="37078"/>
                </a:lnTo>
                <a:lnTo>
                  <a:pt x="100799" y="34243"/>
                </a:lnTo>
                <a:lnTo>
                  <a:pt x="98628" y="31402"/>
                </a:lnTo>
                <a:lnTo>
                  <a:pt x="96229" y="29507"/>
                </a:lnTo>
                <a:lnTo>
                  <a:pt x="93677" y="28244"/>
                </a:lnTo>
                <a:lnTo>
                  <a:pt x="91022" y="27402"/>
                </a:lnTo>
                <a:lnTo>
                  <a:pt x="89254" y="25888"/>
                </a:lnTo>
                <a:lnTo>
                  <a:pt x="88075" y="23926"/>
                </a:lnTo>
                <a:lnTo>
                  <a:pt x="87288" y="21666"/>
                </a:lnTo>
                <a:lnTo>
                  <a:pt x="85811" y="20159"/>
                </a:lnTo>
                <a:lnTo>
                  <a:pt x="83874" y="19154"/>
                </a:lnTo>
                <a:lnTo>
                  <a:pt x="81630" y="18485"/>
                </a:lnTo>
                <a:lnTo>
                  <a:pt x="79182" y="18038"/>
                </a:lnTo>
                <a:lnTo>
                  <a:pt x="76597" y="17740"/>
                </a:lnTo>
                <a:lnTo>
                  <a:pt x="73922" y="17542"/>
                </a:lnTo>
                <a:lnTo>
                  <a:pt x="70233" y="17409"/>
                </a:lnTo>
                <a:lnTo>
                  <a:pt x="53165" y="17197"/>
                </a:lnTo>
                <a:lnTo>
                  <a:pt x="36075" y="17148"/>
                </a:lnTo>
                <a:lnTo>
                  <a:pt x="34524" y="18100"/>
                </a:lnTo>
                <a:lnTo>
                  <a:pt x="32538" y="19686"/>
                </a:lnTo>
                <a:lnTo>
                  <a:pt x="25708" y="2571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7023734" y="3746182"/>
            <a:ext cx="120017" cy="77154"/>
          </a:xfrm>
          <a:custGeom>
            <a:avLst/>
            <a:gdLst/>
            <a:ahLst/>
            <a:cxnLst/>
            <a:rect l="0" t="0" r="0" b="0"/>
            <a:pathLst>
              <a:path w="120017" h="77154">
                <a:moveTo>
                  <a:pt x="0" y="0"/>
                </a:moveTo>
                <a:lnTo>
                  <a:pt x="7381" y="7381"/>
                </a:lnTo>
                <a:lnTo>
                  <a:pt x="10583" y="8043"/>
                </a:lnTo>
                <a:lnTo>
                  <a:pt x="12772" y="8220"/>
                </a:lnTo>
                <a:lnTo>
                  <a:pt x="14230" y="9290"/>
                </a:lnTo>
                <a:lnTo>
                  <a:pt x="15202" y="10956"/>
                </a:lnTo>
                <a:lnTo>
                  <a:pt x="15850" y="13019"/>
                </a:lnTo>
                <a:lnTo>
                  <a:pt x="17234" y="14394"/>
                </a:lnTo>
                <a:lnTo>
                  <a:pt x="19110" y="15311"/>
                </a:lnTo>
                <a:lnTo>
                  <a:pt x="21312" y="15922"/>
                </a:lnTo>
                <a:lnTo>
                  <a:pt x="23734" y="17283"/>
                </a:lnTo>
                <a:lnTo>
                  <a:pt x="26300" y="19142"/>
                </a:lnTo>
                <a:lnTo>
                  <a:pt x="28964" y="21334"/>
                </a:lnTo>
                <a:lnTo>
                  <a:pt x="31691" y="23747"/>
                </a:lnTo>
                <a:lnTo>
                  <a:pt x="37263" y="28969"/>
                </a:lnTo>
                <a:lnTo>
                  <a:pt x="40082" y="30743"/>
                </a:lnTo>
                <a:lnTo>
                  <a:pt x="42914" y="31925"/>
                </a:lnTo>
                <a:lnTo>
                  <a:pt x="45755" y="32714"/>
                </a:lnTo>
                <a:lnTo>
                  <a:pt x="48600" y="34192"/>
                </a:lnTo>
                <a:lnTo>
                  <a:pt x="51451" y="36129"/>
                </a:lnTo>
                <a:lnTo>
                  <a:pt x="54302" y="38374"/>
                </a:lnTo>
                <a:lnTo>
                  <a:pt x="57157" y="39870"/>
                </a:lnTo>
                <a:lnTo>
                  <a:pt x="60013" y="40867"/>
                </a:lnTo>
                <a:lnTo>
                  <a:pt x="62869" y="41532"/>
                </a:lnTo>
                <a:lnTo>
                  <a:pt x="65725" y="42928"/>
                </a:lnTo>
                <a:lnTo>
                  <a:pt x="68582" y="44812"/>
                </a:lnTo>
                <a:lnTo>
                  <a:pt x="71439" y="47019"/>
                </a:lnTo>
                <a:lnTo>
                  <a:pt x="73344" y="49444"/>
                </a:lnTo>
                <a:lnTo>
                  <a:pt x="74614" y="52013"/>
                </a:lnTo>
                <a:lnTo>
                  <a:pt x="75460" y="54677"/>
                </a:lnTo>
                <a:lnTo>
                  <a:pt x="76977" y="56454"/>
                </a:lnTo>
                <a:lnTo>
                  <a:pt x="78940" y="57639"/>
                </a:lnTo>
                <a:lnTo>
                  <a:pt x="81202" y="58428"/>
                </a:lnTo>
                <a:lnTo>
                  <a:pt x="83663" y="58955"/>
                </a:lnTo>
                <a:lnTo>
                  <a:pt x="86256" y="59306"/>
                </a:lnTo>
                <a:lnTo>
                  <a:pt x="88937" y="59540"/>
                </a:lnTo>
                <a:lnTo>
                  <a:pt x="91676" y="60648"/>
                </a:lnTo>
                <a:lnTo>
                  <a:pt x="94455" y="62340"/>
                </a:lnTo>
                <a:lnTo>
                  <a:pt x="101208" y="67348"/>
                </a:lnTo>
                <a:lnTo>
                  <a:pt x="104672" y="68032"/>
                </a:lnTo>
                <a:lnTo>
                  <a:pt x="106929" y="68215"/>
                </a:lnTo>
                <a:lnTo>
                  <a:pt x="108433" y="69289"/>
                </a:lnTo>
                <a:lnTo>
                  <a:pt x="109436" y="70958"/>
                </a:lnTo>
                <a:lnTo>
                  <a:pt x="111047" y="75929"/>
                </a:lnTo>
                <a:lnTo>
                  <a:pt x="112131" y="76337"/>
                </a:lnTo>
                <a:lnTo>
                  <a:pt x="113807" y="76609"/>
                </a:lnTo>
                <a:lnTo>
                  <a:pt x="120016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7118032" y="3660491"/>
            <a:ext cx="124713" cy="102827"/>
          </a:xfrm>
          <a:custGeom>
            <a:avLst/>
            <a:gdLst/>
            <a:ahLst/>
            <a:cxnLst/>
            <a:rect l="0" t="0" r="0" b="0"/>
            <a:pathLst>
              <a:path w="124713" h="102827">
                <a:moveTo>
                  <a:pt x="8573" y="8538"/>
                </a:moveTo>
                <a:lnTo>
                  <a:pt x="3" y="8538"/>
                </a:lnTo>
                <a:lnTo>
                  <a:pt x="0" y="54293"/>
                </a:lnTo>
                <a:lnTo>
                  <a:pt x="953" y="57139"/>
                </a:lnTo>
                <a:lnTo>
                  <a:pt x="2541" y="59989"/>
                </a:lnTo>
                <a:lnTo>
                  <a:pt x="7381" y="66856"/>
                </a:lnTo>
                <a:lnTo>
                  <a:pt x="8731" y="68372"/>
                </a:lnTo>
                <a:lnTo>
                  <a:pt x="12771" y="72596"/>
                </a:lnTo>
                <a:lnTo>
                  <a:pt x="14229" y="75056"/>
                </a:lnTo>
                <a:lnTo>
                  <a:pt x="15201" y="77649"/>
                </a:lnTo>
                <a:lnTo>
                  <a:pt x="15849" y="80329"/>
                </a:lnTo>
                <a:lnTo>
                  <a:pt x="17234" y="82116"/>
                </a:lnTo>
                <a:lnTo>
                  <a:pt x="19109" y="83308"/>
                </a:lnTo>
                <a:lnTo>
                  <a:pt x="21312" y="84102"/>
                </a:lnTo>
                <a:lnTo>
                  <a:pt x="22780" y="85584"/>
                </a:lnTo>
                <a:lnTo>
                  <a:pt x="23759" y="87525"/>
                </a:lnTo>
                <a:lnTo>
                  <a:pt x="24412" y="89771"/>
                </a:lnTo>
                <a:lnTo>
                  <a:pt x="25800" y="91269"/>
                </a:lnTo>
                <a:lnTo>
                  <a:pt x="27678" y="92267"/>
                </a:lnTo>
                <a:lnTo>
                  <a:pt x="29882" y="92932"/>
                </a:lnTo>
                <a:lnTo>
                  <a:pt x="32304" y="93376"/>
                </a:lnTo>
                <a:lnTo>
                  <a:pt x="34870" y="93672"/>
                </a:lnTo>
                <a:lnTo>
                  <a:pt x="37535" y="93869"/>
                </a:lnTo>
                <a:lnTo>
                  <a:pt x="40263" y="94953"/>
                </a:lnTo>
                <a:lnTo>
                  <a:pt x="43034" y="96628"/>
                </a:lnTo>
                <a:lnTo>
                  <a:pt x="49776" y="101610"/>
                </a:lnTo>
                <a:lnTo>
                  <a:pt x="53238" y="102291"/>
                </a:lnTo>
                <a:lnTo>
                  <a:pt x="55494" y="102473"/>
                </a:lnTo>
                <a:lnTo>
                  <a:pt x="57951" y="102594"/>
                </a:lnTo>
                <a:lnTo>
                  <a:pt x="66992" y="102804"/>
                </a:lnTo>
                <a:lnTo>
                  <a:pt x="72660" y="102826"/>
                </a:lnTo>
                <a:lnTo>
                  <a:pt x="75111" y="101877"/>
                </a:lnTo>
                <a:lnTo>
                  <a:pt x="77696" y="100292"/>
                </a:lnTo>
                <a:lnTo>
                  <a:pt x="84139" y="95454"/>
                </a:lnTo>
                <a:lnTo>
                  <a:pt x="87560" y="92253"/>
                </a:lnTo>
                <a:lnTo>
                  <a:pt x="106951" y="73034"/>
                </a:lnTo>
                <a:lnTo>
                  <a:pt x="108448" y="70586"/>
                </a:lnTo>
                <a:lnTo>
                  <a:pt x="109446" y="68001"/>
                </a:lnTo>
                <a:lnTo>
                  <a:pt x="111048" y="61559"/>
                </a:lnTo>
                <a:lnTo>
                  <a:pt x="112132" y="60078"/>
                </a:lnTo>
                <a:lnTo>
                  <a:pt x="113807" y="58138"/>
                </a:lnTo>
                <a:lnTo>
                  <a:pt x="115876" y="55893"/>
                </a:lnTo>
                <a:lnTo>
                  <a:pt x="117256" y="53443"/>
                </a:lnTo>
                <a:lnTo>
                  <a:pt x="118176" y="50858"/>
                </a:lnTo>
                <a:lnTo>
                  <a:pt x="118789" y="48181"/>
                </a:lnTo>
                <a:lnTo>
                  <a:pt x="120150" y="45444"/>
                </a:lnTo>
                <a:lnTo>
                  <a:pt x="122010" y="42667"/>
                </a:lnTo>
                <a:lnTo>
                  <a:pt x="124203" y="39864"/>
                </a:lnTo>
                <a:lnTo>
                  <a:pt x="124712" y="37042"/>
                </a:lnTo>
                <a:lnTo>
                  <a:pt x="124099" y="34209"/>
                </a:lnTo>
                <a:lnTo>
                  <a:pt x="120822" y="27368"/>
                </a:lnTo>
                <a:lnTo>
                  <a:pt x="120553" y="25854"/>
                </a:lnTo>
                <a:lnTo>
                  <a:pt x="120374" y="23892"/>
                </a:lnTo>
                <a:lnTo>
                  <a:pt x="120254" y="21632"/>
                </a:lnTo>
                <a:lnTo>
                  <a:pt x="119223" y="20125"/>
                </a:lnTo>
                <a:lnTo>
                  <a:pt x="117582" y="19120"/>
                </a:lnTo>
                <a:lnTo>
                  <a:pt x="115535" y="18451"/>
                </a:lnTo>
                <a:lnTo>
                  <a:pt x="114171" y="17052"/>
                </a:lnTo>
                <a:lnTo>
                  <a:pt x="113262" y="15166"/>
                </a:lnTo>
                <a:lnTo>
                  <a:pt x="111802" y="9848"/>
                </a:lnTo>
                <a:lnTo>
                  <a:pt x="110730" y="8459"/>
                </a:lnTo>
                <a:lnTo>
                  <a:pt x="109062" y="6580"/>
                </a:lnTo>
                <a:lnTo>
                  <a:pt x="106999" y="4376"/>
                </a:lnTo>
                <a:lnTo>
                  <a:pt x="104670" y="2906"/>
                </a:lnTo>
                <a:lnTo>
                  <a:pt x="102165" y="1926"/>
                </a:lnTo>
                <a:lnTo>
                  <a:pt x="99542" y="1273"/>
                </a:lnTo>
                <a:lnTo>
                  <a:pt x="96842" y="837"/>
                </a:lnTo>
                <a:lnTo>
                  <a:pt x="94089" y="547"/>
                </a:lnTo>
                <a:lnTo>
                  <a:pt x="91300" y="353"/>
                </a:lnTo>
                <a:lnTo>
                  <a:pt x="88490" y="224"/>
                </a:lnTo>
                <a:lnTo>
                  <a:pt x="82826" y="81"/>
                </a:lnTo>
                <a:lnTo>
                  <a:pt x="74283" y="0"/>
                </a:lnTo>
                <a:lnTo>
                  <a:pt x="71429" y="941"/>
                </a:lnTo>
                <a:lnTo>
                  <a:pt x="68575" y="2521"/>
                </a:lnTo>
                <a:lnTo>
                  <a:pt x="65719" y="4527"/>
                </a:lnTo>
                <a:lnTo>
                  <a:pt x="62863" y="5864"/>
                </a:lnTo>
                <a:lnTo>
                  <a:pt x="60006" y="6756"/>
                </a:lnTo>
                <a:lnTo>
                  <a:pt x="57149" y="7350"/>
                </a:lnTo>
                <a:lnTo>
                  <a:pt x="54292" y="7746"/>
                </a:lnTo>
                <a:lnTo>
                  <a:pt x="51435" y="8011"/>
                </a:lnTo>
                <a:lnTo>
                  <a:pt x="48577" y="8187"/>
                </a:lnTo>
                <a:lnTo>
                  <a:pt x="42862" y="8382"/>
                </a:lnTo>
                <a:lnTo>
                  <a:pt x="25718" y="853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2866125" y="3549049"/>
            <a:ext cx="282840" cy="265704"/>
          </a:xfrm>
          <a:custGeom>
            <a:avLst/>
            <a:gdLst/>
            <a:ahLst/>
            <a:cxnLst/>
            <a:rect l="0" t="0" r="0" b="0"/>
            <a:pathLst>
              <a:path w="282840" h="265704">
                <a:moveTo>
                  <a:pt x="282839" y="51401"/>
                </a:moveTo>
                <a:lnTo>
                  <a:pt x="275459" y="51401"/>
                </a:lnTo>
                <a:lnTo>
                  <a:pt x="275061" y="50448"/>
                </a:lnTo>
                <a:lnTo>
                  <a:pt x="274620" y="46850"/>
                </a:lnTo>
                <a:lnTo>
                  <a:pt x="273550" y="45509"/>
                </a:lnTo>
                <a:lnTo>
                  <a:pt x="271884" y="44615"/>
                </a:lnTo>
                <a:lnTo>
                  <a:pt x="267493" y="43623"/>
                </a:lnTo>
                <a:lnTo>
                  <a:pt x="262366" y="43181"/>
                </a:lnTo>
                <a:lnTo>
                  <a:pt x="259666" y="42111"/>
                </a:lnTo>
                <a:lnTo>
                  <a:pt x="251027" y="36089"/>
                </a:lnTo>
                <a:lnTo>
                  <a:pt x="247746" y="34118"/>
                </a:lnTo>
                <a:lnTo>
                  <a:pt x="239937" y="30067"/>
                </a:lnTo>
                <a:lnTo>
                  <a:pt x="232657" y="27631"/>
                </a:lnTo>
                <a:lnTo>
                  <a:pt x="226246" y="26549"/>
                </a:lnTo>
                <a:lnTo>
                  <a:pt x="220222" y="26068"/>
                </a:lnTo>
                <a:lnTo>
                  <a:pt x="217282" y="24987"/>
                </a:lnTo>
                <a:lnTo>
                  <a:pt x="208593" y="19868"/>
                </a:lnTo>
                <a:lnTo>
                  <a:pt x="202851" y="18336"/>
                </a:lnTo>
                <a:lnTo>
                  <a:pt x="194584" y="15115"/>
                </a:lnTo>
                <a:lnTo>
                  <a:pt x="189712" y="12923"/>
                </a:lnTo>
                <a:lnTo>
                  <a:pt x="181760" y="10487"/>
                </a:lnTo>
                <a:lnTo>
                  <a:pt x="178305" y="9837"/>
                </a:lnTo>
                <a:lnTo>
                  <a:pt x="171927" y="6575"/>
                </a:lnTo>
                <a:lnTo>
                  <a:pt x="168893" y="4372"/>
                </a:lnTo>
                <a:lnTo>
                  <a:pt x="160442" y="1924"/>
                </a:lnTo>
                <a:lnTo>
                  <a:pt x="155521" y="1271"/>
                </a:lnTo>
                <a:lnTo>
                  <a:pt x="147514" y="546"/>
                </a:lnTo>
                <a:lnTo>
                  <a:pt x="139827" y="223"/>
                </a:lnTo>
                <a:lnTo>
                  <a:pt x="118403" y="0"/>
                </a:lnTo>
                <a:lnTo>
                  <a:pt x="115113" y="941"/>
                </a:lnTo>
                <a:lnTo>
                  <a:pt x="108917" y="4527"/>
                </a:lnTo>
                <a:lnTo>
                  <a:pt x="102988" y="9295"/>
                </a:lnTo>
                <a:lnTo>
                  <a:pt x="100074" y="11900"/>
                </a:lnTo>
                <a:lnTo>
                  <a:pt x="97178" y="13637"/>
                </a:lnTo>
                <a:lnTo>
                  <a:pt x="91421" y="15567"/>
                </a:lnTo>
                <a:lnTo>
                  <a:pt x="88552" y="17986"/>
                </a:lnTo>
                <a:lnTo>
                  <a:pt x="82825" y="25755"/>
                </a:lnTo>
                <a:lnTo>
                  <a:pt x="74564" y="33018"/>
                </a:lnTo>
                <a:lnTo>
                  <a:pt x="69694" y="36288"/>
                </a:lnTo>
                <a:lnTo>
                  <a:pt x="65495" y="40373"/>
                </a:lnTo>
                <a:lnTo>
                  <a:pt x="61743" y="45001"/>
                </a:lnTo>
                <a:lnTo>
                  <a:pt x="58290" y="49992"/>
                </a:lnTo>
                <a:lnTo>
                  <a:pt x="51912" y="58077"/>
                </a:lnTo>
                <a:lnTo>
                  <a:pt x="45903" y="65798"/>
                </a:lnTo>
                <a:lnTo>
                  <a:pt x="42967" y="70524"/>
                </a:lnTo>
                <a:lnTo>
                  <a:pt x="40056" y="75580"/>
                </a:lnTo>
                <a:lnTo>
                  <a:pt x="34284" y="86277"/>
                </a:lnTo>
                <a:lnTo>
                  <a:pt x="31410" y="91796"/>
                </a:lnTo>
                <a:lnTo>
                  <a:pt x="27590" y="97381"/>
                </a:lnTo>
                <a:lnTo>
                  <a:pt x="23138" y="103009"/>
                </a:lnTo>
                <a:lnTo>
                  <a:pt x="18265" y="108666"/>
                </a:lnTo>
                <a:lnTo>
                  <a:pt x="14064" y="114343"/>
                </a:lnTo>
                <a:lnTo>
                  <a:pt x="10311" y="120032"/>
                </a:lnTo>
                <a:lnTo>
                  <a:pt x="6856" y="125730"/>
                </a:lnTo>
                <a:lnTo>
                  <a:pt x="4553" y="131434"/>
                </a:lnTo>
                <a:lnTo>
                  <a:pt x="3018" y="137141"/>
                </a:lnTo>
                <a:lnTo>
                  <a:pt x="1994" y="142851"/>
                </a:lnTo>
                <a:lnTo>
                  <a:pt x="1312" y="147610"/>
                </a:lnTo>
                <a:lnTo>
                  <a:pt x="554" y="155438"/>
                </a:lnTo>
                <a:lnTo>
                  <a:pt x="351" y="159811"/>
                </a:lnTo>
                <a:lnTo>
                  <a:pt x="127" y="169751"/>
                </a:lnTo>
                <a:lnTo>
                  <a:pt x="0" y="181506"/>
                </a:lnTo>
                <a:lnTo>
                  <a:pt x="935" y="185762"/>
                </a:lnTo>
                <a:lnTo>
                  <a:pt x="2511" y="190505"/>
                </a:lnTo>
                <a:lnTo>
                  <a:pt x="4514" y="195572"/>
                </a:lnTo>
                <a:lnTo>
                  <a:pt x="9279" y="203742"/>
                </a:lnTo>
                <a:lnTo>
                  <a:pt x="14572" y="210548"/>
                </a:lnTo>
                <a:lnTo>
                  <a:pt x="20099" y="216748"/>
                </a:lnTo>
                <a:lnTo>
                  <a:pt x="25731" y="222678"/>
                </a:lnTo>
                <a:lnTo>
                  <a:pt x="37108" y="234247"/>
                </a:lnTo>
                <a:lnTo>
                  <a:pt x="45356" y="239980"/>
                </a:lnTo>
                <a:lnTo>
                  <a:pt x="50222" y="242843"/>
                </a:lnTo>
                <a:lnTo>
                  <a:pt x="55371" y="245704"/>
                </a:lnTo>
                <a:lnTo>
                  <a:pt x="66172" y="251423"/>
                </a:lnTo>
                <a:lnTo>
                  <a:pt x="71720" y="253328"/>
                </a:lnTo>
                <a:lnTo>
                  <a:pt x="77323" y="254599"/>
                </a:lnTo>
                <a:lnTo>
                  <a:pt x="82963" y="255446"/>
                </a:lnTo>
                <a:lnTo>
                  <a:pt x="88629" y="256964"/>
                </a:lnTo>
                <a:lnTo>
                  <a:pt x="94311" y="258928"/>
                </a:lnTo>
                <a:lnTo>
                  <a:pt x="100004" y="261190"/>
                </a:lnTo>
                <a:lnTo>
                  <a:pt x="105704" y="262697"/>
                </a:lnTo>
                <a:lnTo>
                  <a:pt x="111409" y="263703"/>
                </a:lnTo>
                <a:lnTo>
                  <a:pt x="117118" y="264373"/>
                </a:lnTo>
                <a:lnTo>
                  <a:pt x="122828" y="264819"/>
                </a:lnTo>
                <a:lnTo>
                  <a:pt x="128541" y="265117"/>
                </a:lnTo>
                <a:lnTo>
                  <a:pt x="139967" y="265448"/>
                </a:lnTo>
                <a:lnTo>
                  <a:pt x="179970" y="265697"/>
                </a:lnTo>
                <a:lnTo>
                  <a:pt x="185684" y="265703"/>
                </a:lnTo>
                <a:lnTo>
                  <a:pt x="190447" y="264754"/>
                </a:lnTo>
                <a:lnTo>
                  <a:pt x="198279" y="261159"/>
                </a:lnTo>
                <a:lnTo>
                  <a:pt x="203606" y="259820"/>
                </a:lnTo>
                <a:lnTo>
                  <a:pt x="210014" y="258927"/>
                </a:lnTo>
                <a:lnTo>
                  <a:pt x="217144" y="258331"/>
                </a:lnTo>
                <a:lnTo>
                  <a:pt x="223803" y="256982"/>
                </a:lnTo>
                <a:lnTo>
                  <a:pt x="230147" y="255130"/>
                </a:lnTo>
                <a:lnTo>
                  <a:pt x="236281" y="252942"/>
                </a:lnTo>
                <a:lnTo>
                  <a:pt x="241323" y="251484"/>
                </a:lnTo>
                <a:lnTo>
                  <a:pt x="249465" y="249864"/>
                </a:lnTo>
                <a:lnTo>
                  <a:pt x="256259" y="246604"/>
                </a:lnTo>
                <a:lnTo>
                  <a:pt x="265694" y="23999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3268979" y="3626241"/>
            <a:ext cx="222886" cy="8500"/>
          </a:xfrm>
          <a:custGeom>
            <a:avLst/>
            <a:gdLst/>
            <a:ahLst/>
            <a:cxnLst/>
            <a:rect l="0" t="0" r="0" b="0"/>
            <a:pathLst>
              <a:path w="222886" h="8500">
                <a:moveTo>
                  <a:pt x="0" y="8499"/>
                </a:moveTo>
                <a:lnTo>
                  <a:pt x="20400" y="8499"/>
                </a:lnTo>
                <a:lnTo>
                  <a:pt x="23125" y="7546"/>
                </a:lnTo>
                <a:lnTo>
                  <a:pt x="25895" y="5959"/>
                </a:lnTo>
                <a:lnTo>
                  <a:pt x="28693" y="3948"/>
                </a:lnTo>
                <a:lnTo>
                  <a:pt x="32464" y="2607"/>
                </a:lnTo>
                <a:lnTo>
                  <a:pt x="36883" y="1713"/>
                </a:lnTo>
                <a:lnTo>
                  <a:pt x="41734" y="1118"/>
                </a:lnTo>
                <a:lnTo>
                  <a:pt x="46873" y="720"/>
                </a:lnTo>
                <a:lnTo>
                  <a:pt x="52203" y="456"/>
                </a:lnTo>
                <a:lnTo>
                  <a:pt x="63207" y="162"/>
                </a:lnTo>
                <a:lnTo>
                  <a:pt x="74447" y="31"/>
                </a:lnTo>
                <a:lnTo>
                  <a:pt x="80112" y="948"/>
                </a:lnTo>
                <a:lnTo>
                  <a:pt x="85793" y="2513"/>
                </a:lnTo>
                <a:lnTo>
                  <a:pt x="91486" y="4508"/>
                </a:lnTo>
                <a:lnTo>
                  <a:pt x="97185" y="4886"/>
                </a:lnTo>
                <a:lnTo>
                  <a:pt x="102891" y="4185"/>
                </a:lnTo>
                <a:lnTo>
                  <a:pt x="108599" y="2765"/>
                </a:lnTo>
                <a:lnTo>
                  <a:pt x="115262" y="1819"/>
                </a:lnTo>
                <a:lnTo>
                  <a:pt x="122562" y="1188"/>
                </a:lnTo>
                <a:lnTo>
                  <a:pt x="136387" y="487"/>
                </a:lnTo>
                <a:lnTo>
                  <a:pt x="145707" y="176"/>
                </a:lnTo>
                <a:lnTo>
                  <a:pt x="165410" y="0"/>
                </a:lnTo>
                <a:lnTo>
                  <a:pt x="171234" y="928"/>
                </a:lnTo>
                <a:lnTo>
                  <a:pt x="176068" y="2499"/>
                </a:lnTo>
                <a:lnTo>
                  <a:pt x="180244" y="4499"/>
                </a:lnTo>
                <a:lnTo>
                  <a:pt x="183980" y="5832"/>
                </a:lnTo>
                <a:lnTo>
                  <a:pt x="187424" y="6721"/>
                </a:lnTo>
                <a:lnTo>
                  <a:pt x="190672" y="7313"/>
                </a:lnTo>
                <a:lnTo>
                  <a:pt x="194742" y="7708"/>
                </a:lnTo>
                <a:lnTo>
                  <a:pt x="199361" y="7972"/>
                </a:lnTo>
                <a:lnTo>
                  <a:pt x="208620" y="8265"/>
                </a:lnTo>
                <a:lnTo>
                  <a:pt x="222885" y="849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3272613" y="3711997"/>
            <a:ext cx="262115" cy="17041"/>
          </a:xfrm>
          <a:custGeom>
            <a:avLst/>
            <a:gdLst/>
            <a:ahLst/>
            <a:cxnLst/>
            <a:rect l="0" t="0" r="0" b="0"/>
            <a:pathLst>
              <a:path w="262115" h="17041">
                <a:moveTo>
                  <a:pt x="4939" y="17040"/>
                </a:moveTo>
                <a:lnTo>
                  <a:pt x="0" y="17040"/>
                </a:lnTo>
                <a:lnTo>
                  <a:pt x="13967" y="17040"/>
                </a:lnTo>
                <a:lnTo>
                  <a:pt x="17625" y="16087"/>
                </a:lnTo>
                <a:lnTo>
                  <a:pt x="21016" y="14500"/>
                </a:lnTo>
                <a:lnTo>
                  <a:pt x="24230" y="12490"/>
                </a:lnTo>
                <a:lnTo>
                  <a:pt x="28277" y="11148"/>
                </a:lnTo>
                <a:lnTo>
                  <a:pt x="32880" y="10255"/>
                </a:lnTo>
                <a:lnTo>
                  <a:pt x="37854" y="9659"/>
                </a:lnTo>
                <a:lnTo>
                  <a:pt x="43075" y="9262"/>
                </a:lnTo>
                <a:lnTo>
                  <a:pt x="48461" y="8997"/>
                </a:lnTo>
                <a:lnTo>
                  <a:pt x="59524" y="8703"/>
                </a:lnTo>
                <a:lnTo>
                  <a:pt x="92396" y="8499"/>
                </a:lnTo>
                <a:lnTo>
                  <a:pt x="100391" y="7536"/>
                </a:lnTo>
                <a:lnTo>
                  <a:pt x="108579" y="5941"/>
                </a:lnTo>
                <a:lnTo>
                  <a:pt x="116895" y="3926"/>
                </a:lnTo>
                <a:lnTo>
                  <a:pt x="124343" y="2582"/>
                </a:lnTo>
                <a:lnTo>
                  <a:pt x="131214" y="1687"/>
                </a:lnTo>
                <a:lnTo>
                  <a:pt x="137700" y="1089"/>
                </a:lnTo>
                <a:lnTo>
                  <a:pt x="144881" y="691"/>
                </a:lnTo>
                <a:lnTo>
                  <a:pt x="160481" y="249"/>
                </a:lnTo>
                <a:lnTo>
                  <a:pt x="185328" y="0"/>
                </a:lnTo>
                <a:lnTo>
                  <a:pt x="192826" y="917"/>
                </a:lnTo>
                <a:lnTo>
                  <a:pt x="199730" y="2482"/>
                </a:lnTo>
                <a:lnTo>
                  <a:pt x="206237" y="4477"/>
                </a:lnTo>
                <a:lnTo>
                  <a:pt x="212480" y="5807"/>
                </a:lnTo>
                <a:lnTo>
                  <a:pt x="218547" y="6694"/>
                </a:lnTo>
                <a:lnTo>
                  <a:pt x="224497" y="7285"/>
                </a:lnTo>
                <a:lnTo>
                  <a:pt x="230368" y="7679"/>
                </a:lnTo>
                <a:lnTo>
                  <a:pt x="236188" y="7942"/>
                </a:lnTo>
                <a:lnTo>
                  <a:pt x="241972" y="8117"/>
                </a:lnTo>
                <a:lnTo>
                  <a:pt x="246781" y="9187"/>
                </a:lnTo>
                <a:lnTo>
                  <a:pt x="250940" y="10852"/>
                </a:lnTo>
                <a:lnTo>
                  <a:pt x="262114" y="170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3672240" y="3566172"/>
            <a:ext cx="273968" cy="231036"/>
          </a:xfrm>
          <a:custGeom>
            <a:avLst/>
            <a:gdLst/>
            <a:ahLst/>
            <a:cxnLst/>
            <a:rect l="0" t="0" r="0" b="0"/>
            <a:pathLst>
              <a:path w="273968" h="231036">
                <a:moveTo>
                  <a:pt x="8219" y="34278"/>
                </a:moveTo>
                <a:lnTo>
                  <a:pt x="0" y="34278"/>
                </a:lnTo>
                <a:lnTo>
                  <a:pt x="7059" y="34278"/>
                </a:lnTo>
                <a:lnTo>
                  <a:pt x="7446" y="33325"/>
                </a:lnTo>
                <a:lnTo>
                  <a:pt x="7876" y="29727"/>
                </a:lnTo>
                <a:lnTo>
                  <a:pt x="8943" y="28386"/>
                </a:lnTo>
                <a:lnTo>
                  <a:pt x="10607" y="27492"/>
                </a:lnTo>
                <a:lnTo>
                  <a:pt x="15948" y="25547"/>
                </a:lnTo>
                <a:lnTo>
                  <a:pt x="20040" y="23694"/>
                </a:lnTo>
                <a:lnTo>
                  <a:pt x="24672" y="21507"/>
                </a:lnTo>
                <a:lnTo>
                  <a:pt x="32359" y="19077"/>
                </a:lnTo>
                <a:lnTo>
                  <a:pt x="39903" y="17044"/>
                </a:lnTo>
                <a:lnTo>
                  <a:pt x="44582" y="15169"/>
                </a:lnTo>
                <a:lnTo>
                  <a:pt x="49606" y="12966"/>
                </a:lnTo>
                <a:lnTo>
                  <a:pt x="60269" y="7978"/>
                </a:lnTo>
                <a:lnTo>
                  <a:pt x="65779" y="5315"/>
                </a:lnTo>
                <a:lnTo>
                  <a:pt x="70405" y="3539"/>
                </a:lnTo>
                <a:lnTo>
                  <a:pt x="78085" y="1566"/>
                </a:lnTo>
                <a:lnTo>
                  <a:pt x="83372" y="1040"/>
                </a:lnTo>
                <a:lnTo>
                  <a:pt x="89754" y="689"/>
                </a:lnTo>
                <a:lnTo>
                  <a:pt x="103512" y="299"/>
                </a:lnTo>
                <a:lnTo>
                  <a:pt x="133704" y="29"/>
                </a:lnTo>
                <a:lnTo>
                  <a:pt x="155573" y="0"/>
                </a:lnTo>
                <a:lnTo>
                  <a:pt x="161700" y="948"/>
                </a:lnTo>
                <a:lnTo>
                  <a:pt x="166738" y="2533"/>
                </a:lnTo>
                <a:lnTo>
                  <a:pt x="175827" y="6834"/>
                </a:lnTo>
                <a:lnTo>
                  <a:pt x="202776" y="20139"/>
                </a:lnTo>
                <a:lnTo>
                  <a:pt x="206504" y="23899"/>
                </a:lnTo>
                <a:lnTo>
                  <a:pt x="208989" y="28311"/>
                </a:lnTo>
                <a:lnTo>
                  <a:pt x="210646" y="33157"/>
                </a:lnTo>
                <a:lnTo>
                  <a:pt x="212703" y="37341"/>
                </a:lnTo>
                <a:lnTo>
                  <a:pt x="217528" y="44529"/>
                </a:lnTo>
                <a:lnTo>
                  <a:pt x="219196" y="49684"/>
                </a:lnTo>
                <a:lnTo>
                  <a:pt x="220308" y="55979"/>
                </a:lnTo>
                <a:lnTo>
                  <a:pt x="221050" y="63033"/>
                </a:lnTo>
                <a:lnTo>
                  <a:pt x="221544" y="69640"/>
                </a:lnTo>
                <a:lnTo>
                  <a:pt x="221873" y="75950"/>
                </a:lnTo>
                <a:lnTo>
                  <a:pt x="222092" y="82062"/>
                </a:lnTo>
                <a:lnTo>
                  <a:pt x="221287" y="88041"/>
                </a:lnTo>
                <a:lnTo>
                  <a:pt x="219796" y="93933"/>
                </a:lnTo>
                <a:lnTo>
                  <a:pt x="217851" y="99765"/>
                </a:lnTo>
                <a:lnTo>
                  <a:pt x="216554" y="105558"/>
                </a:lnTo>
                <a:lnTo>
                  <a:pt x="215689" y="111326"/>
                </a:lnTo>
                <a:lnTo>
                  <a:pt x="215113" y="117076"/>
                </a:lnTo>
                <a:lnTo>
                  <a:pt x="213776" y="122814"/>
                </a:lnTo>
                <a:lnTo>
                  <a:pt x="211932" y="128544"/>
                </a:lnTo>
                <a:lnTo>
                  <a:pt x="209750" y="134269"/>
                </a:lnTo>
                <a:lnTo>
                  <a:pt x="207343" y="139991"/>
                </a:lnTo>
                <a:lnTo>
                  <a:pt x="204786" y="145711"/>
                </a:lnTo>
                <a:lnTo>
                  <a:pt x="199405" y="157146"/>
                </a:lnTo>
                <a:lnTo>
                  <a:pt x="185350" y="185725"/>
                </a:lnTo>
                <a:lnTo>
                  <a:pt x="181551" y="191440"/>
                </a:lnTo>
                <a:lnTo>
                  <a:pt x="177114" y="197155"/>
                </a:lnTo>
                <a:lnTo>
                  <a:pt x="172251" y="202870"/>
                </a:lnTo>
                <a:lnTo>
                  <a:pt x="168056" y="207632"/>
                </a:lnTo>
                <a:lnTo>
                  <a:pt x="160855" y="215464"/>
                </a:lnTo>
                <a:lnTo>
                  <a:pt x="157602" y="217934"/>
                </a:lnTo>
                <a:lnTo>
                  <a:pt x="151447" y="220678"/>
                </a:lnTo>
                <a:lnTo>
                  <a:pt x="142996" y="224437"/>
                </a:lnTo>
                <a:lnTo>
                  <a:pt x="131150" y="230061"/>
                </a:lnTo>
                <a:lnTo>
                  <a:pt x="126990" y="230830"/>
                </a:lnTo>
                <a:lnTo>
                  <a:pt x="124548" y="231035"/>
                </a:lnTo>
                <a:lnTo>
                  <a:pt x="121967" y="230219"/>
                </a:lnTo>
                <a:lnTo>
                  <a:pt x="113783" y="225473"/>
                </a:lnTo>
                <a:lnTo>
                  <a:pt x="108159" y="224028"/>
                </a:lnTo>
                <a:lnTo>
                  <a:pt x="106278" y="222690"/>
                </a:lnTo>
                <a:lnTo>
                  <a:pt x="105025" y="220846"/>
                </a:lnTo>
                <a:lnTo>
                  <a:pt x="104189" y="218664"/>
                </a:lnTo>
                <a:lnTo>
                  <a:pt x="100720" y="213699"/>
                </a:lnTo>
                <a:lnTo>
                  <a:pt x="98462" y="211042"/>
                </a:lnTo>
                <a:lnTo>
                  <a:pt x="96956" y="208318"/>
                </a:lnTo>
                <a:lnTo>
                  <a:pt x="95283" y="202751"/>
                </a:lnTo>
                <a:lnTo>
                  <a:pt x="94837" y="198981"/>
                </a:lnTo>
                <a:lnTo>
                  <a:pt x="94539" y="194563"/>
                </a:lnTo>
                <a:lnTo>
                  <a:pt x="94341" y="189712"/>
                </a:lnTo>
                <a:lnTo>
                  <a:pt x="95161" y="185525"/>
                </a:lnTo>
                <a:lnTo>
                  <a:pt x="98613" y="178334"/>
                </a:lnTo>
                <a:lnTo>
                  <a:pt x="103322" y="171963"/>
                </a:lnTo>
                <a:lnTo>
                  <a:pt x="108590" y="165004"/>
                </a:lnTo>
                <a:lnTo>
                  <a:pt x="111328" y="160481"/>
                </a:lnTo>
                <a:lnTo>
                  <a:pt x="114106" y="155560"/>
                </a:lnTo>
                <a:lnTo>
                  <a:pt x="117863" y="152280"/>
                </a:lnTo>
                <a:lnTo>
                  <a:pt x="122273" y="150094"/>
                </a:lnTo>
                <a:lnTo>
                  <a:pt x="127118" y="148636"/>
                </a:lnTo>
                <a:lnTo>
                  <a:pt x="135041" y="144476"/>
                </a:lnTo>
                <a:lnTo>
                  <a:pt x="138487" y="142033"/>
                </a:lnTo>
                <a:lnTo>
                  <a:pt x="142689" y="140405"/>
                </a:lnTo>
                <a:lnTo>
                  <a:pt x="147396" y="139319"/>
                </a:lnTo>
                <a:lnTo>
                  <a:pt x="152439" y="138595"/>
                </a:lnTo>
                <a:lnTo>
                  <a:pt x="160582" y="137791"/>
                </a:lnTo>
                <a:lnTo>
                  <a:pt x="164087" y="137577"/>
                </a:lnTo>
                <a:lnTo>
                  <a:pt x="168329" y="138386"/>
                </a:lnTo>
                <a:lnTo>
                  <a:pt x="173062" y="139878"/>
                </a:lnTo>
                <a:lnTo>
                  <a:pt x="178122" y="141826"/>
                </a:lnTo>
                <a:lnTo>
                  <a:pt x="186284" y="143989"/>
                </a:lnTo>
                <a:lnTo>
                  <a:pt x="194039" y="145904"/>
                </a:lnTo>
                <a:lnTo>
                  <a:pt x="198774" y="147747"/>
                </a:lnTo>
                <a:lnTo>
                  <a:pt x="203836" y="149929"/>
                </a:lnTo>
                <a:lnTo>
                  <a:pt x="212000" y="154893"/>
                </a:lnTo>
                <a:lnTo>
                  <a:pt x="218803" y="160274"/>
                </a:lnTo>
                <a:lnTo>
                  <a:pt x="225003" y="165841"/>
                </a:lnTo>
                <a:lnTo>
                  <a:pt x="230932" y="171490"/>
                </a:lnTo>
                <a:lnTo>
                  <a:pt x="242500" y="182878"/>
                </a:lnTo>
                <a:lnTo>
                  <a:pt x="245369" y="184780"/>
                </a:lnTo>
                <a:lnTo>
                  <a:pt x="251097" y="186892"/>
                </a:lnTo>
                <a:lnTo>
                  <a:pt x="253005" y="188408"/>
                </a:lnTo>
                <a:lnTo>
                  <a:pt x="254278" y="190371"/>
                </a:lnTo>
                <a:lnTo>
                  <a:pt x="255126" y="192633"/>
                </a:lnTo>
                <a:lnTo>
                  <a:pt x="258608" y="197685"/>
                </a:lnTo>
                <a:lnTo>
                  <a:pt x="260870" y="200366"/>
                </a:lnTo>
                <a:lnTo>
                  <a:pt x="263331" y="202153"/>
                </a:lnTo>
                <a:lnTo>
                  <a:pt x="265923" y="203345"/>
                </a:lnTo>
                <a:lnTo>
                  <a:pt x="273967" y="20572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4074829" y="3514736"/>
            <a:ext cx="197120" cy="222839"/>
          </a:xfrm>
          <a:custGeom>
            <a:avLst/>
            <a:gdLst/>
            <a:ahLst/>
            <a:cxnLst/>
            <a:rect l="0" t="0" r="0" b="0"/>
            <a:pathLst>
              <a:path w="197120" h="222839">
                <a:moveTo>
                  <a:pt x="59973" y="17134"/>
                </a:moveTo>
                <a:lnTo>
                  <a:pt x="52592" y="17134"/>
                </a:lnTo>
                <a:lnTo>
                  <a:pt x="52195" y="18086"/>
                </a:lnTo>
                <a:lnTo>
                  <a:pt x="51754" y="21684"/>
                </a:lnTo>
                <a:lnTo>
                  <a:pt x="49731" y="23025"/>
                </a:lnTo>
                <a:lnTo>
                  <a:pt x="46477" y="23919"/>
                </a:lnTo>
                <a:lnTo>
                  <a:pt x="42404" y="24515"/>
                </a:lnTo>
                <a:lnTo>
                  <a:pt x="39688" y="26817"/>
                </a:lnTo>
                <a:lnTo>
                  <a:pt x="37877" y="30256"/>
                </a:lnTo>
                <a:lnTo>
                  <a:pt x="36670" y="34455"/>
                </a:lnTo>
                <a:lnTo>
                  <a:pt x="34913" y="38206"/>
                </a:lnTo>
                <a:lnTo>
                  <a:pt x="30420" y="44914"/>
                </a:lnTo>
                <a:lnTo>
                  <a:pt x="25248" y="51070"/>
                </a:lnTo>
                <a:lnTo>
                  <a:pt x="19775" y="57934"/>
                </a:lnTo>
                <a:lnTo>
                  <a:pt x="16982" y="62432"/>
                </a:lnTo>
                <a:lnTo>
                  <a:pt x="14167" y="67335"/>
                </a:lnTo>
                <a:lnTo>
                  <a:pt x="12290" y="72508"/>
                </a:lnTo>
                <a:lnTo>
                  <a:pt x="11040" y="77863"/>
                </a:lnTo>
                <a:lnTo>
                  <a:pt x="10206" y="83337"/>
                </a:lnTo>
                <a:lnTo>
                  <a:pt x="8698" y="87939"/>
                </a:lnTo>
                <a:lnTo>
                  <a:pt x="6739" y="91960"/>
                </a:lnTo>
                <a:lnTo>
                  <a:pt x="4482" y="95593"/>
                </a:lnTo>
                <a:lnTo>
                  <a:pt x="2976" y="99920"/>
                </a:lnTo>
                <a:lnTo>
                  <a:pt x="1972" y="104710"/>
                </a:lnTo>
                <a:lnTo>
                  <a:pt x="1304" y="109807"/>
                </a:lnTo>
                <a:lnTo>
                  <a:pt x="857" y="114159"/>
                </a:lnTo>
                <a:lnTo>
                  <a:pt x="561" y="118012"/>
                </a:lnTo>
                <a:lnTo>
                  <a:pt x="362" y="121533"/>
                </a:lnTo>
                <a:lnTo>
                  <a:pt x="142" y="130526"/>
                </a:lnTo>
                <a:lnTo>
                  <a:pt x="0" y="151821"/>
                </a:lnTo>
                <a:lnTo>
                  <a:pt x="941" y="156456"/>
                </a:lnTo>
                <a:lnTo>
                  <a:pt x="2521" y="160497"/>
                </a:lnTo>
                <a:lnTo>
                  <a:pt x="4527" y="164144"/>
                </a:lnTo>
                <a:lnTo>
                  <a:pt x="6755" y="170737"/>
                </a:lnTo>
                <a:lnTo>
                  <a:pt x="7350" y="173828"/>
                </a:lnTo>
                <a:lnTo>
                  <a:pt x="8698" y="177794"/>
                </a:lnTo>
                <a:lnTo>
                  <a:pt x="10550" y="182343"/>
                </a:lnTo>
                <a:lnTo>
                  <a:pt x="12737" y="187281"/>
                </a:lnTo>
                <a:lnTo>
                  <a:pt x="15147" y="191525"/>
                </a:lnTo>
                <a:lnTo>
                  <a:pt x="17707" y="195307"/>
                </a:lnTo>
                <a:lnTo>
                  <a:pt x="23091" y="202049"/>
                </a:lnTo>
                <a:lnTo>
                  <a:pt x="28658" y="208221"/>
                </a:lnTo>
                <a:lnTo>
                  <a:pt x="31476" y="210248"/>
                </a:lnTo>
                <a:lnTo>
                  <a:pt x="37148" y="212500"/>
                </a:lnTo>
                <a:lnTo>
                  <a:pt x="42844" y="216040"/>
                </a:lnTo>
                <a:lnTo>
                  <a:pt x="45696" y="218318"/>
                </a:lnTo>
                <a:lnTo>
                  <a:pt x="49503" y="219837"/>
                </a:lnTo>
                <a:lnTo>
                  <a:pt x="53946" y="220849"/>
                </a:lnTo>
                <a:lnTo>
                  <a:pt x="58812" y="221524"/>
                </a:lnTo>
                <a:lnTo>
                  <a:pt x="63009" y="221974"/>
                </a:lnTo>
                <a:lnTo>
                  <a:pt x="66760" y="222274"/>
                </a:lnTo>
                <a:lnTo>
                  <a:pt x="70212" y="222474"/>
                </a:lnTo>
                <a:lnTo>
                  <a:pt x="76589" y="222696"/>
                </a:lnTo>
                <a:lnTo>
                  <a:pt x="88074" y="222821"/>
                </a:lnTo>
                <a:lnTo>
                  <a:pt x="92994" y="222838"/>
                </a:lnTo>
                <a:lnTo>
                  <a:pt x="97227" y="221898"/>
                </a:lnTo>
                <a:lnTo>
                  <a:pt x="101002" y="220318"/>
                </a:lnTo>
                <a:lnTo>
                  <a:pt x="104470" y="218312"/>
                </a:lnTo>
                <a:lnTo>
                  <a:pt x="108688" y="216975"/>
                </a:lnTo>
                <a:lnTo>
                  <a:pt x="113405" y="216084"/>
                </a:lnTo>
                <a:lnTo>
                  <a:pt x="118454" y="215490"/>
                </a:lnTo>
                <a:lnTo>
                  <a:pt x="123725" y="213188"/>
                </a:lnTo>
                <a:lnTo>
                  <a:pt x="129145" y="209749"/>
                </a:lnTo>
                <a:lnTo>
                  <a:pt x="134663" y="205552"/>
                </a:lnTo>
                <a:lnTo>
                  <a:pt x="139293" y="201801"/>
                </a:lnTo>
                <a:lnTo>
                  <a:pt x="143334" y="198347"/>
                </a:lnTo>
                <a:lnTo>
                  <a:pt x="146979" y="195093"/>
                </a:lnTo>
                <a:lnTo>
                  <a:pt x="153570" y="188937"/>
                </a:lnTo>
                <a:lnTo>
                  <a:pt x="165176" y="177576"/>
                </a:lnTo>
                <a:lnTo>
                  <a:pt x="170113" y="172673"/>
                </a:lnTo>
                <a:lnTo>
                  <a:pt x="174357" y="167499"/>
                </a:lnTo>
                <a:lnTo>
                  <a:pt x="178139" y="162144"/>
                </a:lnTo>
                <a:lnTo>
                  <a:pt x="181613" y="156670"/>
                </a:lnTo>
                <a:lnTo>
                  <a:pt x="184881" y="151115"/>
                </a:lnTo>
                <a:lnTo>
                  <a:pt x="188013" y="145507"/>
                </a:lnTo>
                <a:lnTo>
                  <a:pt x="191053" y="139864"/>
                </a:lnTo>
                <a:lnTo>
                  <a:pt x="193079" y="135148"/>
                </a:lnTo>
                <a:lnTo>
                  <a:pt x="194430" y="131053"/>
                </a:lnTo>
                <a:lnTo>
                  <a:pt x="195332" y="127370"/>
                </a:lnTo>
                <a:lnTo>
                  <a:pt x="195932" y="122057"/>
                </a:lnTo>
                <a:lnTo>
                  <a:pt x="196332" y="115657"/>
                </a:lnTo>
                <a:lnTo>
                  <a:pt x="196777" y="101879"/>
                </a:lnTo>
                <a:lnTo>
                  <a:pt x="197063" y="77512"/>
                </a:lnTo>
                <a:lnTo>
                  <a:pt x="197119" y="58905"/>
                </a:lnTo>
                <a:lnTo>
                  <a:pt x="196171" y="54506"/>
                </a:lnTo>
                <a:lnTo>
                  <a:pt x="194587" y="49669"/>
                </a:lnTo>
                <a:lnTo>
                  <a:pt x="192578" y="44539"/>
                </a:lnTo>
                <a:lnTo>
                  <a:pt x="190286" y="40166"/>
                </a:lnTo>
                <a:lnTo>
                  <a:pt x="187806" y="36299"/>
                </a:lnTo>
                <a:lnTo>
                  <a:pt x="185200" y="32768"/>
                </a:lnTo>
                <a:lnTo>
                  <a:pt x="182510" y="28509"/>
                </a:lnTo>
                <a:lnTo>
                  <a:pt x="179765" y="23765"/>
                </a:lnTo>
                <a:lnTo>
                  <a:pt x="176982" y="18697"/>
                </a:lnTo>
                <a:lnTo>
                  <a:pt x="174174" y="15318"/>
                </a:lnTo>
                <a:lnTo>
                  <a:pt x="171349" y="13066"/>
                </a:lnTo>
                <a:lnTo>
                  <a:pt x="164719" y="9611"/>
                </a:lnTo>
                <a:lnTo>
                  <a:pt x="155422" y="4900"/>
                </a:lnTo>
                <a:lnTo>
                  <a:pt x="151228" y="3263"/>
                </a:lnTo>
                <a:lnTo>
                  <a:pt x="147479" y="2171"/>
                </a:lnTo>
                <a:lnTo>
                  <a:pt x="144028" y="1444"/>
                </a:lnTo>
                <a:lnTo>
                  <a:pt x="139822" y="959"/>
                </a:lnTo>
                <a:lnTo>
                  <a:pt x="135114" y="635"/>
                </a:lnTo>
                <a:lnTo>
                  <a:pt x="125754" y="276"/>
                </a:lnTo>
                <a:lnTo>
                  <a:pt x="115129" y="74"/>
                </a:lnTo>
                <a:lnTo>
                  <a:pt x="104643" y="0"/>
                </a:lnTo>
                <a:lnTo>
                  <a:pt x="104041" y="949"/>
                </a:lnTo>
                <a:lnTo>
                  <a:pt x="103074" y="6775"/>
                </a:lnTo>
                <a:lnTo>
                  <a:pt x="102836" y="856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4469129" y="3617595"/>
            <a:ext cx="34292" cy="145733"/>
          </a:xfrm>
          <a:custGeom>
            <a:avLst/>
            <a:gdLst/>
            <a:ahLst/>
            <a:cxnLst/>
            <a:rect l="0" t="0" r="0" b="0"/>
            <a:pathLst>
              <a:path w="34292" h="145733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5892" y="23911"/>
                </a:lnTo>
                <a:lnTo>
                  <a:pt x="6786" y="28323"/>
                </a:lnTo>
                <a:lnTo>
                  <a:pt x="7382" y="33170"/>
                </a:lnTo>
                <a:lnTo>
                  <a:pt x="8731" y="38305"/>
                </a:lnTo>
                <a:lnTo>
                  <a:pt x="10584" y="43635"/>
                </a:lnTo>
                <a:lnTo>
                  <a:pt x="12771" y="49092"/>
                </a:lnTo>
                <a:lnTo>
                  <a:pt x="14229" y="54635"/>
                </a:lnTo>
                <a:lnTo>
                  <a:pt x="15201" y="60236"/>
                </a:lnTo>
                <a:lnTo>
                  <a:pt x="15849" y="65875"/>
                </a:lnTo>
                <a:lnTo>
                  <a:pt x="16282" y="70586"/>
                </a:lnTo>
                <a:lnTo>
                  <a:pt x="16570" y="74680"/>
                </a:lnTo>
                <a:lnTo>
                  <a:pt x="16761" y="78361"/>
                </a:lnTo>
                <a:lnTo>
                  <a:pt x="16975" y="87532"/>
                </a:lnTo>
                <a:lnTo>
                  <a:pt x="17032" y="92645"/>
                </a:lnTo>
                <a:lnTo>
                  <a:pt x="18023" y="97006"/>
                </a:lnTo>
                <a:lnTo>
                  <a:pt x="19635" y="100865"/>
                </a:lnTo>
                <a:lnTo>
                  <a:pt x="21663" y="104391"/>
                </a:lnTo>
                <a:lnTo>
                  <a:pt x="23015" y="107694"/>
                </a:lnTo>
                <a:lnTo>
                  <a:pt x="23916" y="110848"/>
                </a:lnTo>
                <a:lnTo>
                  <a:pt x="24517" y="113903"/>
                </a:lnTo>
                <a:lnTo>
                  <a:pt x="24917" y="116893"/>
                </a:lnTo>
                <a:lnTo>
                  <a:pt x="25184" y="119839"/>
                </a:lnTo>
                <a:lnTo>
                  <a:pt x="25362" y="122755"/>
                </a:lnTo>
                <a:lnTo>
                  <a:pt x="25560" y="128535"/>
                </a:lnTo>
                <a:lnTo>
                  <a:pt x="25613" y="131410"/>
                </a:lnTo>
                <a:lnTo>
                  <a:pt x="26600" y="133326"/>
                </a:lnTo>
                <a:lnTo>
                  <a:pt x="28211" y="134604"/>
                </a:lnTo>
                <a:lnTo>
                  <a:pt x="30238" y="135456"/>
                </a:lnTo>
                <a:lnTo>
                  <a:pt x="31588" y="136976"/>
                </a:lnTo>
                <a:lnTo>
                  <a:pt x="32490" y="138942"/>
                </a:lnTo>
                <a:lnTo>
                  <a:pt x="34291" y="14573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4572000" y="3583304"/>
            <a:ext cx="42863" cy="214314"/>
          </a:xfrm>
          <a:custGeom>
            <a:avLst/>
            <a:gdLst/>
            <a:ahLst/>
            <a:cxnLst/>
            <a:rect l="0" t="0" r="0" b="0"/>
            <a:pathLst>
              <a:path w="42863" h="214314">
                <a:moveTo>
                  <a:pt x="0" y="0"/>
                </a:moveTo>
                <a:lnTo>
                  <a:pt x="4550" y="4552"/>
                </a:lnTo>
                <a:lnTo>
                  <a:pt x="4938" y="5892"/>
                </a:lnTo>
                <a:lnTo>
                  <a:pt x="4244" y="6786"/>
                </a:lnTo>
                <a:lnTo>
                  <a:pt x="2830" y="7381"/>
                </a:lnTo>
                <a:lnTo>
                  <a:pt x="1886" y="8731"/>
                </a:lnTo>
                <a:lnTo>
                  <a:pt x="838" y="12771"/>
                </a:lnTo>
                <a:lnTo>
                  <a:pt x="1511" y="15182"/>
                </a:lnTo>
                <a:lnTo>
                  <a:pt x="2912" y="17741"/>
                </a:lnTo>
                <a:lnTo>
                  <a:pt x="4799" y="20400"/>
                </a:lnTo>
                <a:lnTo>
                  <a:pt x="6057" y="23125"/>
                </a:lnTo>
                <a:lnTo>
                  <a:pt x="6895" y="25895"/>
                </a:lnTo>
                <a:lnTo>
                  <a:pt x="7827" y="32464"/>
                </a:lnTo>
                <a:lnTo>
                  <a:pt x="8075" y="36883"/>
                </a:lnTo>
                <a:lnTo>
                  <a:pt x="8351" y="45920"/>
                </a:lnTo>
                <a:lnTo>
                  <a:pt x="8474" y="53112"/>
                </a:lnTo>
                <a:lnTo>
                  <a:pt x="9459" y="57316"/>
                </a:lnTo>
                <a:lnTo>
                  <a:pt x="11068" y="62023"/>
                </a:lnTo>
                <a:lnTo>
                  <a:pt x="13094" y="67066"/>
                </a:lnTo>
                <a:lnTo>
                  <a:pt x="14444" y="72334"/>
                </a:lnTo>
                <a:lnTo>
                  <a:pt x="15344" y="77750"/>
                </a:lnTo>
                <a:lnTo>
                  <a:pt x="15944" y="83266"/>
                </a:lnTo>
                <a:lnTo>
                  <a:pt x="16345" y="88848"/>
                </a:lnTo>
                <a:lnTo>
                  <a:pt x="16611" y="94475"/>
                </a:lnTo>
                <a:lnTo>
                  <a:pt x="16789" y="100131"/>
                </a:lnTo>
                <a:lnTo>
                  <a:pt x="17860" y="105807"/>
                </a:lnTo>
                <a:lnTo>
                  <a:pt x="19527" y="111496"/>
                </a:lnTo>
                <a:lnTo>
                  <a:pt x="21590" y="117193"/>
                </a:lnTo>
                <a:lnTo>
                  <a:pt x="22966" y="122896"/>
                </a:lnTo>
                <a:lnTo>
                  <a:pt x="23883" y="128604"/>
                </a:lnTo>
                <a:lnTo>
                  <a:pt x="24494" y="134314"/>
                </a:lnTo>
                <a:lnTo>
                  <a:pt x="24902" y="139073"/>
                </a:lnTo>
                <a:lnTo>
                  <a:pt x="25173" y="143198"/>
                </a:lnTo>
                <a:lnTo>
                  <a:pt x="25355" y="146900"/>
                </a:lnTo>
                <a:lnTo>
                  <a:pt x="26428" y="151274"/>
                </a:lnTo>
                <a:lnTo>
                  <a:pt x="28096" y="156094"/>
                </a:lnTo>
                <a:lnTo>
                  <a:pt x="30161" y="161213"/>
                </a:lnTo>
                <a:lnTo>
                  <a:pt x="31537" y="165578"/>
                </a:lnTo>
                <a:lnTo>
                  <a:pt x="32454" y="169440"/>
                </a:lnTo>
                <a:lnTo>
                  <a:pt x="33066" y="172968"/>
                </a:lnTo>
                <a:lnTo>
                  <a:pt x="33746" y="179427"/>
                </a:lnTo>
                <a:lnTo>
                  <a:pt x="34048" y="185474"/>
                </a:lnTo>
                <a:lnTo>
                  <a:pt x="34182" y="191335"/>
                </a:lnTo>
                <a:lnTo>
                  <a:pt x="35171" y="193280"/>
                </a:lnTo>
                <a:lnTo>
                  <a:pt x="36782" y="194576"/>
                </a:lnTo>
                <a:lnTo>
                  <a:pt x="38808" y="195440"/>
                </a:lnTo>
                <a:lnTo>
                  <a:pt x="40159" y="196969"/>
                </a:lnTo>
                <a:lnTo>
                  <a:pt x="41061" y="198940"/>
                </a:lnTo>
                <a:lnTo>
                  <a:pt x="42506" y="204397"/>
                </a:lnTo>
                <a:lnTo>
                  <a:pt x="42757" y="209893"/>
                </a:lnTo>
                <a:lnTo>
                  <a:pt x="42862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4383766" y="3566195"/>
            <a:ext cx="291105" cy="102835"/>
          </a:xfrm>
          <a:custGeom>
            <a:avLst/>
            <a:gdLst/>
            <a:ahLst/>
            <a:cxnLst/>
            <a:rect l="0" t="0" r="0" b="0"/>
            <a:pathLst>
              <a:path w="291105" h="102835">
                <a:moveTo>
                  <a:pt x="16784" y="102834"/>
                </a:moveTo>
                <a:lnTo>
                  <a:pt x="3765" y="102834"/>
                </a:lnTo>
                <a:lnTo>
                  <a:pt x="2389" y="101882"/>
                </a:lnTo>
                <a:lnTo>
                  <a:pt x="1472" y="100295"/>
                </a:lnTo>
                <a:lnTo>
                  <a:pt x="0" y="95454"/>
                </a:lnTo>
                <a:lnTo>
                  <a:pt x="2339" y="92252"/>
                </a:lnTo>
                <a:lnTo>
                  <a:pt x="7051" y="86986"/>
                </a:lnTo>
                <a:lnTo>
                  <a:pt x="14825" y="79102"/>
                </a:lnTo>
                <a:lnTo>
                  <a:pt x="28332" y="65572"/>
                </a:lnTo>
                <a:lnTo>
                  <a:pt x="32102" y="62753"/>
                </a:lnTo>
                <a:lnTo>
                  <a:pt x="36521" y="59921"/>
                </a:lnTo>
                <a:lnTo>
                  <a:pt x="41372" y="57081"/>
                </a:lnTo>
                <a:lnTo>
                  <a:pt x="46511" y="53282"/>
                </a:lnTo>
                <a:lnTo>
                  <a:pt x="51841" y="48844"/>
                </a:lnTo>
                <a:lnTo>
                  <a:pt x="57301" y="43981"/>
                </a:lnTo>
                <a:lnTo>
                  <a:pt x="62845" y="39787"/>
                </a:lnTo>
                <a:lnTo>
                  <a:pt x="68446" y="36038"/>
                </a:lnTo>
                <a:lnTo>
                  <a:pt x="74085" y="32586"/>
                </a:lnTo>
                <a:lnTo>
                  <a:pt x="80702" y="29332"/>
                </a:lnTo>
                <a:lnTo>
                  <a:pt x="87971" y="26210"/>
                </a:lnTo>
                <a:lnTo>
                  <a:pt x="95675" y="23177"/>
                </a:lnTo>
                <a:lnTo>
                  <a:pt x="102715" y="20202"/>
                </a:lnTo>
                <a:lnTo>
                  <a:pt x="115618" y="14356"/>
                </a:lnTo>
                <a:lnTo>
                  <a:pt x="121726" y="12417"/>
                </a:lnTo>
                <a:lnTo>
                  <a:pt x="127702" y="11123"/>
                </a:lnTo>
                <a:lnTo>
                  <a:pt x="133591" y="10261"/>
                </a:lnTo>
                <a:lnTo>
                  <a:pt x="140376" y="8734"/>
                </a:lnTo>
                <a:lnTo>
                  <a:pt x="147756" y="6763"/>
                </a:lnTo>
                <a:lnTo>
                  <a:pt x="155534" y="4497"/>
                </a:lnTo>
                <a:lnTo>
                  <a:pt x="163576" y="2986"/>
                </a:lnTo>
                <a:lnTo>
                  <a:pt x="171795" y="1979"/>
                </a:lnTo>
                <a:lnTo>
                  <a:pt x="180132" y="1308"/>
                </a:lnTo>
                <a:lnTo>
                  <a:pt x="187595" y="860"/>
                </a:lnTo>
                <a:lnTo>
                  <a:pt x="200967" y="362"/>
                </a:lnTo>
                <a:lnTo>
                  <a:pt x="214655" y="83"/>
                </a:lnTo>
                <a:lnTo>
                  <a:pt x="229293" y="0"/>
                </a:lnTo>
                <a:lnTo>
                  <a:pt x="233704" y="940"/>
                </a:lnTo>
                <a:lnTo>
                  <a:pt x="237598" y="2520"/>
                </a:lnTo>
                <a:lnTo>
                  <a:pt x="241145" y="4526"/>
                </a:lnTo>
                <a:lnTo>
                  <a:pt x="250167" y="6755"/>
                </a:lnTo>
                <a:lnTo>
                  <a:pt x="255240" y="7348"/>
                </a:lnTo>
                <a:lnTo>
                  <a:pt x="263417" y="8009"/>
                </a:lnTo>
                <a:lnTo>
                  <a:pt x="270226" y="8302"/>
                </a:lnTo>
                <a:lnTo>
                  <a:pt x="279414" y="8467"/>
                </a:lnTo>
                <a:lnTo>
                  <a:pt x="291104" y="853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6766559" y="2820759"/>
            <a:ext cx="668610" cy="366973"/>
          </a:xfrm>
          <a:custGeom>
            <a:avLst/>
            <a:gdLst/>
            <a:ahLst/>
            <a:cxnLst/>
            <a:rect l="0" t="0" r="0" b="0"/>
            <a:pathLst>
              <a:path w="668610" h="366973">
                <a:moveTo>
                  <a:pt x="0" y="111036"/>
                </a:moveTo>
                <a:lnTo>
                  <a:pt x="0" y="106485"/>
                </a:lnTo>
                <a:lnTo>
                  <a:pt x="953" y="105144"/>
                </a:lnTo>
                <a:lnTo>
                  <a:pt x="2541" y="104250"/>
                </a:lnTo>
                <a:lnTo>
                  <a:pt x="4551" y="103655"/>
                </a:lnTo>
                <a:lnTo>
                  <a:pt x="9326" y="100453"/>
                </a:lnTo>
                <a:lnTo>
                  <a:pt x="20152" y="90636"/>
                </a:lnTo>
                <a:lnTo>
                  <a:pt x="28620" y="82343"/>
                </a:lnTo>
                <a:lnTo>
                  <a:pt x="30509" y="79525"/>
                </a:lnTo>
                <a:lnTo>
                  <a:pt x="32611" y="73853"/>
                </a:lnTo>
                <a:lnTo>
                  <a:pt x="38624" y="65618"/>
                </a:lnTo>
                <a:lnTo>
                  <a:pt x="46694" y="56560"/>
                </a:lnTo>
                <a:lnTo>
                  <a:pt x="56592" y="46106"/>
                </a:lnTo>
                <a:lnTo>
                  <a:pt x="65558" y="36023"/>
                </a:lnTo>
                <a:lnTo>
                  <a:pt x="71364" y="26579"/>
                </a:lnTo>
                <a:lnTo>
                  <a:pt x="79661" y="18572"/>
                </a:lnTo>
                <a:lnTo>
                  <a:pt x="88745" y="12791"/>
                </a:lnTo>
                <a:lnTo>
                  <a:pt x="99214" y="8583"/>
                </a:lnTo>
                <a:lnTo>
                  <a:pt x="108349" y="2680"/>
                </a:lnTo>
                <a:lnTo>
                  <a:pt x="118291" y="0"/>
                </a:lnTo>
                <a:lnTo>
                  <a:pt x="119819" y="817"/>
                </a:lnTo>
                <a:lnTo>
                  <a:pt x="124056" y="4264"/>
                </a:lnTo>
                <a:lnTo>
                  <a:pt x="126519" y="5565"/>
                </a:lnTo>
                <a:lnTo>
                  <a:pt x="131796" y="7010"/>
                </a:lnTo>
                <a:lnTo>
                  <a:pt x="133584" y="8347"/>
                </a:lnTo>
                <a:lnTo>
                  <a:pt x="134776" y="10192"/>
                </a:lnTo>
                <a:lnTo>
                  <a:pt x="135571" y="12374"/>
                </a:lnTo>
                <a:lnTo>
                  <a:pt x="138994" y="17338"/>
                </a:lnTo>
                <a:lnTo>
                  <a:pt x="141240" y="19996"/>
                </a:lnTo>
                <a:lnTo>
                  <a:pt x="142738" y="22720"/>
                </a:lnTo>
                <a:lnTo>
                  <a:pt x="144402" y="28287"/>
                </a:lnTo>
                <a:lnTo>
                  <a:pt x="145141" y="36476"/>
                </a:lnTo>
                <a:lnTo>
                  <a:pt x="145471" y="46465"/>
                </a:lnTo>
                <a:lnTo>
                  <a:pt x="145616" y="57255"/>
                </a:lnTo>
                <a:lnTo>
                  <a:pt x="143141" y="68401"/>
                </a:lnTo>
                <a:lnTo>
                  <a:pt x="138866" y="79704"/>
                </a:lnTo>
                <a:lnTo>
                  <a:pt x="133791" y="91078"/>
                </a:lnTo>
                <a:lnTo>
                  <a:pt x="125580" y="108191"/>
                </a:lnTo>
                <a:lnTo>
                  <a:pt x="122488" y="117074"/>
                </a:lnTo>
                <a:lnTo>
                  <a:pt x="121115" y="125149"/>
                </a:lnTo>
                <a:lnTo>
                  <a:pt x="120504" y="135088"/>
                </a:lnTo>
                <a:lnTo>
                  <a:pt x="119388" y="138501"/>
                </a:lnTo>
                <a:lnTo>
                  <a:pt x="117693" y="140776"/>
                </a:lnTo>
                <a:lnTo>
                  <a:pt x="115610" y="142292"/>
                </a:lnTo>
                <a:lnTo>
                  <a:pt x="114221" y="144256"/>
                </a:lnTo>
                <a:lnTo>
                  <a:pt x="111809" y="152440"/>
                </a:lnTo>
                <a:lnTo>
                  <a:pt x="112640" y="152926"/>
                </a:lnTo>
                <a:lnTo>
                  <a:pt x="118856" y="153770"/>
                </a:lnTo>
                <a:lnTo>
                  <a:pt x="126631" y="147981"/>
                </a:lnTo>
                <a:lnTo>
                  <a:pt x="131846" y="146506"/>
                </a:lnTo>
                <a:lnTo>
                  <a:pt x="134570" y="144207"/>
                </a:lnTo>
                <a:lnTo>
                  <a:pt x="145786" y="129371"/>
                </a:lnTo>
                <a:lnTo>
                  <a:pt x="154321" y="119961"/>
                </a:lnTo>
                <a:lnTo>
                  <a:pt x="165423" y="108600"/>
                </a:lnTo>
                <a:lnTo>
                  <a:pt x="195651" y="78269"/>
                </a:lnTo>
                <a:lnTo>
                  <a:pt x="206337" y="70120"/>
                </a:lnTo>
                <a:lnTo>
                  <a:pt x="220522" y="60177"/>
                </a:lnTo>
                <a:lnTo>
                  <a:pt x="224167" y="57128"/>
                </a:lnTo>
                <a:lnTo>
                  <a:pt x="228503" y="55095"/>
                </a:lnTo>
                <a:lnTo>
                  <a:pt x="245580" y="51564"/>
                </a:lnTo>
                <a:lnTo>
                  <a:pt x="264315" y="51099"/>
                </a:lnTo>
                <a:lnTo>
                  <a:pt x="267651" y="51075"/>
                </a:lnTo>
                <a:lnTo>
                  <a:pt x="269874" y="52012"/>
                </a:lnTo>
                <a:lnTo>
                  <a:pt x="271357" y="53589"/>
                </a:lnTo>
                <a:lnTo>
                  <a:pt x="272344" y="55593"/>
                </a:lnTo>
                <a:lnTo>
                  <a:pt x="281528" y="66630"/>
                </a:lnTo>
                <a:lnTo>
                  <a:pt x="282489" y="76818"/>
                </a:lnTo>
                <a:lnTo>
                  <a:pt x="282773" y="87350"/>
                </a:lnTo>
                <a:lnTo>
                  <a:pt x="282858" y="101054"/>
                </a:lnTo>
                <a:lnTo>
                  <a:pt x="280337" y="111679"/>
                </a:lnTo>
                <a:lnTo>
                  <a:pt x="276995" y="121799"/>
                </a:lnTo>
                <a:lnTo>
                  <a:pt x="275509" y="129472"/>
                </a:lnTo>
                <a:lnTo>
                  <a:pt x="272309" y="138597"/>
                </a:lnTo>
                <a:lnTo>
                  <a:pt x="268664" y="148050"/>
                </a:lnTo>
                <a:lnTo>
                  <a:pt x="266612" y="158727"/>
                </a:lnTo>
                <a:lnTo>
                  <a:pt x="266003" y="167923"/>
                </a:lnTo>
                <a:lnTo>
                  <a:pt x="265862" y="173784"/>
                </a:lnTo>
                <a:lnTo>
                  <a:pt x="266776" y="175728"/>
                </a:lnTo>
                <a:lnTo>
                  <a:pt x="268338" y="177024"/>
                </a:lnTo>
                <a:lnTo>
                  <a:pt x="273139" y="179104"/>
                </a:lnTo>
                <a:lnTo>
                  <a:pt x="278521" y="179464"/>
                </a:lnTo>
                <a:lnTo>
                  <a:pt x="279979" y="178562"/>
                </a:lnTo>
                <a:lnTo>
                  <a:pt x="280951" y="177008"/>
                </a:lnTo>
                <a:lnTo>
                  <a:pt x="281598" y="175020"/>
                </a:lnTo>
                <a:lnTo>
                  <a:pt x="282982" y="173694"/>
                </a:lnTo>
                <a:lnTo>
                  <a:pt x="284857" y="172810"/>
                </a:lnTo>
                <a:lnTo>
                  <a:pt x="287060" y="172221"/>
                </a:lnTo>
                <a:lnTo>
                  <a:pt x="292048" y="169027"/>
                </a:lnTo>
                <a:lnTo>
                  <a:pt x="298392" y="164432"/>
                </a:lnTo>
                <a:lnTo>
                  <a:pt x="312674" y="155538"/>
                </a:lnTo>
                <a:lnTo>
                  <a:pt x="323434" y="146372"/>
                </a:lnTo>
                <a:lnTo>
                  <a:pt x="335650" y="135052"/>
                </a:lnTo>
                <a:lnTo>
                  <a:pt x="349854" y="125666"/>
                </a:lnTo>
                <a:lnTo>
                  <a:pt x="366128" y="116852"/>
                </a:lnTo>
                <a:lnTo>
                  <a:pt x="400083" y="99615"/>
                </a:lnTo>
                <a:lnTo>
                  <a:pt x="408955" y="96435"/>
                </a:lnTo>
                <a:lnTo>
                  <a:pt x="419544" y="94226"/>
                </a:lnTo>
                <a:lnTo>
                  <a:pt x="423954" y="94040"/>
                </a:lnTo>
                <a:lnTo>
                  <a:pt x="426464" y="94943"/>
                </a:lnTo>
                <a:lnTo>
                  <a:pt x="431793" y="98486"/>
                </a:lnTo>
                <a:lnTo>
                  <a:pt x="440147" y="105836"/>
                </a:lnTo>
                <a:lnTo>
                  <a:pt x="442021" y="108521"/>
                </a:lnTo>
                <a:lnTo>
                  <a:pt x="445612" y="116852"/>
                </a:lnTo>
                <a:lnTo>
                  <a:pt x="449828" y="122511"/>
                </a:lnTo>
                <a:lnTo>
                  <a:pt x="451333" y="126306"/>
                </a:lnTo>
                <a:lnTo>
                  <a:pt x="453006" y="135602"/>
                </a:lnTo>
                <a:lnTo>
                  <a:pt x="451209" y="146084"/>
                </a:lnTo>
                <a:lnTo>
                  <a:pt x="448187" y="156140"/>
                </a:lnTo>
                <a:lnTo>
                  <a:pt x="446844" y="163785"/>
                </a:lnTo>
                <a:lnTo>
                  <a:pt x="443708" y="172897"/>
                </a:lnTo>
                <a:lnTo>
                  <a:pt x="440091" y="182345"/>
                </a:lnTo>
                <a:lnTo>
                  <a:pt x="438056" y="193018"/>
                </a:lnTo>
                <a:lnTo>
                  <a:pt x="437452" y="202214"/>
                </a:lnTo>
                <a:lnTo>
                  <a:pt x="437274" y="210971"/>
                </a:lnTo>
                <a:lnTo>
                  <a:pt x="437201" y="229354"/>
                </a:lnTo>
                <a:lnTo>
                  <a:pt x="438153" y="229920"/>
                </a:lnTo>
                <a:lnTo>
                  <a:pt x="444579" y="230902"/>
                </a:lnTo>
                <a:lnTo>
                  <a:pt x="463092" y="231045"/>
                </a:lnTo>
                <a:lnTo>
                  <a:pt x="465891" y="231047"/>
                </a:lnTo>
                <a:lnTo>
                  <a:pt x="468709" y="230095"/>
                </a:lnTo>
                <a:lnTo>
                  <a:pt x="474381" y="226498"/>
                </a:lnTo>
                <a:lnTo>
                  <a:pt x="486735" y="215476"/>
                </a:lnTo>
                <a:lnTo>
                  <a:pt x="507445" y="195051"/>
                </a:lnTo>
                <a:lnTo>
                  <a:pt x="521407" y="185671"/>
                </a:lnTo>
                <a:lnTo>
                  <a:pt x="532091" y="177227"/>
                </a:lnTo>
                <a:lnTo>
                  <a:pt x="543190" y="168076"/>
                </a:lnTo>
                <a:lnTo>
                  <a:pt x="560149" y="157570"/>
                </a:lnTo>
                <a:lnTo>
                  <a:pt x="576286" y="149377"/>
                </a:lnTo>
                <a:lnTo>
                  <a:pt x="587523" y="146526"/>
                </a:lnTo>
                <a:lnTo>
                  <a:pt x="602785" y="145484"/>
                </a:lnTo>
                <a:lnTo>
                  <a:pt x="604739" y="146383"/>
                </a:lnTo>
                <a:lnTo>
                  <a:pt x="606042" y="147936"/>
                </a:lnTo>
                <a:lnTo>
                  <a:pt x="606911" y="149923"/>
                </a:lnTo>
                <a:lnTo>
                  <a:pt x="607876" y="154672"/>
                </a:lnTo>
                <a:lnTo>
                  <a:pt x="608496" y="165481"/>
                </a:lnTo>
                <a:lnTo>
                  <a:pt x="606040" y="173651"/>
                </a:lnTo>
                <a:lnTo>
                  <a:pt x="601774" y="183632"/>
                </a:lnTo>
                <a:lnTo>
                  <a:pt x="596703" y="194418"/>
                </a:lnTo>
                <a:lnTo>
                  <a:pt x="594018" y="200914"/>
                </a:lnTo>
                <a:lnTo>
                  <a:pt x="591274" y="208102"/>
                </a:lnTo>
                <a:lnTo>
                  <a:pt x="588493" y="215751"/>
                </a:lnTo>
                <a:lnTo>
                  <a:pt x="585686" y="222756"/>
                </a:lnTo>
                <a:lnTo>
                  <a:pt x="582863" y="229331"/>
                </a:lnTo>
                <a:lnTo>
                  <a:pt x="580028" y="235619"/>
                </a:lnTo>
                <a:lnTo>
                  <a:pt x="578138" y="241716"/>
                </a:lnTo>
                <a:lnTo>
                  <a:pt x="576878" y="247686"/>
                </a:lnTo>
                <a:lnTo>
                  <a:pt x="576038" y="253571"/>
                </a:lnTo>
                <a:lnTo>
                  <a:pt x="572565" y="262650"/>
                </a:lnTo>
                <a:lnTo>
                  <a:pt x="567846" y="270812"/>
                </a:lnTo>
                <a:lnTo>
                  <a:pt x="562574" y="280790"/>
                </a:lnTo>
                <a:lnTo>
                  <a:pt x="559596" y="289034"/>
                </a:lnTo>
                <a:lnTo>
                  <a:pt x="557919" y="299031"/>
                </a:lnTo>
                <a:lnTo>
                  <a:pt x="557276" y="309938"/>
                </a:lnTo>
                <a:lnTo>
                  <a:pt x="557255" y="312217"/>
                </a:lnTo>
                <a:lnTo>
                  <a:pt x="558193" y="312784"/>
                </a:lnTo>
                <a:lnTo>
                  <a:pt x="559772" y="312210"/>
                </a:lnTo>
                <a:lnTo>
                  <a:pt x="565946" y="307778"/>
                </a:lnTo>
                <a:lnTo>
                  <a:pt x="573348" y="301515"/>
                </a:lnTo>
                <a:lnTo>
                  <a:pt x="589892" y="290866"/>
                </a:lnTo>
                <a:lnTo>
                  <a:pt x="602139" y="282429"/>
                </a:lnTo>
                <a:lnTo>
                  <a:pt x="615292" y="273896"/>
                </a:lnTo>
                <a:lnTo>
                  <a:pt x="618793" y="271044"/>
                </a:lnTo>
                <a:lnTo>
                  <a:pt x="625222" y="267876"/>
                </a:lnTo>
                <a:lnTo>
                  <a:pt x="632207" y="266467"/>
                </a:lnTo>
                <a:lnTo>
                  <a:pt x="649673" y="265563"/>
                </a:lnTo>
                <a:lnTo>
                  <a:pt x="666854" y="265354"/>
                </a:lnTo>
                <a:lnTo>
                  <a:pt x="667455" y="267254"/>
                </a:lnTo>
                <a:lnTo>
                  <a:pt x="668301" y="278078"/>
                </a:lnTo>
                <a:lnTo>
                  <a:pt x="668550" y="288694"/>
                </a:lnTo>
                <a:lnTo>
                  <a:pt x="668609" y="298262"/>
                </a:lnTo>
                <a:lnTo>
                  <a:pt x="667672" y="302528"/>
                </a:lnTo>
                <a:lnTo>
                  <a:pt x="662755" y="313084"/>
                </a:lnTo>
                <a:lnTo>
                  <a:pt x="659922" y="323196"/>
                </a:lnTo>
                <a:lnTo>
                  <a:pt x="655884" y="332646"/>
                </a:lnTo>
                <a:lnTo>
                  <a:pt x="650915" y="340657"/>
                </a:lnTo>
                <a:lnTo>
                  <a:pt x="642762" y="350522"/>
                </a:lnTo>
                <a:lnTo>
                  <a:pt x="634857" y="359104"/>
                </a:lnTo>
                <a:lnTo>
                  <a:pt x="634409" y="366972"/>
                </a:lnTo>
                <a:lnTo>
                  <a:pt x="634367" y="357579"/>
                </a:lnTo>
                <a:lnTo>
                  <a:pt x="634366" y="352352"/>
                </a:lnTo>
                <a:lnTo>
                  <a:pt x="642938" y="34249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1185862" y="4157705"/>
            <a:ext cx="238354" cy="257025"/>
          </a:xfrm>
          <a:custGeom>
            <a:avLst/>
            <a:gdLst/>
            <a:ahLst/>
            <a:cxnLst/>
            <a:rect l="0" t="0" r="0" b="0"/>
            <a:pathLst>
              <a:path w="238354" h="257025">
                <a:moveTo>
                  <a:pt x="0" y="34247"/>
                </a:moveTo>
                <a:lnTo>
                  <a:pt x="4551" y="29696"/>
                </a:lnTo>
                <a:lnTo>
                  <a:pt x="6844" y="28356"/>
                </a:lnTo>
                <a:lnTo>
                  <a:pt x="15574" y="25517"/>
                </a:lnTo>
                <a:lnTo>
                  <a:pt x="19908" y="23664"/>
                </a:lnTo>
                <a:lnTo>
                  <a:pt x="29803" y="19066"/>
                </a:lnTo>
                <a:lnTo>
                  <a:pt x="40551" y="13847"/>
                </a:lnTo>
                <a:lnTo>
                  <a:pt x="47036" y="11123"/>
                </a:lnTo>
                <a:lnTo>
                  <a:pt x="54218" y="8353"/>
                </a:lnTo>
                <a:lnTo>
                  <a:pt x="61863" y="5554"/>
                </a:lnTo>
                <a:lnTo>
                  <a:pt x="68864" y="3689"/>
                </a:lnTo>
                <a:lnTo>
                  <a:pt x="75437" y="2445"/>
                </a:lnTo>
                <a:lnTo>
                  <a:pt x="81724" y="1616"/>
                </a:lnTo>
                <a:lnTo>
                  <a:pt x="87820" y="1063"/>
                </a:lnTo>
                <a:lnTo>
                  <a:pt x="93789" y="694"/>
                </a:lnTo>
                <a:lnTo>
                  <a:pt x="105502" y="284"/>
                </a:lnTo>
                <a:lnTo>
                  <a:pt x="128543" y="22"/>
                </a:lnTo>
                <a:lnTo>
                  <a:pt x="134273" y="0"/>
                </a:lnTo>
                <a:lnTo>
                  <a:pt x="139998" y="938"/>
                </a:lnTo>
                <a:lnTo>
                  <a:pt x="145719" y="2516"/>
                </a:lnTo>
                <a:lnTo>
                  <a:pt x="151439" y="4521"/>
                </a:lnTo>
                <a:lnTo>
                  <a:pt x="156204" y="5857"/>
                </a:lnTo>
                <a:lnTo>
                  <a:pt x="160334" y="6748"/>
                </a:lnTo>
                <a:lnTo>
                  <a:pt x="164039" y="7342"/>
                </a:lnTo>
                <a:lnTo>
                  <a:pt x="170696" y="10542"/>
                </a:lnTo>
                <a:lnTo>
                  <a:pt x="176830" y="15139"/>
                </a:lnTo>
                <a:lnTo>
                  <a:pt x="182731" y="20357"/>
                </a:lnTo>
                <a:lnTo>
                  <a:pt x="184686" y="23082"/>
                </a:lnTo>
                <a:lnTo>
                  <a:pt x="186858" y="28650"/>
                </a:lnTo>
                <a:lnTo>
                  <a:pt x="187437" y="32421"/>
                </a:lnTo>
                <a:lnTo>
                  <a:pt x="187823" y="36839"/>
                </a:lnTo>
                <a:lnTo>
                  <a:pt x="188252" y="45877"/>
                </a:lnTo>
                <a:lnTo>
                  <a:pt x="188442" y="53068"/>
                </a:lnTo>
                <a:lnTo>
                  <a:pt x="187541" y="56319"/>
                </a:lnTo>
                <a:lnTo>
                  <a:pt x="183999" y="62472"/>
                </a:lnTo>
                <a:lnTo>
                  <a:pt x="182673" y="66399"/>
                </a:lnTo>
                <a:lnTo>
                  <a:pt x="181790" y="70922"/>
                </a:lnTo>
                <a:lnTo>
                  <a:pt x="181201" y="75842"/>
                </a:lnTo>
                <a:lnTo>
                  <a:pt x="179855" y="80075"/>
                </a:lnTo>
                <a:lnTo>
                  <a:pt x="175821" y="87318"/>
                </a:lnTo>
                <a:lnTo>
                  <a:pt x="170852" y="93711"/>
                </a:lnTo>
                <a:lnTo>
                  <a:pt x="168194" y="96750"/>
                </a:lnTo>
                <a:lnTo>
                  <a:pt x="164517" y="99728"/>
                </a:lnTo>
                <a:lnTo>
                  <a:pt x="160160" y="102666"/>
                </a:lnTo>
                <a:lnTo>
                  <a:pt x="155351" y="105577"/>
                </a:lnTo>
                <a:lnTo>
                  <a:pt x="151192" y="107518"/>
                </a:lnTo>
                <a:lnTo>
                  <a:pt x="144032" y="109674"/>
                </a:lnTo>
                <a:lnTo>
                  <a:pt x="137674" y="110633"/>
                </a:lnTo>
                <a:lnTo>
                  <a:pt x="134645" y="110888"/>
                </a:lnTo>
                <a:lnTo>
                  <a:pt x="131673" y="112011"/>
                </a:lnTo>
                <a:lnTo>
                  <a:pt x="125832" y="115799"/>
                </a:lnTo>
                <a:lnTo>
                  <a:pt x="120060" y="118118"/>
                </a:lnTo>
                <a:lnTo>
                  <a:pt x="113145" y="119606"/>
                </a:lnTo>
                <a:lnTo>
                  <a:pt x="105887" y="119900"/>
                </a:lnTo>
                <a:lnTo>
                  <a:pt x="104211" y="119940"/>
                </a:lnTo>
                <a:lnTo>
                  <a:pt x="103764" y="118998"/>
                </a:lnTo>
                <a:lnTo>
                  <a:pt x="103267" y="115412"/>
                </a:lnTo>
                <a:lnTo>
                  <a:pt x="104087" y="114074"/>
                </a:lnTo>
                <a:lnTo>
                  <a:pt x="105586" y="113183"/>
                </a:lnTo>
                <a:lnTo>
                  <a:pt x="109792" y="112192"/>
                </a:lnTo>
                <a:lnTo>
                  <a:pt x="114837" y="111752"/>
                </a:lnTo>
                <a:lnTo>
                  <a:pt x="120254" y="111556"/>
                </a:lnTo>
                <a:lnTo>
                  <a:pt x="123032" y="111504"/>
                </a:lnTo>
                <a:lnTo>
                  <a:pt x="124884" y="110517"/>
                </a:lnTo>
                <a:lnTo>
                  <a:pt x="126118" y="108906"/>
                </a:lnTo>
                <a:lnTo>
                  <a:pt x="126941" y="106880"/>
                </a:lnTo>
                <a:lnTo>
                  <a:pt x="129395" y="105529"/>
                </a:lnTo>
                <a:lnTo>
                  <a:pt x="132936" y="104628"/>
                </a:lnTo>
                <a:lnTo>
                  <a:pt x="137201" y="104028"/>
                </a:lnTo>
                <a:lnTo>
                  <a:pt x="141950" y="103627"/>
                </a:lnTo>
                <a:lnTo>
                  <a:pt x="147021" y="103361"/>
                </a:lnTo>
                <a:lnTo>
                  <a:pt x="160719" y="102985"/>
                </a:lnTo>
                <a:lnTo>
                  <a:pt x="202066" y="102836"/>
                </a:lnTo>
                <a:lnTo>
                  <a:pt x="206148" y="103786"/>
                </a:lnTo>
                <a:lnTo>
                  <a:pt x="208870" y="105371"/>
                </a:lnTo>
                <a:lnTo>
                  <a:pt x="215240" y="112154"/>
                </a:lnTo>
                <a:lnTo>
                  <a:pt x="225926" y="122979"/>
                </a:lnTo>
                <a:lnTo>
                  <a:pt x="228722" y="124834"/>
                </a:lnTo>
                <a:lnTo>
                  <a:pt x="234369" y="126895"/>
                </a:lnTo>
                <a:lnTo>
                  <a:pt x="236256" y="129350"/>
                </a:lnTo>
                <a:lnTo>
                  <a:pt x="238353" y="137158"/>
                </a:lnTo>
                <a:lnTo>
                  <a:pt x="237959" y="140954"/>
                </a:lnTo>
                <a:lnTo>
                  <a:pt x="236745" y="144438"/>
                </a:lnTo>
                <a:lnTo>
                  <a:pt x="232855" y="150848"/>
                </a:lnTo>
                <a:lnTo>
                  <a:pt x="227951" y="156872"/>
                </a:lnTo>
                <a:lnTo>
                  <a:pt x="225310" y="160765"/>
                </a:lnTo>
                <a:lnTo>
                  <a:pt x="222597" y="165265"/>
                </a:lnTo>
                <a:lnTo>
                  <a:pt x="219835" y="170169"/>
                </a:lnTo>
                <a:lnTo>
                  <a:pt x="214227" y="180700"/>
                </a:lnTo>
                <a:lnTo>
                  <a:pt x="211398" y="186175"/>
                </a:lnTo>
                <a:lnTo>
                  <a:pt x="208560" y="190777"/>
                </a:lnTo>
                <a:lnTo>
                  <a:pt x="202866" y="198431"/>
                </a:lnTo>
                <a:lnTo>
                  <a:pt x="199061" y="201805"/>
                </a:lnTo>
                <a:lnTo>
                  <a:pt x="194620" y="205008"/>
                </a:lnTo>
                <a:lnTo>
                  <a:pt x="189754" y="208095"/>
                </a:lnTo>
                <a:lnTo>
                  <a:pt x="184605" y="212058"/>
                </a:lnTo>
                <a:lnTo>
                  <a:pt x="179268" y="216605"/>
                </a:lnTo>
                <a:lnTo>
                  <a:pt x="169209" y="225785"/>
                </a:lnTo>
                <a:lnTo>
                  <a:pt x="161564" y="233040"/>
                </a:lnTo>
                <a:lnTo>
                  <a:pt x="156287" y="236308"/>
                </a:lnTo>
                <a:lnTo>
                  <a:pt x="149911" y="239440"/>
                </a:lnTo>
                <a:lnTo>
                  <a:pt x="142803" y="242480"/>
                </a:lnTo>
                <a:lnTo>
                  <a:pt x="137112" y="244506"/>
                </a:lnTo>
                <a:lnTo>
                  <a:pt x="132366" y="245857"/>
                </a:lnTo>
                <a:lnTo>
                  <a:pt x="128249" y="246758"/>
                </a:lnTo>
                <a:lnTo>
                  <a:pt x="123599" y="247359"/>
                </a:lnTo>
                <a:lnTo>
                  <a:pt x="118594" y="247759"/>
                </a:lnTo>
                <a:lnTo>
                  <a:pt x="113353" y="248026"/>
                </a:lnTo>
                <a:lnTo>
                  <a:pt x="108906" y="249157"/>
                </a:lnTo>
                <a:lnTo>
                  <a:pt x="104989" y="250862"/>
                </a:lnTo>
                <a:lnTo>
                  <a:pt x="98097" y="254345"/>
                </a:lnTo>
                <a:lnTo>
                  <a:pt x="91859" y="255894"/>
                </a:lnTo>
                <a:lnTo>
                  <a:pt x="85911" y="256582"/>
                </a:lnTo>
                <a:lnTo>
                  <a:pt x="80093" y="256888"/>
                </a:lnTo>
                <a:lnTo>
                  <a:pt x="74332" y="257024"/>
                </a:lnTo>
                <a:lnTo>
                  <a:pt x="71462" y="256107"/>
                </a:lnTo>
                <a:lnTo>
                  <a:pt x="65733" y="252549"/>
                </a:lnTo>
                <a:lnTo>
                  <a:pt x="60012" y="250333"/>
                </a:lnTo>
                <a:lnTo>
                  <a:pt x="54295" y="249348"/>
                </a:lnTo>
                <a:lnTo>
                  <a:pt x="48578" y="248910"/>
                </a:lnTo>
                <a:lnTo>
                  <a:pt x="42862" y="2485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1486318" y="4183379"/>
            <a:ext cx="213849" cy="214270"/>
          </a:xfrm>
          <a:custGeom>
            <a:avLst/>
            <a:gdLst/>
            <a:ahLst/>
            <a:cxnLst/>
            <a:rect l="0" t="0" r="0" b="0"/>
            <a:pathLst>
              <a:path w="213849" h="214270">
                <a:moveTo>
                  <a:pt x="85306" y="0"/>
                </a:moveTo>
                <a:lnTo>
                  <a:pt x="77087" y="0"/>
                </a:lnTo>
                <a:lnTo>
                  <a:pt x="72288" y="4551"/>
                </a:lnTo>
                <a:lnTo>
                  <a:pt x="69960" y="5892"/>
                </a:lnTo>
                <a:lnTo>
                  <a:pt x="64833" y="7381"/>
                </a:lnTo>
                <a:lnTo>
                  <a:pt x="59380" y="10583"/>
                </a:lnTo>
                <a:lnTo>
                  <a:pt x="56592" y="12771"/>
                </a:lnTo>
                <a:lnTo>
                  <a:pt x="53781" y="16134"/>
                </a:lnTo>
                <a:lnTo>
                  <a:pt x="50954" y="20281"/>
                </a:lnTo>
                <a:lnTo>
                  <a:pt x="48118" y="24951"/>
                </a:lnTo>
                <a:lnTo>
                  <a:pt x="45274" y="29017"/>
                </a:lnTo>
                <a:lnTo>
                  <a:pt x="42426" y="32680"/>
                </a:lnTo>
                <a:lnTo>
                  <a:pt x="39574" y="36074"/>
                </a:lnTo>
                <a:lnTo>
                  <a:pt x="36721" y="40242"/>
                </a:lnTo>
                <a:lnTo>
                  <a:pt x="33866" y="44926"/>
                </a:lnTo>
                <a:lnTo>
                  <a:pt x="31010" y="49953"/>
                </a:lnTo>
                <a:lnTo>
                  <a:pt x="29107" y="55210"/>
                </a:lnTo>
                <a:lnTo>
                  <a:pt x="27837" y="60619"/>
                </a:lnTo>
                <a:lnTo>
                  <a:pt x="26991" y="66130"/>
                </a:lnTo>
                <a:lnTo>
                  <a:pt x="24522" y="71710"/>
                </a:lnTo>
                <a:lnTo>
                  <a:pt x="20971" y="77334"/>
                </a:lnTo>
                <a:lnTo>
                  <a:pt x="16699" y="82989"/>
                </a:lnTo>
                <a:lnTo>
                  <a:pt x="13850" y="88664"/>
                </a:lnTo>
                <a:lnTo>
                  <a:pt x="11952" y="94352"/>
                </a:lnTo>
                <a:lnTo>
                  <a:pt x="10686" y="100049"/>
                </a:lnTo>
                <a:lnTo>
                  <a:pt x="8889" y="105752"/>
                </a:lnTo>
                <a:lnTo>
                  <a:pt x="6739" y="111459"/>
                </a:lnTo>
                <a:lnTo>
                  <a:pt x="4353" y="117169"/>
                </a:lnTo>
                <a:lnTo>
                  <a:pt x="2763" y="122880"/>
                </a:lnTo>
                <a:lnTo>
                  <a:pt x="1702" y="128593"/>
                </a:lnTo>
                <a:lnTo>
                  <a:pt x="995" y="134306"/>
                </a:lnTo>
                <a:lnTo>
                  <a:pt x="524" y="139068"/>
                </a:lnTo>
                <a:lnTo>
                  <a:pt x="210" y="143194"/>
                </a:lnTo>
                <a:lnTo>
                  <a:pt x="0" y="146898"/>
                </a:lnTo>
                <a:lnTo>
                  <a:pt x="813" y="151273"/>
                </a:lnTo>
                <a:lnTo>
                  <a:pt x="2308" y="156094"/>
                </a:lnTo>
                <a:lnTo>
                  <a:pt x="4256" y="161212"/>
                </a:lnTo>
                <a:lnTo>
                  <a:pt x="5556" y="165578"/>
                </a:lnTo>
                <a:lnTo>
                  <a:pt x="6422" y="169440"/>
                </a:lnTo>
                <a:lnTo>
                  <a:pt x="6999" y="172968"/>
                </a:lnTo>
                <a:lnTo>
                  <a:pt x="10181" y="179427"/>
                </a:lnTo>
                <a:lnTo>
                  <a:pt x="14770" y="185473"/>
                </a:lnTo>
                <a:lnTo>
                  <a:pt x="19984" y="191336"/>
                </a:lnTo>
                <a:lnTo>
                  <a:pt x="25477" y="197116"/>
                </a:lnTo>
                <a:lnTo>
                  <a:pt x="36764" y="208588"/>
                </a:lnTo>
                <a:lnTo>
                  <a:pt x="40562" y="210496"/>
                </a:lnTo>
                <a:lnTo>
                  <a:pt x="45000" y="211769"/>
                </a:lnTo>
                <a:lnTo>
                  <a:pt x="49863" y="212617"/>
                </a:lnTo>
                <a:lnTo>
                  <a:pt x="55010" y="213182"/>
                </a:lnTo>
                <a:lnTo>
                  <a:pt x="60346" y="213559"/>
                </a:lnTo>
                <a:lnTo>
                  <a:pt x="70403" y="213978"/>
                </a:lnTo>
                <a:lnTo>
                  <a:pt x="78048" y="214164"/>
                </a:lnTo>
                <a:lnTo>
                  <a:pt x="92257" y="214269"/>
                </a:lnTo>
                <a:lnTo>
                  <a:pt x="96608" y="213332"/>
                </a:lnTo>
                <a:lnTo>
                  <a:pt x="100461" y="211753"/>
                </a:lnTo>
                <a:lnTo>
                  <a:pt x="103982" y="209750"/>
                </a:lnTo>
                <a:lnTo>
                  <a:pt x="112974" y="204982"/>
                </a:lnTo>
                <a:lnTo>
                  <a:pt x="151143" y="185694"/>
                </a:lnTo>
                <a:lnTo>
                  <a:pt x="157772" y="181899"/>
                </a:lnTo>
                <a:lnTo>
                  <a:pt x="165050" y="177464"/>
                </a:lnTo>
                <a:lnTo>
                  <a:pt x="172759" y="172602"/>
                </a:lnTo>
                <a:lnTo>
                  <a:pt x="178850" y="168408"/>
                </a:lnTo>
                <a:lnTo>
                  <a:pt x="183864" y="164660"/>
                </a:lnTo>
                <a:lnTo>
                  <a:pt x="188159" y="161208"/>
                </a:lnTo>
                <a:lnTo>
                  <a:pt x="191975" y="157002"/>
                </a:lnTo>
                <a:lnTo>
                  <a:pt x="195471" y="152293"/>
                </a:lnTo>
                <a:lnTo>
                  <a:pt x="198755" y="147249"/>
                </a:lnTo>
                <a:lnTo>
                  <a:pt x="201896" y="142934"/>
                </a:lnTo>
                <a:lnTo>
                  <a:pt x="204943" y="139105"/>
                </a:lnTo>
                <a:lnTo>
                  <a:pt x="207927" y="135599"/>
                </a:lnTo>
                <a:lnTo>
                  <a:pt x="211242" y="129164"/>
                </a:lnTo>
                <a:lnTo>
                  <a:pt x="212126" y="126115"/>
                </a:lnTo>
                <a:lnTo>
                  <a:pt x="212715" y="122177"/>
                </a:lnTo>
                <a:lnTo>
                  <a:pt x="213108" y="117646"/>
                </a:lnTo>
                <a:lnTo>
                  <a:pt x="213370" y="112721"/>
                </a:lnTo>
                <a:lnTo>
                  <a:pt x="213661" y="102169"/>
                </a:lnTo>
                <a:lnTo>
                  <a:pt x="213848" y="84423"/>
                </a:lnTo>
                <a:lnTo>
                  <a:pt x="212911" y="80095"/>
                </a:lnTo>
                <a:lnTo>
                  <a:pt x="211333" y="75304"/>
                </a:lnTo>
                <a:lnTo>
                  <a:pt x="209329" y="70205"/>
                </a:lnTo>
                <a:lnTo>
                  <a:pt x="207994" y="65854"/>
                </a:lnTo>
                <a:lnTo>
                  <a:pt x="207103" y="62000"/>
                </a:lnTo>
                <a:lnTo>
                  <a:pt x="206509" y="58479"/>
                </a:lnTo>
                <a:lnTo>
                  <a:pt x="203309" y="52026"/>
                </a:lnTo>
                <a:lnTo>
                  <a:pt x="201122" y="48971"/>
                </a:lnTo>
                <a:lnTo>
                  <a:pt x="197760" y="45031"/>
                </a:lnTo>
                <a:lnTo>
                  <a:pt x="193613" y="40498"/>
                </a:lnTo>
                <a:lnTo>
                  <a:pt x="188943" y="35572"/>
                </a:lnTo>
                <a:lnTo>
                  <a:pt x="184878" y="32287"/>
                </a:lnTo>
                <a:lnTo>
                  <a:pt x="181215" y="30097"/>
                </a:lnTo>
                <a:lnTo>
                  <a:pt x="177820" y="28638"/>
                </a:lnTo>
                <a:lnTo>
                  <a:pt x="168969" y="24476"/>
                </a:lnTo>
                <a:lnTo>
                  <a:pt x="163941" y="22032"/>
                </a:lnTo>
                <a:lnTo>
                  <a:pt x="158685" y="20403"/>
                </a:lnTo>
                <a:lnTo>
                  <a:pt x="153275" y="19317"/>
                </a:lnTo>
                <a:lnTo>
                  <a:pt x="147764" y="18593"/>
                </a:lnTo>
                <a:lnTo>
                  <a:pt x="142185" y="18111"/>
                </a:lnTo>
                <a:lnTo>
                  <a:pt x="136560" y="17789"/>
                </a:lnTo>
                <a:lnTo>
                  <a:pt x="126184" y="17432"/>
                </a:lnTo>
                <a:lnTo>
                  <a:pt x="114034" y="17230"/>
                </a:lnTo>
                <a:lnTo>
                  <a:pt x="85306" y="1714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1142999" y="4517710"/>
            <a:ext cx="677229" cy="34288"/>
          </a:xfrm>
          <a:custGeom>
            <a:avLst/>
            <a:gdLst/>
            <a:ahLst/>
            <a:cxnLst/>
            <a:rect l="0" t="0" r="0" b="0"/>
            <a:pathLst>
              <a:path w="677229" h="34288">
                <a:moveTo>
                  <a:pt x="0" y="8569"/>
                </a:moveTo>
                <a:lnTo>
                  <a:pt x="7381" y="8569"/>
                </a:lnTo>
                <a:lnTo>
                  <a:pt x="9684" y="9522"/>
                </a:lnTo>
                <a:lnTo>
                  <a:pt x="13123" y="11110"/>
                </a:lnTo>
                <a:lnTo>
                  <a:pt x="17321" y="13121"/>
                </a:lnTo>
                <a:lnTo>
                  <a:pt x="21073" y="14461"/>
                </a:lnTo>
                <a:lnTo>
                  <a:pt x="24526" y="15355"/>
                </a:lnTo>
                <a:lnTo>
                  <a:pt x="30903" y="16348"/>
                </a:lnTo>
                <a:lnTo>
                  <a:pt x="50202" y="17038"/>
                </a:lnTo>
                <a:lnTo>
                  <a:pt x="109157" y="17139"/>
                </a:lnTo>
                <a:lnTo>
                  <a:pt x="118491" y="16188"/>
                </a:lnTo>
                <a:lnTo>
                  <a:pt x="127572" y="14601"/>
                </a:lnTo>
                <a:lnTo>
                  <a:pt x="136483" y="12590"/>
                </a:lnTo>
                <a:lnTo>
                  <a:pt x="145281" y="11250"/>
                </a:lnTo>
                <a:lnTo>
                  <a:pt x="154004" y="10357"/>
                </a:lnTo>
                <a:lnTo>
                  <a:pt x="172269" y="9364"/>
                </a:lnTo>
                <a:lnTo>
                  <a:pt x="193087" y="8922"/>
                </a:lnTo>
                <a:lnTo>
                  <a:pt x="204925" y="7852"/>
                </a:lnTo>
                <a:lnTo>
                  <a:pt x="217579" y="6186"/>
                </a:lnTo>
                <a:lnTo>
                  <a:pt x="230778" y="4123"/>
                </a:lnTo>
                <a:lnTo>
                  <a:pt x="243387" y="2748"/>
                </a:lnTo>
                <a:lnTo>
                  <a:pt x="255603" y="1831"/>
                </a:lnTo>
                <a:lnTo>
                  <a:pt x="267557" y="1220"/>
                </a:lnTo>
                <a:lnTo>
                  <a:pt x="291000" y="541"/>
                </a:lnTo>
                <a:lnTo>
                  <a:pt x="369330" y="45"/>
                </a:lnTo>
                <a:lnTo>
                  <a:pt x="464121" y="0"/>
                </a:lnTo>
                <a:lnTo>
                  <a:pt x="476102" y="951"/>
                </a:lnTo>
                <a:lnTo>
                  <a:pt x="487899" y="2538"/>
                </a:lnTo>
                <a:lnTo>
                  <a:pt x="499573" y="4549"/>
                </a:lnTo>
                <a:lnTo>
                  <a:pt x="511167" y="5889"/>
                </a:lnTo>
                <a:lnTo>
                  <a:pt x="522706" y="6783"/>
                </a:lnTo>
                <a:lnTo>
                  <a:pt x="534208" y="7378"/>
                </a:lnTo>
                <a:lnTo>
                  <a:pt x="545686" y="8728"/>
                </a:lnTo>
                <a:lnTo>
                  <a:pt x="557148" y="10580"/>
                </a:lnTo>
                <a:lnTo>
                  <a:pt x="568600" y="12767"/>
                </a:lnTo>
                <a:lnTo>
                  <a:pt x="579092" y="15178"/>
                </a:lnTo>
                <a:lnTo>
                  <a:pt x="588944" y="17738"/>
                </a:lnTo>
                <a:lnTo>
                  <a:pt x="598369" y="20397"/>
                </a:lnTo>
                <a:lnTo>
                  <a:pt x="606558" y="22169"/>
                </a:lnTo>
                <a:lnTo>
                  <a:pt x="613922" y="23351"/>
                </a:lnTo>
                <a:lnTo>
                  <a:pt x="620737" y="24139"/>
                </a:lnTo>
                <a:lnTo>
                  <a:pt x="627185" y="25617"/>
                </a:lnTo>
                <a:lnTo>
                  <a:pt x="633388" y="27554"/>
                </a:lnTo>
                <a:lnTo>
                  <a:pt x="639429" y="29799"/>
                </a:lnTo>
                <a:lnTo>
                  <a:pt x="645361" y="31295"/>
                </a:lnTo>
                <a:lnTo>
                  <a:pt x="651221" y="32292"/>
                </a:lnTo>
                <a:lnTo>
                  <a:pt x="657032" y="32957"/>
                </a:lnTo>
                <a:lnTo>
                  <a:pt x="672251" y="34024"/>
                </a:lnTo>
                <a:lnTo>
                  <a:pt x="677228" y="342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1065847" y="4639060"/>
            <a:ext cx="248556" cy="272592"/>
          </a:xfrm>
          <a:custGeom>
            <a:avLst/>
            <a:gdLst/>
            <a:ahLst/>
            <a:cxnLst/>
            <a:rect l="0" t="0" r="0" b="0"/>
            <a:pathLst>
              <a:path w="248556" h="272592">
                <a:moveTo>
                  <a:pt x="0" y="50097"/>
                </a:moveTo>
                <a:lnTo>
                  <a:pt x="12770" y="50097"/>
                </a:lnTo>
                <a:lnTo>
                  <a:pt x="15181" y="49145"/>
                </a:lnTo>
                <a:lnTo>
                  <a:pt x="20400" y="45547"/>
                </a:lnTo>
                <a:lnTo>
                  <a:pt x="25894" y="40772"/>
                </a:lnTo>
                <a:lnTo>
                  <a:pt x="28693" y="38166"/>
                </a:lnTo>
                <a:lnTo>
                  <a:pt x="32463" y="36428"/>
                </a:lnTo>
                <a:lnTo>
                  <a:pt x="36882" y="35269"/>
                </a:lnTo>
                <a:lnTo>
                  <a:pt x="41733" y="34496"/>
                </a:lnTo>
                <a:lnTo>
                  <a:pt x="47825" y="33030"/>
                </a:lnTo>
                <a:lnTo>
                  <a:pt x="54743" y="31099"/>
                </a:lnTo>
                <a:lnTo>
                  <a:pt x="62213" y="28859"/>
                </a:lnTo>
                <a:lnTo>
                  <a:pt x="68145" y="26413"/>
                </a:lnTo>
                <a:lnTo>
                  <a:pt x="73053" y="23831"/>
                </a:lnTo>
                <a:lnTo>
                  <a:pt x="77277" y="21156"/>
                </a:lnTo>
                <a:lnTo>
                  <a:pt x="82950" y="18421"/>
                </a:lnTo>
                <a:lnTo>
                  <a:pt x="89590" y="15645"/>
                </a:lnTo>
                <a:lnTo>
                  <a:pt x="96874" y="12841"/>
                </a:lnTo>
                <a:lnTo>
                  <a:pt x="103635" y="10972"/>
                </a:lnTo>
                <a:lnTo>
                  <a:pt x="110048" y="9726"/>
                </a:lnTo>
                <a:lnTo>
                  <a:pt x="116228" y="8896"/>
                </a:lnTo>
                <a:lnTo>
                  <a:pt x="123205" y="7390"/>
                </a:lnTo>
                <a:lnTo>
                  <a:pt x="130714" y="5433"/>
                </a:lnTo>
                <a:lnTo>
                  <a:pt x="138578" y="3176"/>
                </a:lnTo>
                <a:lnTo>
                  <a:pt x="144773" y="1671"/>
                </a:lnTo>
                <a:lnTo>
                  <a:pt x="149855" y="668"/>
                </a:lnTo>
                <a:lnTo>
                  <a:pt x="154196" y="0"/>
                </a:lnTo>
                <a:lnTo>
                  <a:pt x="159947" y="506"/>
                </a:lnTo>
                <a:lnTo>
                  <a:pt x="166639" y="1797"/>
                </a:lnTo>
                <a:lnTo>
                  <a:pt x="173958" y="3609"/>
                </a:lnTo>
                <a:lnTo>
                  <a:pt x="179789" y="4818"/>
                </a:lnTo>
                <a:lnTo>
                  <a:pt x="184630" y="5623"/>
                </a:lnTo>
                <a:lnTo>
                  <a:pt x="188809" y="6160"/>
                </a:lnTo>
                <a:lnTo>
                  <a:pt x="192548" y="7471"/>
                </a:lnTo>
                <a:lnTo>
                  <a:pt x="199242" y="11468"/>
                </a:lnTo>
                <a:lnTo>
                  <a:pt x="205392" y="16418"/>
                </a:lnTo>
                <a:lnTo>
                  <a:pt x="211300" y="21794"/>
                </a:lnTo>
                <a:lnTo>
                  <a:pt x="217101" y="27358"/>
                </a:lnTo>
                <a:lnTo>
                  <a:pt x="219029" y="31128"/>
                </a:lnTo>
                <a:lnTo>
                  <a:pt x="220314" y="35546"/>
                </a:lnTo>
                <a:lnTo>
                  <a:pt x="221171" y="40397"/>
                </a:lnTo>
                <a:lnTo>
                  <a:pt x="220790" y="45535"/>
                </a:lnTo>
                <a:lnTo>
                  <a:pt x="219583" y="50866"/>
                </a:lnTo>
                <a:lnTo>
                  <a:pt x="217826" y="56325"/>
                </a:lnTo>
                <a:lnTo>
                  <a:pt x="215703" y="60916"/>
                </a:lnTo>
                <a:lnTo>
                  <a:pt x="210803" y="68558"/>
                </a:lnTo>
                <a:lnTo>
                  <a:pt x="209115" y="72882"/>
                </a:lnTo>
                <a:lnTo>
                  <a:pt x="207990" y="77669"/>
                </a:lnTo>
                <a:lnTo>
                  <a:pt x="207240" y="82767"/>
                </a:lnTo>
                <a:lnTo>
                  <a:pt x="204835" y="89022"/>
                </a:lnTo>
                <a:lnTo>
                  <a:pt x="201327" y="96049"/>
                </a:lnTo>
                <a:lnTo>
                  <a:pt x="197083" y="103592"/>
                </a:lnTo>
                <a:lnTo>
                  <a:pt x="192349" y="109573"/>
                </a:lnTo>
                <a:lnTo>
                  <a:pt x="187287" y="114513"/>
                </a:lnTo>
                <a:lnTo>
                  <a:pt x="182008" y="118758"/>
                </a:lnTo>
                <a:lnTo>
                  <a:pt x="176584" y="123494"/>
                </a:lnTo>
                <a:lnTo>
                  <a:pt x="171062" y="128555"/>
                </a:lnTo>
                <a:lnTo>
                  <a:pt x="156730" y="142241"/>
                </a:lnTo>
                <a:lnTo>
                  <a:pt x="143354" y="155400"/>
                </a:lnTo>
                <a:lnTo>
                  <a:pt x="139384" y="157446"/>
                </a:lnTo>
                <a:lnTo>
                  <a:pt x="134833" y="158811"/>
                </a:lnTo>
                <a:lnTo>
                  <a:pt x="122942" y="161001"/>
                </a:lnTo>
                <a:lnTo>
                  <a:pt x="116331" y="161380"/>
                </a:lnTo>
                <a:lnTo>
                  <a:pt x="112891" y="161492"/>
                </a:lnTo>
                <a:lnTo>
                  <a:pt x="118951" y="161535"/>
                </a:lnTo>
                <a:lnTo>
                  <a:pt x="124622" y="158998"/>
                </a:lnTo>
                <a:lnTo>
                  <a:pt x="128801" y="156987"/>
                </a:lnTo>
                <a:lnTo>
                  <a:pt x="135985" y="152214"/>
                </a:lnTo>
                <a:lnTo>
                  <a:pt x="143305" y="146918"/>
                </a:lnTo>
                <a:lnTo>
                  <a:pt x="147924" y="144172"/>
                </a:lnTo>
                <a:lnTo>
                  <a:pt x="152909" y="141388"/>
                </a:lnTo>
                <a:lnTo>
                  <a:pt x="158137" y="139533"/>
                </a:lnTo>
                <a:lnTo>
                  <a:pt x="163527" y="138296"/>
                </a:lnTo>
                <a:lnTo>
                  <a:pt x="169025" y="137471"/>
                </a:lnTo>
                <a:lnTo>
                  <a:pt x="174596" y="136921"/>
                </a:lnTo>
                <a:lnTo>
                  <a:pt x="180215" y="136555"/>
                </a:lnTo>
                <a:lnTo>
                  <a:pt x="185866" y="136311"/>
                </a:lnTo>
                <a:lnTo>
                  <a:pt x="197224" y="136039"/>
                </a:lnTo>
                <a:lnTo>
                  <a:pt x="232625" y="135834"/>
                </a:lnTo>
                <a:lnTo>
                  <a:pt x="236046" y="136783"/>
                </a:lnTo>
                <a:lnTo>
                  <a:pt x="242387" y="140377"/>
                </a:lnTo>
                <a:lnTo>
                  <a:pt x="244458" y="142669"/>
                </a:lnTo>
                <a:lnTo>
                  <a:pt x="245840" y="145149"/>
                </a:lnTo>
                <a:lnTo>
                  <a:pt x="247375" y="150445"/>
                </a:lnTo>
                <a:lnTo>
                  <a:pt x="248238" y="158782"/>
                </a:lnTo>
                <a:lnTo>
                  <a:pt x="248441" y="164441"/>
                </a:lnTo>
                <a:lnTo>
                  <a:pt x="248555" y="177533"/>
                </a:lnTo>
                <a:lnTo>
                  <a:pt x="247618" y="182680"/>
                </a:lnTo>
                <a:lnTo>
                  <a:pt x="246041" y="188016"/>
                </a:lnTo>
                <a:lnTo>
                  <a:pt x="244038" y="193478"/>
                </a:lnTo>
                <a:lnTo>
                  <a:pt x="241749" y="198072"/>
                </a:lnTo>
                <a:lnTo>
                  <a:pt x="236667" y="205716"/>
                </a:lnTo>
                <a:lnTo>
                  <a:pt x="233025" y="210041"/>
                </a:lnTo>
                <a:lnTo>
                  <a:pt x="228693" y="214829"/>
                </a:lnTo>
                <a:lnTo>
                  <a:pt x="223899" y="219925"/>
                </a:lnTo>
                <a:lnTo>
                  <a:pt x="218799" y="224276"/>
                </a:lnTo>
                <a:lnTo>
                  <a:pt x="213493" y="228129"/>
                </a:lnTo>
                <a:lnTo>
                  <a:pt x="208051" y="231650"/>
                </a:lnTo>
                <a:lnTo>
                  <a:pt x="202518" y="235902"/>
                </a:lnTo>
                <a:lnTo>
                  <a:pt x="196925" y="240642"/>
                </a:lnTo>
                <a:lnTo>
                  <a:pt x="191291" y="245707"/>
                </a:lnTo>
                <a:lnTo>
                  <a:pt x="185630" y="249084"/>
                </a:lnTo>
                <a:lnTo>
                  <a:pt x="179950" y="251335"/>
                </a:lnTo>
                <a:lnTo>
                  <a:pt x="174259" y="252836"/>
                </a:lnTo>
                <a:lnTo>
                  <a:pt x="168561" y="254788"/>
                </a:lnTo>
                <a:lnTo>
                  <a:pt x="162856" y="257043"/>
                </a:lnTo>
                <a:lnTo>
                  <a:pt x="157148" y="259499"/>
                </a:lnTo>
                <a:lnTo>
                  <a:pt x="151438" y="261136"/>
                </a:lnTo>
                <a:lnTo>
                  <a:pt x="145726" y="262227"/>
                </a:lnTo>
                <a:lnTo>
                  <a:pt x="140013" y="262955"/>
                </a:lnTo>
                <a:lnTo>
                  <a:pt x="135252" y="264392"/>
                </a:lnTo>
                <a:lnTo>
                  <a:pt x="131126" y="266303"/>
                </a:lnTo>
                <a:lnTo>
                  <a:pt x="124001" y="270014"/>
                </a:lnTo>
                <a:lnTo>
                  <a:pt x="117659" y="271663"/>
                </a:lnTo>
                <a:lnTo>
                  <a:pt x="111665" y="272396"/>
                </a:lnTo>
                <a:lnTo>
                  <a:pt x="108733" y="272591"/>
                </a:lnTo>
                <a:lnTo>
                  <a:pt x="104874" y="271769"/>
                </a:lnTo>
                <a:lnTo>
                  <a:pt x="100396" y="270269"/>
                </a:lnTo>
                <a:lnTo>
                  <a:pt x="95506" y="268316"/>
                </a:lnTo>
                <a:lnTo>
                  <a:pt x="91293" y="267014"/>
                </a:lnTo>
                <a:lnTo>
                  <a:pt x="84072" y="265567"/>
                </a:lnTo>
                <a:lnTo>
                  <a:pt x="77152" y="2644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1443081" y="4637722"/>
            <a:ext cx="231339" cy="282840"/>
          </a:xfrm>
          <a:custGeom>
            <a:avLst/>
            <a:gdLst/>
            <a:ahLst/>
            <a:cxnLst/>
            <a:rect l="0" t="0" r="0" b="0"/>
            <a:pathLst>
              <a:path w="231339" h="282840">
                <a:moveTo>
                  <a:pt x="85681" y="0"/>
                </a:moveTo>
                <a:lnTo>
                  <a:pt x="81130" y="0"/>
                </a:lnTo>
                <a:lnTo>
                  <a:pt x="79789" y="1905"/>
                </a:lnTo>
                <a:lnTo>
                  <a:pt x="78300" y="9102"/>
                </a:lnTo>
                <a:lnTo>
                  <a:pt x="75098" y="16110"/>
                </a:lnTo>
                <a:lnTo>
                  <a:pt x="70500" y="23353"/>
                </a:lnTo>
                <a:lnTo>
                  <a:pt x="67940" y="27951"/>
                </a:lnTo>
                <a:lnTo>
                  <a:pt x="65281" y="32921"/>
                </a:lnTo>
                <a:lnTo>
                  <a:pt x="61604" y="38140"/>
                </a:lnTo>
                <a:lnTo>
                  <a:pt x="57247" y="43524"/>
                </a:lnTo>
                <a:lnTo>
                  <a:pt x="52438" y="49019"/>
                </a:lnTo>
                <a:lnTo>
                  <a:pt x="48279" y="54587"/>
                </a:lnTo>
                <a:lnTo>
                  <a:pt x="44554" y="60204"/>
                </a:lnTo>
                <a:lnTo>
                  <a:pt x="41118" y="65854"/>
                </a:lnTo>
                <a:lnTo>
                  <a:pt x="37875" y="71525"/>
                </a:lnTo>
                <a:lnTo>
                  <a:pt x="31731" y="82906"/>
                </a:lnTo>
                <a:lnTo>
                  <a:pt x="17146" y="111448"/>
                </a:lnTo>
                <a:lnTo>
                  <a:pt x="5680" y="134304"/>
                </a:lnTo>
                <a:lnTo>
                  <a:pt x="3772" y="140971"/>
                </a:lnTo>
                <a:lnTo>
                  <a:pt x="2500" y="148273"/>
                </a:lnTo>
                <a:lnTo>
                  <a:pt x="1652" y="155999"/>
                </a:lnTo>
                <a:lnTo>
                  <a:pt x="1087" y="163054"/>
                </a:lnTo>
                <a:lnTo>
                  <a:pt x="710" y="169663"/>
                </a:lnTo>
                <a:lnTo>
                  <a:pt x="291" y="182086"/>
                </a:lnTo>
                <a:lnTo>
                  <a:pt x="22" y="205583"/>
                </a:lnTo>
                <a:lnTo>
                  <a:pt x="0" y="211351"/>
                </a:lnTo>
                <a:lnTo>
                  <a:pt x="938" y="216148"/>
                </a:lnTo>
                <a:lnTo>
                  <a:pt x="4520" y="224018"/>
                </a:lnTo>
                <a:lnTo>
                  <a:pt x="11891" y="238355"/>
                </a:lnTo>
                <a:lnTo>
                  <a:pt x="17326" y="246588"/>
                </a:lnTo>
                <a:lnTo>
                  <a:pt x="22916" y="254375"/>
                </a:lnTo>
                <a:lnTo>
                  <a:pt x="25740" y="259119"/>
                </a:lnTo>
                <a:lnTo>
                  <a:pt x="28575" y="264186"/>
                </a:lnTo>
                <a:lnTo>
                  <a:pt x="34266" y="272356"/>
                </a:lnTo>
                <a:lnTo>
                  <a:pt x="37117" y="275868"/>
                </a:lnTo>
                <a:lnTo>
                  <a:pt x="39970" y="278210"/>
                </a:lnTo>
                <a:lnTo>
                  <a:pt x="42824" y="279770"/>
                </a:lnTo>
                <a:lnTo>
                  <a:pt x="45680" y="280811"/>
                </a:lnTo>
                <a:lnTo>
                  <a:pt x="49488" y="281505"/>
                </a:lnTo>
                <a:lnTo>
                  <a:pt x="53933" y="281968"/>
                </a:lnTo>
                <a:lnTo>
                  <a:pt x="58800" y="282276"/>
                </a:lnTo>
                <a:lnTo>
                  <a:pt x="66749" y="282618"/>
                </a:lnTo>
                <a:lnTo>
                  <a:pt x="76579" y="282812"/>
                </a:lnTo>
                <a:lnTo>
                  <a:pt x="79613" y="282839"/>
                </a:lnTo>
                <a:lnTo>
                  <a:pt x="83541" y="281904"/>
                </a:lnTo>
                <a:lnTo>
                  <a:pt x="88064" y="280329"/>
                </a:lnTo>
                <a:lnTo>
                  <a:pt x="92985" y="278326"/>
                </a:lnTo>
                <a:lnTo>
                  <a:pt x="98170" y="276991"/>
                </a:lnTo>
                <a:lnTo>
                  <a:pt x="103532" y="276100"/>
                </a:lnTo>
                <a:lnTo>
                  <a:pt x="109012" y="275507"/>
                </a:lnTo>
                <a:lnTo>
                  <a:pt x="114570" y="273206"/>
                </a:lnTo>
                <a:lnTo>
                  <a:pt x="120180" y="269767"/>
                </a:lnTo>
                <a:lnTo>
                  <a:pt x="125826" y="265570"/>
                </a:lnTo>
                <a:lnTo>
                  <a:pt x="131494" y="261819"/>
                </a:lnTo>
                <a:lnTo>
                  <a:pt x="137178" y="258367"/>
                </a:lnTo>
                <a:lnTo>
                  <a:pt x="142872" y="255111"/>
                </a:lnTo>
                <a:lnTo>
                  <a:pt x="148573" y="251037"/>
                </a:lnTo>
                <a:lnTo>
                  <a:pt x="154279" y="246415"/>
                </a:lnTo>
                <a:lnTo>
                  <a:pt x="159988" y="241430"/>
                </a:lnTo>
                <a:lnTo>
                  <a:pt x="164747" y="236201"/>
                </a:lnTo>
                <a:lnTo>
                  <a:pt x="168871" y="230810"/>
                </a:lnTo>
                <a:lnTo>
                  <a:pt x="172574" y="225311"/>
                </a:lnTo>
                <a:lnTo>
                  <a:pt x="176947" y="219740"/>
                </a:lnTo>
                <a:lnTo>
                  <a:pt x="181768" y="214120"/>
                </a:lnTo>
                <a:lnTo>
                  <a:pt x="186886" y="208470"/>
                </a:lnTo>
                <a:lnTo>
                  <a:pt x="191251" y="202798"/>
                </a:lnTo>
                <a:lnTo>
                  <a:pt x="195113" y="197111"/>
                </a:lnTo>
                <a:lnTo>
                  <a:pt x="198641" y="191415"/>
                </a:lnTo>
                <a:lnTo>
                  <a:pt x="201945" y="185713"/>
                </a:lnTo>
                <a:lnTo>
                  <a:pt x="208156" y="174297"/>
                </a:lnTo>
                <a:lnTo>
                  <a:pt x="212099" y="168585"/>
                </a:lnTo>
                <a:lnTo>
                  <a:pt x="216632" y="162873"/>
                </a:lnTo>
                <a:lnTo>
                  <a:pt x="221559" y="157159"/>
                </a:lnTo>
                <a:lnTo>
                  <a:pt x="224844" y="152398"/>
                </a:lnTo>
                <a:lnTo>
                  <a:pt x="228494" y="144567"/>
                </a:lnTo>
                <a:lnTo>
                  <a:pt x="230116" y="137912"/>
                </a:lnTo>
                <a:lnTo>
                  <a:pt x="230837" y="131779"/>
                </a:lnTo>
                <a:lnTo>
                  <a:pt x="231243" y="122972"/>
                </a:lnTo>
                <a:lnTo>
                  <a:pt x="231338" y="117202"/>
                </a:lnTo>
                <a:lnTo>
                  <a:pt x="230410" y="114329"/>
                </a:lnTo>
                <a:lnTo>
                  <a:pt x="226840" y="108598"/>
                </a:lnTo>
                <a:lnTo>
                  <a:pt x="224555" y="106689"/>
                </a:lnTo>
                <a:lnTo>
                  <a:pt x="222078" y="105416"/>
                </a:lnTo>
                <a:lnTo>
                  <a:pt x="219475" y="104567"/>
                </a:lnTo>
                <a:lnTo>
                  <a:pt x="214043" y="101084"/>
                </a:lnTo>
                <a:lnTo>
                  <a:pt x="211260" y="98822"/>
                </a:lnTo>
                <a:lnTo>
                  <a:pt x="208453" y="97314"/>
                </a:lnTo>
                <a:lnTo>
                  <a:pt x="202794" y="95638"/>
                </a:lnTo>
                <a:lnTo>
                  <a:pt x="198999" y="96144"/>
                </a:lnTo>
                <a:lnTo>
                  <a:pt x="194564" y="97433"/>
                </a:lnTo>
                <a:lnTo>
                  <a:pt x="189702" y="99246"/>
                </a:lnTo>
                <a:lnTo>
                  <a:pt x="185508" y="100454"/>
                </a:lnTo>
                <a:lnTo>
                  <a:pt x="178309" y="101796"/>
                </a:lnTo>
                <a:lnTo>
                  <a:pt x="171934" y="104933"/>
                </a:lnTo>
                <a:lnTo>
                  <a:pt x="164973" y="109502"/>
                </a:lnTo>
                <a:lnTo>
                  <a:pt x="160450" y="112054"/>
                </a:lnTo>
                <a:lnTo>
                  <a:pt x="155529" y="114708"/>
                </a:lnTo>
                <a:lnTo>
                  <a:pt x="151297" y="118382"/>
                </a:lnTo>
                <a:lnTo>
                  <a:pt x="147522" y="122737"/>
                </a:lnTo>
                <a:lnTo>
                  <a:pt x="144054" y="127544"/>
                </a:lnTo>
                <a:lnTo>
                  <a:pt x="137659" y="135426"/>
                </a:lnTo>
                <a:lnTo>
                  <a:pt x="130690" y="143057"/>
                </a:lnTo>
                <a:lnTo>
                  <a:pt x="113234" y="160938"/>
                </a:lnTo>
                <a:lnTo>
                  <a:pt x="106499" y="168683"/>
                </a:lnTo>
                <a:lnTo>
                  <a:pt x="103370" y="173415"/>
                </a:lnTo>
                <a:lnTo>
                  <a:pt x="100331" y="178475"/>
                </a:lnTo>
                <a:lnTo>
                  <a:pt x="94415" y="186638"/>
                </a:lnTo>
                <a:lnTo>
                  <a:pt x="91503" y="190148"/>
                </a:lnTo>
                <a:lnTo>
                  <a:pt x="88269" y="196588"/>
                </a:lnTo>
                <a:lnTo>
                  <a:pt x="86831" y="202625"/>
                </a:lnTo>
                <a:lnTo>
                  <a:pt x="86022" y="211379"/>
                </a:lnTo>
                <a:lnTo>
                  <a:pt x="85782" y="220005"/>
                </a:lnTo>
                <a:lnTo>
                  <a:pt x="85726" y="225733"/>
                </a:lnTo>
                <a:lnTo>
                  <a:pt x="86663" y="228594"/>
                </a:lnTo>
                <a:lnTo>
                  <a:pt x="90245" y="234312"/>
                </a:lnTo>
                <a:lnTo>
                  <a:pt x="95012" y="240029"/>
                </a:lnTo>
                <a:lnTo>
                  <a:pt x="100306" y="245745"/>
                </a:lnTo>
                <a:lnTo>
                  <a:pt x="105833" y="251460"/>
                </a:lnTo>
                <a:lnTo>
                  <a:pt x="108641" y="253365"/>
                </a:lnTo>
                <a:lnTo>
                  <a:pt x="114300" y="255482"/>
                </a:lnTo>
                <a:lnTo>
                  <a:pt x="119991" y="256423"/>
                </a:lnTo>
                <a:lnTo>
                  <a:pt x="128543" y="257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1760221" y="4637722"/>
            <a:ext cx="193504" cy="231446"/>
          </a:xfrm>
          <a:custGeom>
            <a:avLst/>
            <a:gdLst/>
            <a:ahLst/>
            <a:cxnLst/>
            <a:rect l="0" t="0" r="0" b="0"/>
            <a:pathLst>
              <a:path w="193504" h="231446">
                <a:moveTo>
                  <a:pt x="34288" y="25718"/>
                </a:moveTo>
                <a:lnTo>
                  <a:pt x="18366" y="25718"/>
                </a:lnTo>
                <a:lnTo>
                  <a:pt x="17959" y="26670"/>
                </a:lnTo>
                <a:lnTo>
                  <a:pt x="17506" y="30269"/>
                </a:lnTo>
                <a:lnTo>
                  <a:pt x="16432" y="32561"/>
                </a:lnTo>
                <a:lnTo>
                  <a:pt x="12700" y="37649"/>
                </a:lnTo>
                <a:lnTo>
                  <a:pt x="11324" y="40340"/>
                </a:lnTo>
                <a:lnTo>
                  <a:pt x="9794" y="45868"/>
                </a:lnTo>
                <a:lnTo>
                  <a:pt x="6575" y="51501"/>
                </a:lnTo>
                <a:lnTo>
                  <a:pt x="4383" y="54337"/>
                </a:lnTo>
                <a:lnTo>
                  <a:pt x="2921" y="58132"/>
                </a:lnTo>
                <a:lnTo>
                  <a:pt x="1947" y="62567"/>
                </a:lnTo>
                <a:lnTo>
                  <a:pt x="1297" y="67429"/>
                </a:lnTo>
                <a:lnTo>
                  <a:pt x="864" y="72575"/>
                </a:lnTo>
                <a:lnTo>
                  <a:pt x="576" y="77911"/>
                </a:lnTo>
                <a:lnTo>
                  <a:pt x="255" y="88920"/>
                </a:lnTo>
                <a:lnTo>
                  <a:pt x="9" y="129765"/>
                </a:lnTo>
                <a:lnTo>
                  <a:pt x="0" y="155824"/>
                </a:lnTo>
                <a:lnTo>
                  <a:pt x="951" y="160080"/>
                </a:lnTo>
                <a:lnTo>
                  <a:pt x="2539" y="164822"/>
                </a:lnTo>
                <a:lnTo>
                  <a:pt x="4550" y="169889"/>
                </a:lnTo>
                <a:lnTo>
                  <a:pt x="6843" y="174219"/>
                </a:lnTo>
                <a:lnTo>
                  <a:pt x="9324" y="178059"/>
                </a:lnTo>
                <a:lnTo>
                  <a:pt x="11930" y="181571"/>
                </a:lnTo>
                <a:lnTo>
                  <a:pt x="14620" y="185817"/>
                </a:lnTo>
                <a:lnTo>
                  <a:pt x="17367" y="190553"/>
                </a:lnTo>
                <a:lnTo>
                  <a:pt x="20150" y="195616"/>
                </a:lnTo>
                <a:lnTo>
                  <a:pt x="22957" y="199943"/>
                </a:lnTo>
                <a:lnTo>
                  <a:pt x="25782" y="203780"/>
                </a:lnTo>
                <a:lnTo>
                  <a:pt x="28617" y="207291"/>
                </a:lnTo>
                <a:lnTo>
                  <a:pt x="31460" y="209632"/>
                </a:lnTo>
                <a:lnTo>
                  <a:pt x="34308" y="211192"/>
                </a:lnTo>
                <a:lnTo>
                  <a:pt x="37159" y="212232"/>
                </a:lnTo>
                <a:lnTo>
                  <a:pt x="42867" y="215928"/>
                </a:lnTo>
                <a:lnTo>
                  <a:pt x="48578" y="220746"/>
                </a:lnTo>
                <a:lnTo>
                  <a:pt x="54292" y="226062"/>
                </a:lnTo>
                <a:lnTo>
                  <a:pt x="57149" y="227860"/>
                </a:lnTo>
                <a:lnTo>
                  <a:pt x="62864" y="229859"/>
                </a:lnTo>
                <a:lnTo>
                  <a:pt x="66674" y="230392"/>
                </a:lnTo>
                <a:lnTo>
                  <a:pt x="71119" y="230747"/>
                </a:lnTo>
                <a:lnTo>
                  <a:pt x="80185" y="231142"/>
                </a:lnTo>
                <a:lnTo>
                  <a:pt x="90644" y="231364"/>
                </a:lnTo>
                <a:lnTo>
                  <a:pt x="110172" y="231445"/>
                </a:lnTo>
                <a:lnTo>
                  <a:pt x="114405" y="230497"/>
                </a:lnTo>
                <a:lnTo>
                  <a:pt x="118180" y="228912"/>
                </a:lnTo>
                <a:lnTo>
                  <a:pt x="121649" y="226903"/>
                </a:lnTo>
                <a:lnTo>
                  <a:pt x="124913" y="224611"/>
                </a:lnTo>
                <a:lnTo>
                  <a:pt x="128043" y="222131"/>
                </a:lnTo>
                <a:lnTo>
                  <a:pt x="134059" y="216835"/>
                </a:lnTo>
                <a:lnTo>
                  <a:pt x="139909" y="211306"/>
                </a:lnTo>
                <a:lnTo>
                  <a:pt x="148557" y="202839"/>
                </a:lnTo>
                <a:lnTo>
                  <a:pt x="150472" y="199996"/>
                </a:lnTo>
                <a:lnTo>
                  <a:pt x="152601" y="194297"/>
                </a:lnTo>
                <a:lnTo>
                  <a:pt x="154121" y="190491"/>
                </a:lnTo>
                <a:lnTo>
                  <a:pt x="156087" y="186050"/>
                </a:lnTo>
                <a:lnTo>
                  <a:pt x="158350" y="181183"/>
                </a:lnTo>
                <a:lnTo>
                  <a:pt x="160811" y="176986"/>
                </a:lnTo>
                <a:lnTo>
                  <a:pt x="166086" y="169783"/>
                </a:lnTo>
                <a:lnTo>
                  <a:pt x="168826" y="165577"/>
                </a:lnTo>
                <a:lnTo>
                  <a:pt x="171605" y="160867"/>
                </a:lnTo>
                <a:lnTo>
                  <a:pt x="174410" y="155822"/>
                </a:lnTo>
                <a:lnTo>
                  <a:pt x="180067" y="145137"/>
                </a:lnTo>
                <a:lnTo>
                  <a:pt x="182909" y="139620"/>
                </a:lnTo>
                <a:lnTo>
                  <a:pt x="184804" y="134038"/>
                </a:lnTo>
                <a:lnTo>
                  <a:pt x="186067" y="128411"/>
                </a:lnTo>
                <a:lnTo>
                  <a:pt x="186909" y="122755"/>
                </a:lnTo>
                <a:lnTo>
                  <a:pt x="187471" y="117079"/>
                </a:lnTo>
                <a:lnTo>
                  <a:pt x="187845" y="111390"/>
                </a:lnTo>
                <a:lnTo>
                  <a:pt x="188094" y="105693"/>
                </a:lnTo>
                <a:lnTo>
                  <a:pt x="188372" y="94282"/>
                </a:lnTo>
                <a:lnTo>
                  <a:pt x="188446" y="88572"/>
                </a:lnTo>
                <a:lnTo>
                  <a:pt x="189447" y="82861"/>
                </a:lnTo>
                <a:lnTo>
                  <a:pt x="191068" y="77148"/>
                </a:lnTo>
                <a:lnTo>
                  <a:pt x="193101" y="71434"/>
                </a:lnTo>
                <a:lnTo>
                  <a:pt x="193503" y="66673"/>
                </a:lnTo>
                <a:lnTo>
                  <a:pt x="192819" y="62546"/>
                </a:lnTo>
                <a:lnTo>
                  <a:pt x="191411" y="58842"/>
                </a:lnTo>
                <a:lnTo>
                  <a:pt x="190471" y="54468"/>
                </a:lnTo>
                <a:lnTo>
                  <a:pt x="189846" y="49647"/>
                </a:lnTo>
                <a:lnTo>
                  <a:pt x="189428" y="44528"/>
                </a:lnTo>
                <a:lnTo>
                  <a:pt x="189150" y="40163"/>
                </a:lnTo>
                <a:lnTo>
                  <a:pt x="188841" y="32773"/>
                </a:lnTo>
                <a:lnTo>
                  <a:pt x="187806" y="29469"/>
                </a:lnTo>
                <a:lnTo>
                  <a:pt x="184116" y="23257"/>
                </a:lnTo>
                <a:lnTo>
                  <a:pt x="180846" y="20267"/>
                </a:lnTo>
                <a:lnTo>
                  <a:pt x="176761" y="17322"/>
                </a:lnTo>
                <a:lnTo>
                  <a:pt x="172132" y="14406"/>
                </a:lnTo>
                <a:lnTo>
                  <a:pt x="168095" y="11509"/>
                </a:lnTo>
                <a:lnTo>
                  <a:pt x="164450" y="8625"/>
                </a:lnTo>
                <a:lnTo>
                  <a:pt x="161068" y="5750"/>
                </a:lnTo>
                <a:lnTo>
                  <a:pt x="157861" y="3833"/>
                </a:lnTo>
                <a:lnTo>
                  <a:pt x="154770" y="2556"/>
                </a:lnTo>
                <a:lnTo>
                  <a:pt x="151757" y="1704"/>
                </a:lnTo>
                <a:lnTo>
                  <a:pt x="147843" y="1136"/>
                </a:lnTo>
                <a:lnTo>
                  <a:pt x="143329" y="757"/>
                </a:lnTo>
                <a:lnTo>
                  <a:pt x="134186" y="337"/>
                </a:lnTo>
                <a:lnTo>
                  <a:pt x="126947" y="150"/>
                </a:lnTo>
                <a:lnTo>
                  <a:pt x="6000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2283142" y="4509135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0"/>
                </a:moveTo>
                <a:lnTo>
                  <a:pt x="268094" y="0"/>
                </a:lnTo>
                <a:lnTo>
                  <a:pt x="271122" y="952"/>
                </a:lnTo>
                <a:lnTo>
                  <a:pt x="274093" y="2540"/>
                </a:lnTo>
                <a:lnTo>
                  <a:pt x="282892" y="857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2334577" y="4637722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5574" y="7778"/>
                </a:lnTo>
                <a:lnTo>
                  <a:pt x="19908" y="8043"/>
                </a:lnTo>
                <a:lnTo>
                  <a:pt x="29803" y="8337"/>
                </a:lnTo>
                <a:lnTo>
                  <a:pt x="66962" y="8563"/>
                </a:lnTo>
                <a:lnTo>
                  <a:pt x="83235" y="8570"/>
                </a:lnTo>
                <a:lnTo>
                  <a:pt x="88827" y="9523"/>
                </a:lnTo>
                <a:lnTo>
                  <a:pt x="94461" y="11111"/>
                </a:lnTo>
                <a:lnTo>
                  <a:pt x="100121" y="13123"/>
                </a:lnTo>
                <a:lnTo>
                  <a:pt x="105800" y="14464"/>
                </a:lnTo>
                <a:lnTo>
                  <a:pt x="111491" y="15357"/>
                </a:lnTo>
                <a:lnTo>
                  <a:pt x="117190" y="15953"/>
                </a:lnTo>
                <a:lnTo>
                  <a:pt x="121941" y="16350"/>
                </a:lnTo>
                <a:lnTo>
                  <a:pt x="126062" y="16615"/>
                </a:lnTo>
                <a:lnTo>
                  <a:pt x="129761" y="16792"/>
                </a:lnTo>
                <a:lnTo>
                  <a:pt x="141492" y="16988"/>
                </a:lnTo>
                <a:lnTo>
                  <a:pt x="180939" y="17136"/>
                </a:lnTo>
                <a:lnTo>
                  <a:pt x="185396" y="18092"/>
                </a:lnTo>
                <a:lnTo>
                  <a:pt x="190272" y="19681"/>
                </a:lnTo>
                <a:lnTo>
                  <a:pt x="195428" y="21693"/>
                </a:lnTo>
                <a:lnTo>
                  <a:pt x="200770" y="23035"/>
                </a:lnTo>
                <a:lnTo>
                  <a:pt x="206237" y="23929"/>
                </a:lnTo>
                <a:lnTo>
                  <a:pt x="211786" y="24525"/>
                </a:lnTo>
                <a:lnTo>
                  <a:pt x="216438" y="24923"/>
                </a:lnTo>
                <a:lnTo>
                  <a:pt x="220492" y="25187"/>
                </a:lnTo>
                <a:lnTo>
                  <a:pt x="227537" y="25482"/>
                </a:lnTo>
                <a:lnTo>
                  <a:pt x="240030" y="2571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3020377" y="4286250"/>
            <a:ext cx="22079" cy="248603"/>
          </a:xfrm>
          <a:custGeom>
            <a:avLst/>
            <a:gdLst/>
            <a:ahLst/>
            <a:cxnLst/>
            <a:rect l="0" t="0" r="0" b="0"/>
            <a:pathLst>
              <a:path w="22079" h="248603">
                <a:moveTo>
                  <a:pt x="0" y="0"/>
                </a:moveTo>
                <a:lnTo>
                  <a:pt x="8541" y="0"/>
                </a:lnTo>
                <a:lnTo>
                  <a:pt x="8573" y="66123"/>
                </a:lnTo>
                <a:lnTo>
                  <a:pt x="9525" y="71704"/>
                </a:lnTo>
                <a:lnTo>
                  <a:pt x="11112" y="77330"/>
                </a:lnTo>
                <a:lnTo>
                  <a:pt x="13123" y="82986"/>
                </a:lnTo>
                <a:lnTo>
                  <a:pt x="14464" y="88661"/>
                </a:lnTo>
                <a:lnTo>
                  <a:pt x="15358" y="94350"/>
                </a:lnTo>
                <a:lnTo>
                  <a:pt x="15953" y="100048"/>
                </a:lnTo>
                <a:lnTo>
                  <a:pt x="16351" y="105750"/>
                </a:lnTo>
                <a:lnTo>
                  <a:pt x="16615" y="111458"/>
                </a:lnTo>
                <a:lnTo>
                  <a:pt x="16910" y="122879"/>
                </a:lnTo>
                <a:lnTo>
                  <a:pt x="17114" y="151448"/>
                </a:lnTo>
                <a:lnTo>
                  <a:pt x="18077" y="157163"/>
                </a:lnTo>
                <a:lnTo>
                  <a:pt x="19671" y="162878"/>
                </a:lnTo>
                <a:lnTo>
                  <a:pt x="21687" y="168592"/>
                </a:lnTo>
                <a:lnTo>
                  <a:pt x="22078" y="174307"/>
                </a:lnTo>
                <a:lnTo>
                  <a:pt x="21386" y="180022"/>
                </a:lnTo>
                <a:lnTo>
                  <a:pt x="19972" y="185737"/>
                </a:lnTo>
                <a:lnTo>
                  <a:pt x="19030" y="190500"/>
                </a:lnTo>
                <a:lnTo>
                  <a:pt x="18402" y="194628"/>
                </a:lnTo>
                <a:lnTo>
                  <a:pt x="17983" y="198331"/>
                </a:lnTo>
                <a:lnTo>
                  <a:pt x="17517" y="204987"/>
                </a:lnTo>
                <a:lnTo>
                  <a:pt x="17311" y="211120"/>
                </a:lnTo>
                <a:lnTo>
                  <a:pt x="17178" y="222819"/>
                </a:lnTo>
                <a:lnTo>
                  <a:pt x="17145" y="247262"/>
                </a:lnTo>
                <a:lnTo>
                  <a:pt x="16193" y="247708"/>
                </a:lnTo>
                <a:lnTo>
                  <a:pt x="14605" y="248006"/>
                </a:lnTo>
                <a:lnTo>
                  <a:pt x="8573" y="24860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2780347" y="4620577"/>
            <a:ext cx="565786" cy="34291"/>
          </a:xfrm>
          <a:custGeom>
            <a:avLst/>
            <a:gdLst/>
            <a:ahLst/>
            <a:cxnLst/>
            <a:rect l="0" t="0" r="0" b="0"/>
            <a:pathLst>
              <a:path w="565786" h="34291">
                <a:moveTo>
                  <a:pt x="0" y="34290"/>
                </a:moveTo>
                <a:lnTo>
                  <a:pt x="83016" y="34290"/>
                </a:lnTo>
                <a:lnTo>
                  <a:pt x="89634" y="33338"/>
                </a:lnTo>
                <a:lnTo>
                  <a:pt x="96904" y="31751"/>
                </a:lnTo>
                <a:lnTo>
                  <a:pt x="104608" y="29739"/>
                </a:lnTo>
                <a:lnTo>
                  <a:pt x="112601" y="28398"/>
                </a:lnTo>
                <a:lnTo>
                  <a:pt x="120787" y="27505"/>
                </a:lnTo>
                <a:lnTo>
                  <a:pt x="129102" y="26909"/>
                </a:lnTo>
                <a:lnTo>
                  <a:pt x="138456" y="25559"/>
                </a:lnTo>
                <a:lnTo>
                  <a:pt x="148501" y="23707"/>
                </a:lnTo>
                <a:lnTo>
                  <a:pt x="159009" y="21520"/>
                </a:lnTo>
                <a:lnTo>
                  <a:pt x="168871" y="20062"/>
                </a:lnTo>
                <a:lnTo>
                  <a:pt x="178303" y="19089"/>
                </a:lnTo>
                <a:lnTo>
                  <a:pt x="187448" y="18442"/>
                </a:lnTo>
                <a:lnTo>
                  <a:pt x="197356" y="18010"/>
                </a:lnTo>
                <a:lnTo>
                  <a:pt x="218524" y="17529"/>
                </a:lnTo>
                <a:lnTo>
                  <a:pt x="229503" y="16449"/>
                </a:lnTo>
                <a:lnTo>
                  <a:pt x="240632" y="14776"/>
                </a:lnTo>
                <a:lnTo>
                  <a:pt x="251861" y="12708"/>
                </a:lnTo>
                <a:lnTo>
                  <a:pt x="263157" y="11329"/>
                </a:lnTo>
                <a:lnTo>
                  <a:pt x="274498" y="10411"/>
                </a:lnTo>
                <a:lnTo>
                  <a:pt x="285869" y="9798"/>
                </a:lnTo>
                <a:lnTo>
                  <a:pt x="297259" y="8437"/>
                </a:lnTo>
                <a:lnTo>
                  <a:pt x="308663" y="6577"/>
                </a:lnTo>
                <a:lnTo>
                  <a:pt x="320075" y="4385"/>
                </a:lnTo>
                <a:lnTo>
                  <a:pt x="331494" y="2923"/>
                </a:lnTo>
                <a:lnTo>
                  <a:pt x="342916" y="1949"/>
                </a:lnTo>
                <a:lnTo>
                  <a:pt x="354340" y="1299"/>
                </a:lnTo>
                <a:lnTo>
                  <a:pt x="377195" y="578"/>
                </a:lnTo>
                <a:lnTo>
                  <a:pt x="433388" y="76"/>
                </a:lnTo>
                <a:lnTo>
                  <a:pt x="549756" y="0"/>
                </a:lnTo>
                <a:lnTo>
                  <a:pt x="553194" y="953"/>
                </a:lnTo>
                <a:lnTo>
                  <a:pt x="556439" y="2540"/>
                </a:lnTo>
                <a:lnTo>
                  <a:pt x="565785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2892981" y="4766310"/>
            <a:ext cx="41672" cy="240031"/>
          </a:xfrm>
          <a:custGeom>
            <a:avLst/>
            <a:gdLst/>
            <a:ahLst/>
            <a:cxnLst/>
            <a:rect l="0" t="0" r="0" b="0"/>
            <a:pathLst>
              <a:path w="41672" h="240031">
                <a:moveTo>
                  <a:pt x="7381" y="0"/>
                </a:moveTo>
                <a:lnTo>
                  <a:pt x="2830" y="0"/>
                </a:lnTo>
                <a:lnTo>
                  <a:pt x="1489" y="952"/>
                </a:lnTo>
                <a:lnTo>
                  <a:pt x="596" y="2540"/>
                </a:lnTo>
                <a:lnTo>
                  <a:pt x="0" y="4551"/>
                </a:lnTo>
                <a:lnTo>
                  <a:pt x="555" y="6844"/>
                </a:lnTo>
                <a:lnTo>
                  <a:pt x="1878" y="9324"/>
                </a:lnTo>
                <a:lnTo>
                  <a:pt x="3712" y="11931"/>
                </a:lnTo>
                <a:lnTo>
                  <a:pt x="4935" y="14622"/>
                </a:lnTo>
                <a:lnTo>
                  <a:pt x="5751" y="17368"/>
                </a:lnTo>
                <a:lnTo>
                  <a:pt x="6656" y="23911"/>
                </a:lnTo>
                <a:lnTo>
                  <a:pt x="6898" y="28323"/>
                </a:lnTo>
                <a:lnTo>
                  <a:pt x="7166" y="38305"/>
                </a:lnTo>
                <a:lnTo>
                  <a:pt x="7286" y="49092"/>
                </a:lnTo>
                <a:lnTo>
                  <a:pt x="8270" y="55588"/>
                </a:lnTo>
                <a:lnTo>
                  <a:pt x="9879" y="62776"/>
                </a:lnTo>
                <a:lnTo>
                  <a:pt x="11904" y="70426"/>
                </a:lnTo>
                <a:lnTo>
                  <a:pt x="14206" y="77430"/>
                </a:lnTo>
                <a:lnTo>
                  <a:pt x="16694" y="84005"/>
                </a:lnTo>
                <a:lnTo>
                  <a:pt x="19304" y="90293"/>
                </a:lnTo>
                <a:lnTo>
                  <a:pt x="21045" y="97343"/>
                </a:lnTo>
                <a:lnTo>
                  <a:pt x="22205" y="104900"/>
                </a:lnTo>
                <a:lnTo>
                  <a:pt x="22979" y="112796"/>
                </a:lnTo>
                <a:lnTo>
                  <a:pt x="23495" y="119965"/>
                </a:lnTo>
                <a:lnTo>
                  <a:pt x="23839" y="126649"/>
                </a:lnTo>
                <a:lnTo>
                  <a:pt x="24068" y="133010"/>
                </a:lnTo>
                <a:lnTo>
                  <a:pt x="24390" y="155615"/>
                </a:lnTo>
                <a:lnTo>
                  <a:pt x="24522" y="206789"/>
                </a:lnTo>
                <a:lnTo>
                  <a:pt x="25476" y="210249"/>
                </a:lnTo>
                <a:lnTo>
                  <a:pt x="27064" y="213508"/>
                </a:lnTo>
                <a:lnTo>
                  <a:pt x="29076" y="216634"/>
                </a:lnTo>
                <a:lnTo>
                  <a:pt x="30417" y="219670"/>
                </a:lnTo>
                <a:lnTo>
                  <a:pt x="31311" y="222647"/>
                </a:lnTo>
                <a:lnTo>
                  <a:pt x="32745" y="229717"/>
                </a:lnTo>
                <a:lnTo>
                  <a:pt x="33815" y="230297"/>
                </a:lnTo>
                <a:lnTo>
                  <a:pt x="35481" y="230684"/>
                </a:lnTo>
                <a:lnTo>
                  <a:pt x="37545" y="230942"/>
                </a:lnTo>
                <a:lnTo>
                  <a:pt x="38920" y="232066"/>
                </a:lnTo>
                <a:lnTo>
                  <a:pt x="39837" y="233768"/>
                </a:lnTo>
                <a:lnTo>
                  <a:pt x="41671" y="24003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3063239" y="4749199"/>
            <a:ext cx="265749" cy="162843"/>
          </a:xfrm>
          <a:custGeom>
            <a:avLst/>
            <a:gdLst/>
            <a:ahLst/>
            <a:cxnLst/>
            <a:rect l="0" t="0" r="0" b="0"/>
            <a:pathLst>
              <a:path w="265749" h="162843">
                <a:moveTo>
                  <a:pt x="0" y="42828"/>
                </a:moveTo>
                <a:lnTo>
                  <a:pt x="0" y="35447"/>
                </a:lnTo>
                <a:lnTo>
                  <a:pt x="953" y="35050"/>
                </a:lnTo>
                <a:lnTo>
                  <a:pt x="4551" y="34609"/>
                </a:lnTo>
                <a:lnTo>
                  <a:pt x="5892" y="33539"/>
                </a:lnTo>
                <a:lnTo>
                  <a:pt x="6786" y="31873"/>
                </a:lnTo>
                <a:lnTo>
                  <a:pt x="7381" y="29809"/>
                </a:lnTo>
                <a:lnTo>
                  <a:pt x="8731" y="28434"/>
                </a:lnTo>
                <a:lnTo>
                  <a:pt x="10583" y="27517"/>
                </a:lnTo>
                <a:lnTo>
                  <a:pt x="12771" y="26906"/>
                </a:lnTo>
                <a:lnTo>
                  <a:pt x="17741" y="23686"/>
                </a:lnTo>
                <a:lnTo>
                  <a:pt x="23125" y="19080"/>
                </a:lnTo>
                <a:lnTo>
                  <a:pt x="28693" y="13859"/>
                </a:lnTo>
                <a:lnTo>
                  <a:pt x="32464" y="12085"/>
                </a:lnTo>
                <a:lnTo>
                  <a:pt x="36883" y="10903"/>
                </a:lnTo>
                <a:lnTo>
                  <a:pt x="41734" y="10115"/>
                </a:lnTo>
                <a:lnTo>
                  <a:pt x="49664" y="6699"/>
                </a:lnTo>
                <a:lnTo>
                  <a:pt x="56363" y="2958"/>
                </a:lnTo>
                <a:lnTo>
                  <a:pt x="62515" y="1296"/>
                </a:lnTo>
                <a:lnTo>
                  <a:pt x="66442" y="852"/>
                </a:lnTo>
                <a:lnTo>
                  <a:pt x="70965" y="557"/>
                </a:lnTo>
                <a:lnTo>
                  <a:pt x="80118" y="228"/>
                </a:lnTo>
                <a:lnTo>
                  <a:pt x="91578" y="44"/>
                </a:lnTo>
                <a:lnTo>
                  <a:pt x="101344" y="0"/>
                </a:lnTo>
                <a:lnTo>
                  <a:pt x="105663" y="942"/>
                </a:lnTo>
                <a:lnTo>
                  <a:pt x="113002" y="4527"/>
                </a:lnTo>
                <a:lnTo>
                  <a:pt x="119438" y="9295"/>
                </a:lnTo>
                <a:lnTo>
                  <a:pt x="122488" y="11900"/>
                </a:lnTo>
                <a:lnTo>
                  <a:pt x="124522" y="14590"/>
                </a:lnTo>
                <a:lnTo>
                  <a:pt x="125877" y="17335"/>
                </a:lnTo>
                <a:lnTo>
                  <a:pt x="126781" y="20118"/>
                </a:lnTo>
                <a:lnTo>
                  <a:pt x="127383" y="22925"/>
                </a:lnTo>
                <a:lnTo>
                  <a:pt x="127785" y="25749"/>
                </a:lnTo>
                <a:lnTo>
                  <a:pt x="128052" y="28585"/>
                </a:lnTo>
                <a:lnTo>
                  <a:pt x="128231" y="32380"/>
                </a:lnTo>
                <a:lnTo>
                  <a:pt x="128429" y="41677"/>
                </a:lnTo>
                <a:lnTo>
                  <a:pt x="127530" y="46823"/>
                </a:lnTo>
                <a:lnTo>
                  <a:pt x="125978" y="52159"/>
                </a:lnTo>
                <a:lnTo>
                  <a:pt x="123990" y="57621"/>
                </a:lnTo>
                <a:lnTo>
                  <a:pt x="121713" y="63168"/>
                </a:lnTo>
                <a:lnTo>
                  <a:pt x="119242" y="68771"/>
                </a:lnTo>
                <a:lnTo>
                  <a:pt x="113957" y="80075"/>
                </a:lnTo>
                <a:lnTo>
                  <a:pt x="108433" y="91450"/>
                </a:lnTo>
                <a:lnTo>
                  <a:pt x="105626" y="96197"/>
                </a:lnTo>
                <a:lnTo>
                  <a:pt x="102803" y="100315"/>
                </a:lnTo>
                <a:lnTo>
                  <a:pt x="99968" y="104013"/>
                </a:lnTo>
                <a:lnTo>
                  <a:pt x="97125" y="108383"/>
                </a:lnTo>
                <a:lnTo>
                  <a:pt x="94278" y="113201"/>
                </a:lnTo>
                <a:lnTo>
                  <a:pt x="91427" y="118319"/>
                </a:lnTo>
                <a:lnTo>
                  <a:pt x="88574" y="122683"/>
                </a:lnTo>
                <a:lnTo>
                  <a:pt x="85720" y="126544"/>
                </a:lnTo>
                <a:lnTo>
                  <a:pt x="82864" y="130072"/>
                </a:lnTo>
                <a:lnTo>
                  <a:pt x="80008" y="133375"/>
                </a:lnTo>
                <a:lnTo>
                  <a:pt x="77151" y="136531"/>
                </a:lnTo>
                <a:lnTo>
                  <a:pt x="71437" y="142576"/>
                </a:lnTo>
                <a:lnTo>
                  <a:pt x="60510" y="153759"/>
                </a:lnTo>
                <a:lnTo>
                  <a:pt x="60156" y="158670"/>
                </a:lnTo>
                <a:lnTo>
                  <a:pt x="60021" y="162477"/>
                </a:lnTo>
                <a:lnTo>
                  <a:pt x="66855" y="162771"/>
                </a:lnTo>
                <a:lnTo>
                  <a:pt x="97169" y="162842"/>
                </a:lnTo>
                <a:lnTo>
                  <a:pt x="105416" y="160303"/>
                </a:lnTo>
                <a:lnTo>
                  <a:pt x="110283" y="158292"/>
                </a:lnTo>
                <a:lnTo>
                  <a:pt x="115432" y="156951"/>
                </a:lnTo>
                <a:lnTo>
                  <a:pt x="120770" y="156058"/>
                </a:lnTo>
                <a:lnTo>
                  <a:pt x="126233" y="155462"/>
                </a:lnTo>
                <a:lnTo>
                  <a:pt x="131781" y="154112"/>
                </a:lnTo>
                <a:lnTo>
                  <a:pt x="137384" y="152260"/>
                </a:lnTo>
                <a:lnTo>
                  <a:pt x="143025" y="150073"/>
                </a:lnTo>
                <a:lnTo>
                  <a:pt x="148690" y="148615"/>
                </a:lnTo>
                <a:lnTo>
                  <a:pt x="154372" y="147642"/>
                </a:lnTo>
                <a:lnTo>
                  <a:pt x="160065" y="146995"/>
                </a:lnTo>
                <a:lnTo>
                  <a:pt x="165765" y="145609"/>
                </a:lnTo>
                <a:lnTo>
                  <a:pt x="171470" y="143734"/>
                </a:lnTo>
                <a:lnTo>
                  <a:pt x="177178" y="141532"/>
                </a:lnTo>
                <a:lnTo>
                  <a:pt x="182889" y="140063"/>
                </a:lnTo>
                <a:lnTo>
                  <a:pt x="188601" y="139084"/>
                </a:lnTo>
                <a:lnTo>
                  <a:pt x="194314" y="138431"/>
                </a:lnTo>
                <a:lnTo>
                  <a:pt x="199076" y="137996"/>
                </a:lnTo>
                <a:lnTo>
                  <a:pt x="206906" y="137512"/>
                </a:lnTo>
                <a:lnTo>
                  <a:pt x="211280" y="136431"/>
                </a:lnTo>
                <a:lnTo>
                  <a:pt x="216101" y="134757"/>
                </a:lnTo>
                <a:lnTo>
                  <a:pt x="221220" y="132689"/>
                </a:lnTo>
                <a:lnTo>
                  <a:pt x="226538" y="131310"/>
                </a:lnTo>
                <a:lnTo>
                  <a:pt x="231988" y="130392"/>
                </a:lnTo>
                <a:lnTo>
                  <a:pt x="237526" y="129779"/>
                </a:lnTo>
                <a:lnTo>
                  <a:pt x="242171" y="129371"/>
                </a:lnTo>
                <a:lnTo>
                  <a:pt x="249872" y="128916"/>
                </a:lnTo>
                <a:lnTo>
                  <a:pt x="256469" y="128715"/>
                </a:lnTo>
                <a:lnTo>
                  <a:pt x="265748" y="12855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3158042" y="4629150"/>
            <a:ext cx="5931666" cy="1654343"/>
            <a:chOff x="3158042" y="4629150"/>
            <a:chExt cx="5931666" cy="1654343"/>
          </a:xfrm>
        </p:grpSpPr>
        <p:sp>
          <p:nvSpPr>
            <p:cNvPr id="30" name="SMARTPenAnnotation25"/>
            <p:cNvSpPr/>
            <p:nvPr/>
          </p:nvSpPr>
          <p:spPr>
            <a:xfrm>
              <a:off x="3158042" y="5349388"/>
              <a:ext cx="256671" cy="299479"/>
            </a:xfrm>
            <a:custGeom>
              <a:avLst/>
              <a:gdLst/>
              <a:ahLst/>
              <a:cxnLst/>
              <a:rect l="0" t="0" r="0" b="0"/>
              <a:pathLst>
                <a:path w="256671" h="299479">
                  <a:moveTo>
                    <a:pt x="50930" y="59859"/>
                  </a:moveTo>
                  <a:lnTo>
                    <a:pt x="42711" y="59859"/>
                  </a:lnTo>
                  <a:lnTo>
                    <a:pt x="42462" y="55309"/>
                  </a:lnTo>
                  <a:lnTo>
                    <a:pt x="43380" y="53968"/>
                  </a:lnTo>
                  <a:lnTo>
                    <a:pt x="44944" y="53074"/>
                  </a:lnTo>
                  <a:lnTo>
                    <a:pt x="46940" y="52478"/>
                  </a:lnTo>
                  <a:lnTo>
                    <a:pt x="48270" y="51129"/>
                  </a:lnTo>
                  <a:lnTo>
                    <a:pt x="49157" y="49277"/>
                  </a:lnTo>
                  <a:lnTo>
                    <a:pt x="49748" y="47089"/>
                  </a:lnTo>
                  <a:lnTo>
                    <a:pt x="52945" y="42119"/>
                  </a:lnTo>
                  <a:lnTo>
                    <a:pt x="55131" y="39460"/>
                  </a:lnTo>
                  <a:lnTo>
                    <a:pt x="62639" y="33965"/>
                  </a:lnTo>
                  <a:lnTo>
                    <a:pt x="67309" y="31166"/>
                  </a:lnTo>
                  <a:lnTo>
                    <a:pt x="75037" y="25517"/>
                  </a:lnTo>
                  <a:lnTo>
                    <a:pt x="82599" y="19831"/>
                  </a:lnTo>
                  <a:lnTo>
                    <a:pt x="87283" y="16981"/>
                  </a:lnTo>
                  <a:lnTo>
                    <a:pt x="92310" y="14129"/>
                  </a:lnTo>
                  <a:lnTo>
                    <a:pt x="96614" y="11275"/>
                  </a:lnTo>
                  <a:lnTo>
                    <a:pt x="103937" y="5564"/>
                  </a:lnTo>
                  <a:lnTo>
                    <a:pt x="108175" y="3660"/>
                  </a:lnTo>
                  <a:lnTo>
                    <a:pt x="112906" y="2390"/>
                  </a:lnTo>
                  <a:lnTo>
                    <a:pt x="117965" y="1544"/>
                  </a:lnTo>
                  <a:lnTo>
                    <a:pt x="123242" y="979"/>
                  </a:lnTo>
                  <a:lnTo>
                    <a:pt x="128666" y="604"/>
                  </a:lnTo>
                  <a:lnTo>
                    <a:pt x="134186" y="353"/>
                  </a:lnTo>
                  <a:lnTo>
                    <a:pt x="145400" y="75"/>
                  </a:lnTo>
                  <a:lnTo>
                    <a:pt x="151058" y="0"/>
                  </a:lnTo>
                  <a:lnTo>
                    <a:pt x="156735" y="903"/>
                  </a:lnTo>
                  <a:lnTo>
                    <a:pt x="162424" y="2458"/>
                  </a:lnTo>
                  <a:lnTo>
                    <a:pt x="168122" y="4447"/>
                  </a:lnTo>
                  <a:lnTo>
                    <a:pt x="172873" y="5772"/>
                  </a:lnTo>
                  <a:lnTo>
                    <a:pt x="180692" y="7246"/>
                  </a:lnTo>
                  <a:lnTo>
                    <a:pt x="185063" y="9543"/>
                  </a:lnTo>
                  <a:lnTo>
                    <a:pt x="189882" y="12980"/>
                  </a:lnTo>
                  <a:lnTo>
                    <a:pt x="195000" y="17177"/>
                  </a:lnTo>
                  <a:lnTo>
                    <a:pt x="199364" y="20926"/>
                  </a:lnTo>
                  <a:lnTo>
                    <a:pt x="206753" y="27634"/>
                  </a:lnTo>
                  <a:lnTo>
                    <a:pt x="209104" y="32661"/>
                  </a:lnTo>
                  <a:lnTo>
                    <a:pt x="210672" y="38869"/>
                  </a:lnTo>
                  <a:lnTo>
                    <a:pt x="211717" y="45866"/>
                  </a:lnTo>
                  <a:lnTo>
                    <a:pt x="212414" y="52435"/>
                  </a:lnTo>
                  <a:lnTo>
                    <a:pt x="212878" y="58720"/>
                  </a:lnTo>
                  <a:lnTo>
                    <a:pt x="213188" y="64814"/>
                  </a:lnTo>
                  <a:lnTo>
                    <a:pt x="213532" y="79207"/>
                  </a:lnTo>
                  <a:lnTo>
                    <a:pt x="213753" y="111729"/>
                  </a:lnTo>
                  <a:lnTo>
                    <a:pt x="212819" y="119204"/>
                  </a:lnTo>
                  <a:lnTo>
                    <a:pt x="211243" y="126092"/>
                  </a:lnTo>
                  <a:lnTo>
                    <a:pt x="209241" y="132590"/>
                  </a:lnTo>
                  <a:lnTo>
                    <a:pt x="204475" y="149969"/>
                  </a:lnTo>
                  <a:lnTo>
                    <a:pt x="201871" y="159937"/>
                  </a:lnTo>
                  <a:lnTo>
                    <a:pt x="198230" y="169441"/>
                  </a:lnTo>
                  <a:lnTo>
                    <a:pt x="193897" y="178633"/>
                  </a:lnTo>
                  <a:lnTo>
                    <a:pt x="181238" y="202684"/>
                  </a:lnTo>
                  <a:lnTo>
                    <a:pt x="177807" y="209368"/>
                  </a:lnTo>
                  <a:lnTo>
                    <a:pt x="173615" y="216682"/>
                  </a:lnTo>
                  <a:lnTo>
                    <a:pt x="168915" y="224415"/>
                  </a:lnTo>
                  <a:lnTo>
                    <a:pt x="163876" y="232428"/>
                  </a:lnTo>
                  <a:lnTo>
                    <a:pt x="158613" y="239675"/>
                  </a:lnTo>
                  <a:lnTo>
                    <a:pt x="153198" y="246411"/>
                  </a:lnTo>
                  <a:lnTo>
                    <a:pt x="147684" y="252807"/>
                  </a:lnTo>
                  <a:lnTo>
                    <a:pt x="143055" y="258976"/>
                  </a:lnTo>
                  <a:lnTo>
                    <a:pt x="139017" y="264994"/>
                  </a:lnTo>
                  <a:lnTo>
                    <a:pt x="135372" y="270911"/>
                  </a:lnTo>
                  <a:lnTo>
                    <a:pt x="130085" y="275808"/>
                  </a:lnTo>
                  <a:lnTo>
                    <a:pt x="123702" y="280025"/>
                  </a:lnTo>
                  <a:lnTo>
                    <a:pt x="116590" y="283789"/>
                  </a:lnTo>
                  <a:lnTo>
                    <a:pt x="110896" y="286298"/>
                  </a:lnTo>
                  <a:lnTo>
                    <a:pt x="106147" y="287971"/>
                  </a:lnTo>
                  <a:lnTo>
                    <a:pt x="102029" y="289086"/>
                  </a:lnTo>
                  <a:lnTo>
                    <a:pt x="97378" y="290782"/>
                  </a:lnTo>
                  <a:lnTo>
                    <a:pt x="92373" y="292865"/>
                  </a:lnTo>
                  <a:lnTo>
                    <a:pt x="87131" y="295207"/>
                  </a:lnTo>
                  <a:lnTo>
                    <a:pt x="81732" y="296768"/>
                  </a:lnTo>
                  <a:lnTo>
                    <a:pt x="76227" y="297808"/>
                  </a:lnTo>
                  <a:lnTo>
                    <a:pt x="70652" y="298502"/>
                  </a:lnTo>
                  <a:lnTo>
                    <a:pt x="65983" y="298964"/>
                  </a:lnTo>
                  <a:lnTo>
                    <a:pt x="58255" y="299478"/>
                  </a:lnTo>
                  <a:lnTo>
                    <a:pt x="53909" y="298662"/>
                  </a:lnTo>
                  <a:lnTo>
                    <a:pt x="49106" y="297166"/>
                  </a:lnTo>
                  <a:lnTo>
                    <a:pt x="43999" y="295217"/>
                  </a:lnTo>
                  <a:lnTo>
                    <a:pt x="39642" y="293917"/>
                  </a:lnTo>
                  <a:lnTo>
                    <a:pt x="32260" y="292473"/>
                  </a:lnTo>
                  <a:lnTo>
                    <a:pt x="25805" y="291830"/>
                  </a:lnTo>
                  <a:lnTo>
                    <a:pt x="22750" y="291659"/>
                  </a:lnTo>
                  <a:lnTo>
                    <a:pt x="19761" y="290592"/>
                  </a:lnTo>
                  <a:lnTo>
                    <a:pt x="13900" y="286867"/>
                  </a:lnTo>
                  <a:lnTo>
                    <a:pt x="8119" y="282037"/>
                  </a:lnTo>
                  <a:lnTo>
                    <a:pt x="5245" y="279415"/>
                  </a:lnTo>
                  <a:lnTo>
                    <a:pt x="3328" y="276715"/>
                  </a:lnTo>
                  <a:lnTo>
                    <a:pt x="1199" y="271174"/>
                  </a:lnTo>
                  <a:lnTo>
                    <a:pt x="0" y="262700"/>
                  </a:lnTo>
                  <a:lnTo>
                    <a:pt x="784" y="259856"/>
                  </a:lnTo>
                  <a:lnTo>
                    <a:pt x="4196" y="254157"/>
                  </a:lnTo>
                  <a:lnTo>
                    <a:pt x="11471" y="245593"/>
                  </a:lnTo>
                  <a:lnTo>
                    <a:pt x="16883" y="237340"/>
                  </a:lnTo>
                  <a:lnTo>
                    <a:pt x="22463" y="228275"/>
                  </a:lnTo>
                  <a:lnTo>
                    <a:pt x="28118" y="221070"/>
                  </a:lnTo>
                  <a:lnTo>
                    <a:pt x="31912" y="217816"/>
                  </a:lnTo>
                  <a:lnTo>
                    <a:pt x="36346" y="214694"/>
                  </a:lnTo>
                  <a:lnTo>
                    <a:pt x="41207" y="211659"/>
                  </a:lnTo>
                  <a:lnTo>
                    <a:pt x="46353" y="208684"/>
                  </a:lnTo>
                  <a:lnTo>
                    <a:pt x="57151" y="202838"/>
                  </a:lnTo>
                  <a:lnTo>
                    <a:pt x="62697" y="200899"/>
                  </a:lnTo>
                  <a:lnTo>
                    <a:pt x="68300" y="199605"/>
                  </a:lnTo>
                  <a:lnTo>
                    <a:pt x="73940" y="198743"/>
                  </a:lnTo>
                  <a:lnTo>
                    <a:pt x="79605" y="197216"/>
                  </a:lnTo>
                  <a:lnTo>
                    <a:pt x="85287" y="195246"/>
                  </a:lnTo>
                  <a:lnTo>
                    <a:pt x="90979" y="192979"/>
                  </a:lnTo>
                  <a:lnTo>
                    <a:pt x="96680" y="191468"/>
                  </a:lnTo>
                  <a:lnTo>
                    <a:pt x="102385" y="190461"/>
                  </a:lnTo>
                  <a:lnTo>
                    <a:pt x="108093" y="189790"/>
                  </a:lnTo>
                  <a:lnTo>
                    <a:pt x="113804" y="190295"/>
                  </a:lnTo>
                  <a:lnTo>
                    <a:pt x="119516" y="191583"/>
                  </a:lnTo>
                  <a:lnTo>
                    <a:pt x="125229" y="193395"/>
                  </a:lnTo>
                  <a:lnTo>
                    <a:pt x="130943" y="195556"/>
                  </a:lnTo>
                  <a:lnTo>
                    <a:pt x="136657" y="197949"/>
                  </a:lnTo>
                  <a:lnTo>
                    <a:pt x="142371" y="200496"/>
                  </a:lnTo>
                  <a:lnTo>
                    <a:pt x="153800" y="205867"/>
                  </a:lnTo>
                  <a:lnTo>
                    <a:pt x="193805" y="225610"/>
                  </a:lnTo>
                  <a:lnTo>
                    <a:pt x="199520" y="227510"/>
                  </a:lnTo>
                  <a:lnTo>
                    <a:pt x="205235" y="228776"/>
                  </a:lnTo>
                  <a:lnTo>
                    <a:pt x="210950" y="229621"/>
                  </a:lnTo>
                  <a:lnTo>
                    <a:pt x="215712" y="231136"/>
                  </a:lnTo>
                  <a:lnTo>
                    <a:pt x="223544" y="235360"/>
                  </a:lnTo>
                  <a:lnTo>
                    <a:pt x="230200" y="240412"/>
                  </a:lnTo>
                  <a:lnTo>
                    <a:pt x="233308" y="243093"/>
                  </a:lnTo>
                  <a:lnTo>
                    <a:pt x="237286" y="244880"/>
                  </a:lnTo>
                  <a:lnTo>
                    <a:pt x="241842" y="246072"/>
                  </a:lnTo>
                  <a:lnTo>
                    <a:pt x="256670" y="24845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6"/>
            <p:cNvSpPr/>
            <p:nvPr/>
          </p:nvSpPr>
          <p:spPr>
            <a:xfrm>
              <a:off x="3432006" y="5264868"/>
              <a:ext cx="231191" cy="331634"/>
            </a:xfrm>
            <a:custGeom>
              <a:avLst/>
              <a:gdLst/>
              <a:ahLst/>
              <a:cxnLst/>
              <a:rect l="0" t="0" r="0" b="0"/>
              <a:pathLst>
                <a:path w="231191" h="331634">
                  <a:moveTo>
                    <a:pt x="119866" y="41509"/>
                  </a:moveTo>
                  <a:lnTo>
                    <a:pt x="104018" y="41509"/>
                  </a:lnTo>
                  <a:lnTo>
                    <a:pt x="98554" y="46060"/>
                  </a:lnTo>
                  <a:lnTo>
                    <a:pt x="93567" y="53374"/>
                  </a:lnTo>
                  <a:lnTo>
                    <a:pt x="87222" y="62975"/>
                  </a:lnTo>
                  <a:lnTo>
                    <a:pt x="82863" y="68202"/>
                  </a:lnTo>
                  <a:lnTo>
                    <a:pt x="78053" y="73592"/>
                  </a:lnTo>
                  <a:lnTo>
                    <a:pt x="73893" y="79090"/>
                  </a:lnTo>
                  <a:lnTo>
                    <a:pt x="70168" y="84661"/>
                  </a:lnTo>
                  <a:lnTo>
                    <a:pt x="66731" y="90279"/>
                  </a:lnTo>
                  <a:lnTo>
                    <a:pt x="63488" y="96883"/>
                  </a:lnTo>
                  <a:lnTo>
                    <a:pt x="60373" y="104142"/>
                  </a:lnTo>
                  <a:lnTo>
                    <a:pt x="57344" y="111840"/>
                  </a:lnTo>
                  <a:lnTo>
                    <a:pt x="53420" y="118876"/>
                  </a:lnTo>
                  <a:lnTo>
                    <a:pt x="48898" y="125472"/>
                  </a:lnTo>
                  <a:lnTo>
                    <a:pt x="43979" y="131775"/>
                  </a:lnTo>
                  <a:lnTo>
                    <a:pt x="39747" y="138833"/>
                  </a:lnTo>
                  <a:lnTo>
                    <a:pt x="35974" y="146397"/>
                  </a:lnTo>
                  <a:lnTo>
                    <a:pt x="32505" y="154297"/>
                  </a:lnTo>
                  <a:lnTo>
                    <a:pt x="29240" y="162421"/>
                  </a:lnTo>
                  <a:lnTo>
                    <a:pt x="23073" y="179068"/>
                  </a:lnTo>
                  <a:lnTo>
                    <a:pt x="14246" y="204505"/>
                  </a:lnTo>
                  <a:lnTo>
                    <a:pt x="11352" y="212085"/>
                  </a:lnTo>
                  <a:lnTo>
                    <a:pt x="8471" y="219044"/>
                  </a:lnTo>
                  <a:lnTo>
                    <a:pt x="5598" y="225589"/>
                  </a:lnTo>
                  <a:lnTo>
                    <a:pt x="3682" y="231856"/>
                  </a:lnTo>
                  <a:lnTo>
                    <a:pt x="2405" y="237940"/>
                  </a:lnTo>
                  <a:lnTo>
                    <a:pt x="1554" y="243900"/>
                  </a:lnTo>
                  <a:lnTo>
                    <a:pt x="986" y="249779"/>
                  </a:lnTo>
                  <a:lnTo>
                    <a:pt x="608" y="255603"/>
                  </a:lnTo>
                  <a:lnTo>
                    <a:pt x="355" y="261391"/>
                  </a:lnTo>
                  <a:lnTo>
                    <a:pt x="75" y="272902"/>
                  </a:lnTo>
                  <a:lnTo>
                    <a:pt x="0" y="278638"/>
                  </a:lnTo>
                  <a:lnTo>
                    <a:pt x="903" y="283415"/>
                  </a:lnTo>
                  <a:lnTo>
                    <a:pt x="4446" y="291263"/>
                  </a:lnTo>
                  <a:lnTo>
                    <a:pt x="9196" y="297926"/>
                  </a:lnTo>
                  <a:lnTo>
                    <a:pt x="14482" y="304063"/>
                  </a:lnTo>
                  <a:lnTo>
                    <a:pt x="20006" y="309964"/>
                  </a:lnTo>
                  <a:lnTo>
                    <a:pt x="28471" y="318643"/>
                  </a:lnTo>
                  <a:lnTo>
                    <a:pt x="32266" y="320562"/>
                  </a:lnTo>
                  <a:lnTo>
                    <a:pt x="36701" y="321842"/>
                  </a:lnTo>
                  <a:lnTo>
                    <a:pt x="41563" y="322695"/>
                  </a:lnTo>
                  <a:lnTo>
                    <a:pt x="46709" y="324216"/>
                  </a:lnTo>
                  <a:lnTo>
                    <a:pt x="52045" y="326183"/>
                  </a:lnTo>
                  <a:lnTo>
                    <a:pt x="57506" y="328447"/>
                  </a:lnTo>
                  <a:lnTo>
                    <a:pt x="62100" y="329956"/>
                  </a:lnTo>
                  <a:lnTo>
                    <a:pt x="66116" y="330962"/>
                  </a:lnTo>
                  <a:lnTo>
                    <a:pt x="69745" y="331633"/>
                  </a:lnTo>
                  <a:lnTo>
                    <a:pt x="74070" y="331128"/>
                  </a:lnTo>
                  <a:lnTo>
                    <a:pt x="78858" y="329838"/>
                  </a:lnTo>
                  <a:lnTo>
                    <a:pt x="83954" y="328026"/>
                  </a:lnTo>
                  <a:lnTo>
                    <a:pt x="89257" y="326818"/>
                  </a:lnTo>
                  <a:lnTo>
                    <a:pt x="94698" y="326013"/>
                  </a:lnTo>
                  <a:lnTo>
                    <a:pt x="100230" y="325475"/>
                  </a:lnTo>
                  <a:lnTo>
                    <a:pt x="105823" y="324165"/>
                  </a:lnTo>
                  <a:lnTo>
                    <a:pt x="111456" y="322339"/>
                  </a:lnTo>
                  <a:lnTo>
                    <a:pt x="117117" y="320169"/>
                  </a:lnTo>
                  <a:lnTo>
                    <a:pt x="121843" y="317770"/>
                  </a:lnTo>
                  <a:lnTo>
                    <a:pt x="125947" y="315218"/>
                  </a:lnTo>
                  <a:lnTo>
                    <a:pt x="129635" y="312564"/>
                  </a:lnTo>
                  <a:lnTo>
                    <a:pt x="133998" y="308890"/>
                  </a:lnTo>
                  <a:lnTo>
                    <a:pt x="138812" y="304536"/>
                  </a:lnTo>
                  <a:lnTo>
                    <a:pt x="143927" y="299728"/>
                  </a:lnTo>
                  <a:lnTo>
                    <a:pt x="148289" y="294617"/>
                  </a:lnTo>
                  <a:lnTo>
                    <a:pt x="152150" y="289305"/>
                  </a:lnTo>
                  <a:lnTo>
                    <a:pt x="155676" y="283859"/>
                  </a:lnTo>
                  <a:lnTo>
                    <a:pt x="159932" y="278323"/>
                  </a:lnTo>
                  <a:lnTo>
                    <a:pt x="164674" y="272728"/>
                  </a:lnTo>
                  <a:lnTo>
                    <a:pt x="169741" y="267092"/>
                  </a:lnTo>
                  <a:lnTo>
                    <a:pt x="174070" y="261431"/>
                  </a:lnTo>
                  <a:lnTo>
                    <a:pt x="177910" y="255751"/>
                  </a:lnTo>
                  <a:lnTo>
                    <a:pt x="181422" y="250059"/>
                  </a:lnTo>
                  <a:lnTo>
                    <a:pt x="185668" y="244360"/>
                  </a:lnTo>
                  <a:lnTo>
                    <a:pt x="190405" y="238656"/>
                  </a:lnTo>
                  <a:lnTo>
                    <a:pt x="195467" y="232948"/>
                  </a:lnTo>
                  <a:lnTo>
                    <a:pt x="199794" y="226285"/>
                  </a:lnTo>
                  <a:lnTo>
                    <a:pt x="203631" y="218986"/>
                  </a:lnTo>
                  <a:lnTo>
                    <a:pt x="210435" y="204208"/>
                  </a:lnTo>
                  <a:lnTo>
                    <a:pt x="216634" y="191289"/>
                  </a:lnTo>
                  <a:lnTo>
                    <a:pt x="218668" y="184225"/>
                  </a:lnTo>
                  <a:lnTo>
                    <a:pt x="220024" y="176658"/>
                  </a:lnTo>
                  <a:lnTo>
                    <a:pt x="220928" y="168756"/>
                  </a:lnTo>
                  <a:lnTo>
                    <a:pt x="222483" y="161583"/>
                  </a:lnTo>
                  <a:lnTo>
                    <a:pt x="224473" y="154896"/>
                  </a:lnTo>
                  <a:lnTo>
                    <a:pt x="226751" y="148532"/>
                  </a:lnTo>
                  <a:lnTo>
                    <a:pt x="228270" y="142386"/>
                  </a:lnTo>
                  <a:lnTo>
                    <a:pt x="229283" y="136383"/>
                  </a:lnTo>
                  <a:lnTo>
                    <a:pt x="229958" y="130476"/>
                  </a:lnTo>
                  <a:lnTo>
                    <a:pt x="230408" y="123680"/>
                  </a:lnTo>
                  <a:lnTo>
                    <a:pt x="230708" y="116293"/>
                  </a:lnTo>
                  <a:lnTo>
                    <a:pt x="231130" y="94782"/>
                  </a:lnTo>
                  <a:lnTo>
                    <a:pt x="231190" y="88454"/>
                  </a:lnTo>
                  <a:lnTo>
                    <a:pt x="230277" y="82331"/>
                  </a:lnTo>
                  <a:lnTo>
                    <a:pt x="228716" y="76344"/>
                  </a:lnTo>
                  <a:lnTo>
                    <a:pt x="226723" y="70447"/>
                  </a:lnTo>
                  <a:lnTo>
                    <a:pt x="225394" y="64611"/>
                  </a:lnTo>
                  <a:lnTo>
                    <a:pt x="224508" y="58816"/>
                  </a:lnTo>
                  <a:lnTo>
                    <a:pt x="223917" y="53047"/>
                  </a:lnTo>
                  <a:lnTo>
                    <a:pt x="222571" y="47296"/>
                  </a:lnTo>
                  <a:lnTo>
                    <a:pt x="220721" y="41557"/>
                  </a:lnTo>
                  <a:lnTo>
                    <a:pt x="218535" y="35826"/>
                  </a:lnTo>
                  <a:lnTo>
                    <a:pt x="213566" y="26919"/>
                  </a:lnTo>
                  <a:lnTo>
                    <a:pt x="208184" y="19784"/>
                  </a:lnTo>
                  <a:lnTo>
                    <a:pt x="202616" y="13439"/>
                  </a:lnTo>
                  <a:lnTo>
                    <a:pt x="198845" y="11366"/>
                  </a:lnTo>
                  <a:lnTo>
                    <a:pt x="194426" y="9983"/>
                  </a:lnTo>
                  <a:lnTo>
                    <a:pt x="189575" y="9062"/>
                  </a:lnTo>
                  <a:lnTo>
                    <a:pt x="185389" y="7495"/>
                  </a:lnTo>
                  <a:lnTo>
                    <a:pt x="178198" y="3214"/>
                  </a:lnTo>
                  <a:lnTo>
                    <a:pt x="171826" y="677"/>
                  </a:lnTo>
                  <a:lnTo>
                    <a:pt x="168793" y="0"/>
                  </a:lnTo>
                  <a:lnTo>
                    <a:pt x="165819" y="502"/>
                  </a:lnTo>
                  <a:lnTo>
                    <a:pt x="159975" y="3598"/>
                  </a:lnTo>
                  <a:lnTo>
                    <a:pt x="154202" y="5610"/>
                  </a:lnTo>
                  <a:lnTo>
                    <a:pt x="151329" y="6147"/>
                  </a:lnTo>
                  <a:lnTo>
                    <a:pt x="145597" y="9282"/>
                  </a:lnTo>
                  <a:lnTo>
                    <a:pt x="137011" y="1579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7"/>
            <p:cNvSpPr/>
            <p:nvPr/>
          </p:nvSpPr>
          <p:spPr>
            <a:xfrm>
              <a:off x="3903698" y="5323522"/>
              <a:ext cx="33937" cy="222886"/>
            </a:xfrm>
            <a:custGeom>
              <a:avLst/>
              <a:gdLst/>
              <a:ahLst/>
              <a:cxnLst/>
              <a:rect l="0" t="0" r="0" b="0"/>
              <a:pathLst>
                <a:path w="33937" h="222886">
                  <a:moveTo>
                    <a:pt x="8219" y="0"/>
                  </a:moveTo>
                  <a:lnTo>
                    <a:pt x="3668" y="0"/>
                  </a:lnTo>
                  <a:lnTo>
                    <a:pt x="2327" y="953"/>
                  </a:lnTo>
                  <a:lnTo>
                    <a:pt x="1434" y="2540"/>
                  </a:lnTo>
                  <a:lnTo>
                    <a:pt x="441" y="6844"/>
                  </a:lnTo>
                  <a:lnTo>
                    <a:pt x="0" y="11932"/>
                  </a:lnTo>
                  <a:lnTo>
                    <a:pt x="834" y="15574"/>
                  </a:lnTo>
                  <a:lnTo>
                    <a:pt x="2344" y="19908"/>
                  </a:lnTo>
                  <a:lnTo>
                    <a:pt x="4302" y="24702"/>
                  </a:lnTo>
                  <a:lnTo>
                    <a:pt x="5607" y="28851"/>
                  </a:lnTo>
                  <a:lnTo>
                    <a:pt x="6478" y="32569"/>
                  </a:lnTo>
                  <a:lnTo>
                    <a:pt x="7059" y="36000"/>
                  </a:lnTo>
                  <a:lnTo>
                    <a:pt x="7445" y="40193"/>
                  </a:lnTo>
                  <a:lnTo>
                    <a:pt x="7703" y="44893"/>
                  </a:lnTo>
                  <a:lnTo>
                    <a:pt x="7990" y="55195"/>
                  </a:lnTo>
                  <a:lnTo>
                    <a:pt x="8218" y="134306"/>
                  </a:lnTo>
                  <a:lnTo>
                    <a:pt x="9171" y="139067"/>
                  </a:lnTo>
                  <a:lnTo>
                    <a:pt x="10759" y="143194"/>
                  </a:lnTo>
                  <a:lnTo>
                    <a:pt x="12770" y="146898"/>
                  </a:lnTo>
                  <a:lnTo>
                    <a:pt x="14110" y="151272"/>
                  </a:lnTo>
                  <a:lnTo>
                    <a:pt x="15004" y="156093"/>
                  </a:lnTo>
                  <a:lnTo>
                    <a:pt x="15600" y="161212"/>
                  </a:lnTo>
                  <a:lnTo>
                    <a:pt x="15997" y="165577"/>
                  </a:lnTo>
                  <a:lnTo>
                    <a:pt x="16262" y="169440"/>
                  </a:lnTo>
                  <a:lnTo>
                    <a:pt x="16438" y="172968"/>
                  </a:lnTo>
                  <a:lnTo>
                    <a:pt x="16634" y="181967"/>
                  </a:lnTo>
                  <a:lnTo>
                    <a:pt x="16687" y="187034"/>
                  </a:lnTo>
                  <a:lnTo>
                    <a:pt x="17674" y="191365"/>
                  </a:lnTo>
                  <a:lnTo>
                    <a:pt x="19285" y="195204"/>
                  </a:lnTo>
                  <a:lnTo>
                    <a:pt x="21312" y="198716"/>
                  </a:lnTo>
                  <a:lnTo>
                    <a:pt x="22663" y="202010"/>
                  </a:lnTo>
                  <a:lnTo>
                    <a:pt x="23563" y="205158"/>
                  </a:lnTo>
                  <a:lnTo>
                    <a:pt x="24563" y="211197"/>
                  </a:lnTo>
                  <a:lnTo>
                    <a:pt x="25008" y="217055"/>
                  </a:lnTo>
                  <a:lnTo>
                    <a:pt x="25259" y="221158"/>
                  </a:lnTo>
                  <a:lnTo>
                    <a:pt x="26246" y="221734"/>
                  </a:lnTo>
                  <a:lnTo>
                    <a:pt x="27857" y="222118"/>
                  </a:lnTo>
                  <a:lnTo>
                    <a:pt x="33936" y="22288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8"/>
            <p:cNvSpPr/>
            <p:nvPr/>
          </p:nvSpPr>
          <p:spPr>
            <a:xfrm>
              <a:off x="3963352" y="5272118"/>
              <a:ext cx="60008" cy="274290"/>
            </a:xfrm>
            <a:custGeom>
              <a:avLst/>
              <a:gdLst/>
              <a:ahLst/>
              <a:cxnLst/>
              <a:rect l="0" t="0" r="0" b="0"/>
              <a:pathLst>
                <a:path w="60008" h="274290">
                  <a:moveTo>
                    <a:pt x="0" y="8542"/>
                  </a:moveTo>
                  <a:lnTo>
                    <a:pt x="0" y="0"/>
                  </a:lnTo>
                  <a:lnTo>
                    <a:pt x="7381" y="7353"/>
                  </a:lnTo>
                  <a:lnTo>
                    <a:pt x="8043" y="10553"/>
                  </a:lnTo>
                  <a:lnTo>
                    <a:pt x="8219" y="12740"/>
                  </a:lnTo>
                  <a:lnTo>
                    <a:pt x="9290" y="16103"/>
                  </a:lnTo>
                  <a:lnTo>
                    <a:pt x="10956" y="20250"/>
                  </a:lnTo>
                  <a:lnTo>
                    <a:pt x="13019" y="24920"/>
                  </a:lnTo>
                  <a:lnTo>
                    <a:pt x="15347" y="28985"/>
                  </a:lnTo>
                  <a:lnTo>
                    <a:pt x="17851" y="32649"/>
                  </a:lnTo>
                  <a:lnTo>
                    <a:pt x="20473" y="36043"/>
                  </a:lnTo>
                  <a:lnTo>
                    <a:pt x="23174" y="40211"/>
                  </a:lnTo>
                  <a:lnTo>
                    <a:pt x="25927" y="44895"/>
                  </a:lnTo>
                  <a:lnTo>
                    <a:pt x="28715" y="49922"/>
                  </a:lnTo>
                  <a:lnTo>
                    <a:pt x="34352" y="60588"/>
                  </a:lnTo>
                  <a:lnTo>
                    <a:pt x="37189" y="66099"/>
                  </a:lnTo>
                  <a:lnTo>
                    <a:pt x="39080" y="72631"/>
                  </a:lnTo>
                  <a:lnTo>
                    <a:pt x="40341" y="79843"/>
                  </a:lnTo>
                  <a:lnTo>
                    <a:pt x="41181" y="87508"/>
                  </a:lnTo>
                  <a:lnTo>
                    <a:pt x="41742" y="95476"/>
                  </a:lnTo>
                  <a:lnTo>
                    <a:pt x="42115" y="103645"/>
                  </a:lnTo>
                  <a:lnTo>
                    <a:pt x="42364" y="111949"/>
                  </a:lnTo>
                  <a:lnTo>
                    <a:pt x="43483" y="120343"/>
                  </a:lnTo>
                  <a:lnTo>
                    <a:pt x="45182" y="128796"/>
                  </a:lnTo>
                  <a:lnTo>
                    <a:pt x="47266" y="137289"/>
                  </a:lnTo>
                  <a:lnTo>
                    <a:pt x="48656" y="145808"/>
                  </a:lnTo>
                  <a:lnTo>
                    <a:pt x="49582" y="154345"/>
                  </a:lnTo>
                  <a:lnTo>
                    <a:pt x="50200" y="162894"/>
                  </a:lnTo>
                  <a:lnTo>
                    <a:pt x="50611" y="171450"/>
                  </a:lnTo>
                  <a:lnTo>
                    <a:pt x="51069" y="188578"/>
                  </a:lnTo>
                  <a:lnTo>
                    <a:pt x="52143" y="196193"/>
                  </a:lnTo>
                  <a:lnTo>
                    <a:pt x="53812" y="203175"/>
                  </a:lnTo>
                  <a:lnTo>
                    <a:pt x="55878" y="209735"/>
                  </a:lnTo>
                  <a:lnTo>
                    <a:pt x="57254" y="216013"/>
                  </a:lnTo>
                  <a:lnTo>
                    <a:pt x="58172" y="222103"/>
                  </a:lnTo>
                  <a:lnTo>
                    <a:pt x="58784" y="228069"/>
                  </a:lnTo>
                  <a:lnTo>
                    <a:pt x="59192" y="233950"/>
                  </a:lnTo>
                  <a:lnTo>
                    <a:pt x="59464" y="239777"/>
                  </a:lnTo>
                  <a:lnTo>
                    <a:pt x="59847" y="254538"/>
                  </a:lnTo>
                  <a:lnTo>
                    <a:pt x="60007" y="27428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9"/>
            <p:cNvSpPr/>
            <p:nvPr/>
          </p:nvSpPr>
          <p:spPr>
            <a:xfrm>
              <a:off x="3800477" y="5237915"/>
              <a:ext cx="308608" cy="128471"/>
            </a:xfrm>
            <a:custGeom>
              <a:avLst/>
              <a:gdLst/>
              <a:ahLst/>
              <a:cxnLst/>
              <a:rect l="0" t="0" r="0" b="0"/>
              <a:pathLst>
                <a:path w="308608" h="128471">
                  <a:moveTo>
                    <a:pt x="8570" y="128470"/>
                  </a:moveTo>
                  <a:lnTo>
                    <a:pt x="4019" y="128470"/>
                  </a:lnTo>
                  <a:lnTo>
                    <a:pt x="2678" y="127517"/>
                  </a:lnTo>
                  <a:lnTo>
                    <a:pt x="1785" y="125930"/>
                  </a:lnTo>
                  <a:lnTo>
                    <a:pt x="351" y="121088"/>
                  </a:lnTo>
                  <a:lnTo>
                    <a:pt x="154" y="117887"/>
                  </a:lnTo>
                  <a:lnTo>
                    <a:pt x="68" y="113289"/>
                  </a:lnTo>
                  <a:lnTo>
                    <a:pt x="0" y="91287"/>
                  </a:lnTo>
                  <a:lnTo>
                    <a:pt x="952" y="87489"/>
                  </a:lnTo>
                  <a:lnTo>
                    <a:pt x="2539" y="83052"/>
                  </a:lnTo>
                  <a:lnTo>
                    <a:pt x="4549" y="78189"/>
                  </a:lnTo>
                  <a:lnTo>
                    <a:pt x="7795" y="73994"/>
                  </a:lnTo>
                  <a:lnTo>
                    <a:pt x="11863" y="70245"/>
                  </a:lnTo>
                  <a:lnTo>
                    <a:pt x="16480" y="66794"/>
                  </a:lnTo>
                  <a:lnTo>
                    <a:pt x="20511" y="62587"/>
                  </a:lnTo>
                  <a:lnTo>
                    <a:pt x="24151" y="57878"/>
                  </a:lnTo>
                  <a:lnTo>
                    <a:pt x="27530" y="52833"/>
                  </a:lnTo>
                  <a:lnTo>
                    <a:pt x="31687" y="48518"/>
                  </a:lnTo>
                  <a:lnTo>
                    <a:pt x="36364" y="44689"/>
                  </a:lnTo>
                  <a:lnTo>
                    <a:pt x="41387" y="41183"/>
                  </a:lnTo>
                  <a:lnTo>
                    <a:pt x="46640" y="37894"/>
                  </a:lnTo>
                  <a:lnTo>
                    <a:pt x="52048" y="34748"/>
                  </a:lnTo>
                  <a:lnTo>
                    <a:pt x="63136" y="28713"/>
                  </a:lnTo>
                  <a:lnTo>
                    <a:pt x="74414" y="22856"/>
                  </a:lnTo>
                  <a:lnTo>
                    <a:pt x="81041" y="19960"/>
                  </a:lnTo>
                  <a:lnTo>
                    <a:pt x="88317" y="17078"/>
                  </a:lnTo>
                  <a:lnTo>
                    <a:pt x="96025" y="14203"/>
                  </a:lnTo>
                  <a:lnTo>
                    <a:pt x="103068" y="12287"/>
                  </a:lnTo>
                  <a:lnTo>
                    <a:pt x="109669" y="11009"/>
                  </a:lnTo>
                  <a:lnTo>
                    <a:pt x="115974" y="10158"/>
                  </a:lnTo>
                  <a:lnTo>
                    <a:pt x="122083" y="8638"/>
                  </a:lnTo>
                  <a:lnTo>
                    <a:pt x="128060" y="6672"/>
                  </a:lnTo>
                  <a:lnTo>
                    <a:pt x="133950" y="4408"/>
                  </a:lnTo>
                  <a:lnTo>
                    <a:pt x="140734" y="2900"/>
                  </a:lnTo>
                  <a:lnTo>
                    <a:pt x="148114" y="1894"/>
                  </a:lnTo>
                  <a:lnTo>
                    <a:pt x="155892" y="1224"/>
                  </a:lnTo>
                  <a:lnTo>
                    <a:pt x="163935" y="776"/>
                  </a:lnTo>
                  <a:lnTo>
                    <a:pt x="180491" y="280"/>
                  </a:lnTo>
                  <a:lnTo>
                    <a:pt x="201326" y="0"/>
                  </a:lnTo>
                  <a:lnTo>
                    <a:pt x="208512" y="913"/>
                  </a:lnTo>
                  <a:lnTo>
                    <a:pt x="216159" y="2475"/>
                  </a:lnTo>
                  <a:lnTo>
                    <a:pt x="224116" y="4468"/>
                  </a:lnTo>
                  <a:lnTo>
                    <a:pt x="231325" y="5797"/>
                  </a:lnTo>
                  <a:lnTo>
                    <a:pt x="238036" y="6683"/>
                  </a:lnTo>
                  <a:lnTo>
                    <a:pt x="244415" y="7273"/>
                  </a:lnTo>
                  <a:lnTo>
                    <a:pt x="250572" y="8619"/>
                  </a:lnTo>
                  <a:lnTo>
                    <a:pt x="256582" y="10470"/>
                  </a:lnTo>
                  <a:lnTo>
                    <a:pt x="262494" y="12655"/>
                  </a:lnTo>
                  <a:lnTo>
                    <a:pt x="268340" y="14113"/>
                  </a:lnTo>
                  <a:lnTo>
                    <a:pt x="274143" y="15084"/>
                  </a:lnTo>
                  <a:lnTo>
                    <a:pt x="279916" y="15732"/>
                  </a:lnTo>
                  <a:lnTo>
                    <a:pt x="288871" y="16451"/>
                  </a:lnTo>
                  <a:lnTo>
                    <a:pt x="292592" y="16643"/>
                  </a:lnTo>
                  <a:lnTo>
                    <a:pt x="296026" y="17723"/>
                  </a:lnTo>
                  <a:lnTo>
                    <a:pt x="299267" y="19397"/>
                  </a:lnTo>
                  <a:lnTo>
                    <a:pt x="308607" y="2560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0"/>
            <p:cNvSpPr/>
            <p:nvPr/>
          </p:nvSpPr>
          <p:spPr>
            <a:xfrm>
              <a:off x="4271962" y="5400675"/>
              <a:ext cx="25718" cy="25687"/>
            </a:xfrm>
            <a:custGeom>
              <a:avLst/>
              <a:gdLst/>
              <a:ahLst/>
              <a:cxnLst/>
              <a:rect l="0" t="0" r="0" b="0"/>
              <a:pathLst>
                <a:path w="25718" h="25687">
                  <a:moveTo>
                    <a:pt x="25717" y="8572"/>
                  </a:moveTo>
                  <a:lnTo>
                    <a:pt x="21167" y="13123"/>
                  </a:lnTo>
                  <a:lnTo>
                    <a:pt x="18874" y="14464"/>
                  </a:lnTo>
                  <a:lnTo>
                    <a:pt x="16392" y="15357"/>
                  </a:lnTo>
                  <a:lnTo>
                    <a:pt x="9030" y="17040"/>
                  </a:lnTo>
                  <a:lnTo>
                    <a:pt x="7925" y="18027"/>
                  </a:lnTo>
                  <a:lnTo>
                    <a:pt x="32" y="25686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1"/>
            <p:cNvSpPr/>
            <p:nvPr/>
          </p:nvSpPr>
          <p:spPr>
            <a:xfrm>
              <a:off x="4549916" y="5152072"/>
              <a:ext cx="22085" cy="257176"/>
            </a:xfrm>
            <a:custGeom>
              <a:avLst/>
              <a:gdLst/>
              <a:ahLst/>
              <a:cxnLst/>
              <a:rect l="0" t="0" r="0" b="0"/>
              <a:pathLst>
                <a:path w="22085" h="257176">
                  <a:moveTo>
                    <a:pt x="22084" y="0"/>
                  </a:moveTo>
                  <a:lnTo>
                    <a:pt x="14702" y="7381"/>
                  </a:lnTo>
                  <a:lnTo>
                    <a:pt x="14041" y="10583"/>
                  </a:lnTo>
                  <a:lnTo>
                    <a:pt x="13616" y="15849"/>
                  </a:lnTo>
                  <a:lnTo>
                    <a:pt x="12628" y="17234"/>
                  </a:lnTo>
                  <a:lnTo>
                    <a:pt x="11018" y="19109"/>
                  </a:lnTo>
                  <a:lnTo>
                    <a:pt x="8991" y="21312"/>
                  </a:lnTo>
                  <a:lnTo>
                    <a:pt x="7641" y="24686"/>
                  </a:lnTo>
                  <a:lnTo>
                    <a:pt x="6740" y="28840"/>
                  </a:lnTo>
                  <a:lnTo>
                    <a:pt x="6139" y="33514"/>
                  </a:lnTo>
                  <a:lnTo>
                    <a:pt x="5739" y="38535"/>
                  </a:lnTo>
                  <a:lnTo>
                    <a:pt x="5472" y="43787"/>
                  </a:lnTo>
                  <a:lnTo>
                    <a:pt x="5176" y="54703"/>
                  </a:lnTo>
                  <a:lnTo>
                    <a:pt x="4939" y="145910"/>
                  </a:lnTo>
                  <a:lnTo>
                    <a:pt x="4938" y="206873"/>
                  </a:lnTo>
                  <a:lnTo>
                    <a:pt x="3986" y="211258"/>
                  </a:lnTo>
                  <a:lnTo>
                    <a:pt x="2399" y="216086"/>
                  </a:lnTo>
                  <a:lnTo>
                    <a:pt x="388" y="221210"/>
                  </a:lnTo>
                  <a:lnTo>
                    <a:pt x="0" y="225579"/>
                  </a:lnTo>
                  <a:lnTo>
                    <a:pt x="694" y="229443"/>
                  </a:lnTo>
                  <a:lnTo>
                    <a:pt x="2108" y="232972"/>
                  </a:lnTo>
                  <a:lnTo>
                    <a:pt x="3052" y="236278"/>
                  </a:lnTo>
                  <a:lnTo>
                    <a:pt x="3681" y="239433"/>
                  </a:lnTo>
                  <a:lnTo>
                    <a:pt x="4100" y="242490"/>
                  </a:lnTo>
                  <a:lnTo>
                    <a:pt x="4566" y="248426"/>
                  </a:lnTo>
                  <a:lnTo>
                    <a:pt x="4690" y="251342"/>
                  </a:lnTo>
                  <a:lnTo>
                    <a:pt x="5726" y="253286"/>
                  </a:lnTo>
                  <a:lnTo>
                    <a:pt x="7369" y="254583"/>
                  </a:lnTo>
                  <a:lnTo>
                    <a:pt x="13511" y="25717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2"/>
            <p:cNvSpPr/>
            <p:nvPr/>
          </p:nvSpPr>
          <p:spPr>
            <a:xfrm>
              <a:off x="4340545" y="5460686"/>
              <a:ext cx="420051" cy="42860"/>
            </a:xfrm>
            <a:custGeom>
              <a:avLst/>
              <a:gdLst/>
              <a:ahLst/>
              <a:cxnLst/>
              <a:rect l="0" t="0" r="0" b="0"/>
              <a:pathLst>
                <a:path w="420051" h="42860">
                  <a:moveTo>
                    <a:pt x="8570" y="42859"/>
                  </a:moveTo>
                  <a:lnTo>
                    <a:pt x="0" y="42859"/>
                  </a:lnTo>
                  <a:lnTo>
                    <a:pt x="20148" y="42859"/>
                  </a:lnTo>
                  <a:lnTo>
                    <a:pt x="22956" y="41906"/>
                  </a:lnTo>
                  <a:lnTo>
                    <a:pt x="25781" y="40319"/>
                  </a:lnTo>
                  <a:lnTo>
                    <a:pt x="28616" y="38308"/>
                  </a:lnTo>
                  <a:lnTo>
                    <a:pt x="32411" y="36967"/>
                  </a:lnTo>
                  <a:lnTo>
                    <a:pt x="36847" y="36073"/>
                  </a:lnTo>
                  <a:lnTo>
                    <a:pt x="47807" y="35080"/>
                  </a:lnTo>
                  <a:lnTo>
                    <a:pt x="54730" y="34816"/>
                  </a:lnTo>
                  <a:lnTo>
                    <a:pt x="62204" y="34639"/>
                  </a:lnTo>
                  <a:lnTo>
                    <a:pt x="70043" y="33569"/>
                  </a:lnTo>
                  <a:lnTo>
                    <a:pt x="78127" y="31903"/>
                  </a:lnTo>
                  <a:lnTo>
                    <a:pt x="86373" y="29840"/>
                  </a:lnTo>
                  <a:lnTo>
                    <a:pt x="94729" y="28465"/>
                  </a:lnTo>
                  <a:lnTo>
                    <a:pt x="103157" y="27547"/>
                  </a:lnTo>
                  <a:lnTo>
                    <a:pt x="111632" y="26936"/>
                  </a:lnTo>
                  <a:lnTo>
                    <a:pt x="120141" y="26529"/>
                  </a:lnTo>
                  <a:lnTo>
                    <a:pt x="137215" y="26075"/>
                  </a:lnTo>
                  <a:lnTo>
                    <a:pt x="145767" y="25003"/>
                  </a:lnTo>
                  <a:lnTo>
                    <a:pt x="154327" y="23335"/>
                  </a:lnTo>
                  <a:lnTo>
                    <a:pt x="162892" y="21270"/>
                  </a:lnTo>
                  <a:lnTo>
                    <a:pt x="171459" y="19894"/>
                  </a:lnTo>
                  <a:lnTo>
                    <a:pt x="180027" y="18977"/>
                  </a:lnTo>
                  <a:lnTo>
                    <a:pt x="188597" y="18364"/>
                  </a:lnTo>
                  <a:lnTo>
                    <a:pt x="197167" y="17004"/>
                  </a:lnTo>
                  <a:lnTo>
                    <a:pt x="205739" y="15145"/>
                  </a:lnTo>
                  <a:lnTo>
                    <a:pt x="244579" y="5317"/>
                  </a:lnTo>
                  <a:lnTo>
                    <a:pt x="254491" y="3543"/>
                  </a:lnTo>
                  <a:lnTo>
                    <a:pt x="263957" y="2361"/>
                  </a:lnTo>
                  <a:lnTo>
                    <a:pt x="273126" y="1573"/>
                  </a:lnTo>
                  <a:lnTo>
                    <a:pt x="282095" y="1047"/>
                  </a:lnTo>
                  <a:lnTo>
                    <a:pt x="299681" y="463"/>
                  </a:lnTo>
                  <a:lnTo>
                    <a:pt x="360956" y="24"/>
                  </a:lnTo>
                  <a:lnTo>
                    <a:pt x="391219" y="0"/>
                  </a:lnTo>
                  <a:lnTo>
                    <a:pt x="395114" y="951"/>
                  </a:lnTo>
                  <a:lnTo>
                    <a:pt x="397711" y="2538"/>
                  </a:lnTo>
                  <a:lnTo>
                    <a:pt x="399442" y="4548"/>
                  </a:lnTo>
                  <a:lnTo>
                    <a:pt x="402501" y="5888"/>
                  </a:lnTo>
                  <a:lnTo>
                    <a:pt x="406446" y="6782"/>
                  </a:lnTo>
                  <a:lnTo>
                    <a:pt x="420050" y="856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3"/>
            <p:cNvSpPr/>
            <p:nvPr/>
          </p:nvSpPr>
          <p:spPr>
            <a:xfrm>
              <a:off x="4443412" y="5614987"/>
              <a:ext cx="25718" cy="248604"/>
            </a:xfrm>
            <a:custGeom>
              <a:avLst/>
              <a:gdLst/>
              <a:ahLst/>
              <a:cxnLst/>
              <a:rect l="0" t="0" r="0" b="0"/>
              <a:pathLst>
                <a:path w="25718" h="248604">
                  <a:moveTo>
                    <a:pt x="17145" y="0"/>
                  </a:moveTo>
                  <a:lnTo>
                    <a:pt x="9764" y="0"/>
                  </a:lnTo>
                  <a:lnTo>
                    <a:pt x="8415" y="953"/>
                  </a:lnTo>
                  <a:lnTo>
                    <a:pt x="6562" y="2541"/>
                  </a:lnTo>
                  <a:lnTo>
                    <a:pt x="1296" y="7381"/>
                  </a:lnTo>
                  <a:lnTo>
                    <a:pt x="864" y="8730"/>
                  </a:lnTo>
                  <a:lnTo>
                    <a:pt x="256" y="16134"/>
                  </a:lnTo>
                  <a:lnTo>
                    <a:pt x="76" y="29969"/>
                  </a:lnTo>
                  <a:lnTo>
                    <a:pt x="0" y="115970"/>
                  </a:lnTo>
                  <a:lnTo>
                    <a:pt x="953" y="123034"/>
                  </a:lnTo>
                  <a:lnTo>
                    <a:pt x="2540" y="130600"/>
                  </a:lnTo>
                  <a:lnTo>
                    <a:pt x="4551" y="138502"/>
                  </a:lnTo>
                  <a:lnTo>
                    <a:pt x="5892" y="145674"/>
                  </a:lnTo>
                  <a:lnTo>
                    <a:pt x="6785" y="152361"/>
                  </a:lnTo>
                  <a:lnTo>
                    <a:pt x="7381" y="158724"/>
                  </a:lnTo>
                  <a:lnTo>
                    <a:pt x="7778" y="164871"/>
                  </a:lnTo>
                  <a:lnTo>
                    <a:pt x="8043" y="170874"/>
                  </a:lnTo>
                  <a:lnTo>
                    <a:pt x="8337" y="182624"/>
                  </a:lnTo>
                  <a:lnTo>
                    <a:pt x="8570" y="236641"/>
                  </a:lnTo>
                  <a:lnTo>
                    <a:pt x="9523" y="238723"/>
                  </a:lnTo>
                  <a:lnTo>
                    <a:pt x="11111" y="241064"/>
                  </a:lnTo>
                  <a:lnTo>
                    <a:pt x="16792" y="248162"/>
                  </a:lnTo>
                  <a:lnTo>
                    <a:pt x="17862" y="248308"/>
                  </a:lnTo>
                  <a:lnTo>
                    <a:pt x="19528" y="248407"/>
                  </a:lnTo>
                  <a:lnTo>
                    <a:pt x="25717" y="24860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4"/>
            <p:cNvSpPr/>
            <p:nvPr/>
          </p:nvSpPr>
          <p:spPr>
            <a:xfrm>
              <a:off x="4537709" y="5548104"/>
              <a:ext cx="291467" cy="237132"/>
            </a:xfrm>
            <a:custGeom>
              <a:avLst/>
              <a:gdLst/>
              <a:ahLst/>
              <a:cxnLst/>
              <a:rect l="0" t="0" r="0" b="0"/>
              <a:pathLst>
                <a:path w="291467" h="237132">
                  <a:moveTo>
                    <a:pt x="0" y="101173"/>
                  </a:moveTo>
                  <a:lnTo>
                    <a:pt x="0" y="96623"/>
                  </a:lnTo>
                  <a:lnTo>
                    <a:pt x="953" y="95282"/>
                  </a:lnTo>
                  <a:lnTo>
                    <a:pt x="2541" y="94388"/>
                  </a:lnTo>
                  <a:lnTo>
                    <a:pt x="4552" y="93792"/>
                  </a:lnTo>
                  <a:lnTo>
                    <a:pt x="5892" y="92443"/>
                  </a:lnTo>
                  <a:lnTo>
                    <a:pt x="6786" y="90590"/>
                  </a:lnTo>
                  <a:lnTo>
                    <a:pt x="7382" y="88403"/>
                  </a:lnTo>
                  <a:lnTo>
                    <a:pt x="10584" y="83433"/>
                  </a:lnTo>
                  <a:lnTo>
                    <a:pt x="15182" y="77096"/>
                  </a:lnTo>
                  <a:lnTo>
                    <a:pt x="17742" y="72739"/>
                  </a:lnTo>
                  <a:lnTo>
                    <a:pt x="20400" y="67929"/>
                  </a:lnTo>
                  <a:lnTo>
                    <a:pt x="25895" y="57506"/>
                  </a:lnTo>
                  <a:lnTo>
                    <a:pt x="28694" y="52059"/>
                  </a:lnTo>
                  <a:lnTo>
                    <a:pt x="31512" y="47475"/>
                  </a:lnTo>
                  <a:lnTo>
                    <a:pt x="34343" y="43467"/>
                  </a:lnTo>
                  <a:lnTo>
                    <a:pt x="40029" y="36474"/>
                  </a:lnTo>
                  <a:lnTo>
                    <a:pt x="45731" y="30190"/>
                  </a:lnTo>
                  <a:lnTo>
                    <a:pt x="53980" y="24222"/>
                  </a:lnTo>
                  <a:lnTo>
                    <a:pt x="63044" y="18395"/>
                  </a:lnTo>
                  <a:lnTo>
                    <a:pt x="70248" y="12630"/>
                  </a:lnTo>
                  <a:lnTo>
                    <a:pt x="79164" y="6893"/>
                  </a:lnTo>
                  <a:lnTo>
                    <a:pt x="84209" y="4030"/>
                  </a:lnTo>
                  <a:lnTo>
                    <a:pt x="89477" y="2121"/>
                  </a:lnTo>
                  <a:lnTo>
                    <a:pt x="94894" y="849"/>
                  </a:lnTo>
                  <a:lnTo>
                    <a:pt x="100410" y="0"/>
                  </a:lnTo>
                  <a:lnTo>
                    <a:pt x="105040" y="387"/>
                  </a:lnTo>
                  <a:lnTo>
                    <a:pt x="109080" y="1597"/>
                  </a:lnTo>
                  <a:lnTo>
                    <a:pt x="116108" y="4530"/>
                  </a:lnTo>
                  <a:lnTo>
                    <a:pt x="122406" y="5833"/>
                  </a:lnTo>
                  <a:lnTo>
                    <a:pt x="124466" y="7133"/>
                  </a:lnTo>
                  <a:lnTo>
                    <a:pt x="125840" y="8952"/>
                  </a:lnTo>
                  <a:lnTo>
                    <a:pt x="126757" y="11117"/>
                  </a:lnTo>
                  <a:lnTo>
                    <a:pt x="130314" y="16063"/>
                  </a:lnTo>
                  <a:lnTo>
                    <a:pt x="132597" y="18716"/>
                  </a:lnTo>
                  <a:lnTo>
                    <a:pt x="134117" y="21437"/>
                  </a:lnTo>
                  <a:lnTo>
                    <a:pt x="135808" y="27000"/>
                  </a:lnTo>
                  <a:lnTo>
                    <a:pt x="136259" y="31722"/>
                  </a:lnTo>
                  <a:lnTo>
                    <a:pt x="136559" y="37727"/>
                  </a:lnTo>
                  <a:lnTo>
                    <a:pt x="136894" y="51068"/>
                  </a:lnTo>
                  <a:lnTo>
                    <a:pt x="137042" y="63347"/>
                  </a:lnTo>
                  <a:lnTo>
                    <a:pt x="136129" y="69288"/>
                  </a:lnTo>
                  <a:lnTo>
                    <a:pt x="134568" y="75154"/>
                  </a:lnTo>
                  <a:lnTo>
                    <a:pt x="132574" y="80969"/>
                  </a:lnTo>
                  <a:lnTo>
                    <a:pt x="130293" y="86752"/>
                  </a:lnTo>
                  <a:lnTo>
                    <a:pt x="127820" y="92511"/>
                  </a:lnTo>
                  <a:lnTo>
                    <a:pt x="125218" y="98256"/>
                  </a:lnTo>
                  <a:lnTo>
                    <a:pt x="123484" y="103991"/>
                  </a:lnTo>
                  <a:lnTo>
                    <a:pt x="122328" y="109720"/>
                  </a:lnTo>
                  <a:lnTo>
                    <a:pt x="121557" y="115443"/>
                  </a:lnTo>
                  <a:lnTo>
                    <a:pt x="120091" y="121164"/>
                  </a:lnTo>
                  <a:lnTo>
                    <a:pt x="118161" y="126883"/>
                  </a:lnTo>
                  <a:lnTo>
                    <a:pt x="115921" y="132601"/>
                  </a:lnTo>
                  <a:lnTo>
                    <a:pt x="113476" y="138317"/>
                  </a:lnTo>
                  <a:lnTo>
                    <a:pt x="108219" y="149749"/>
                  </a:lnTo>
                  <a:lnTo>
                    <a:pt x="105483" y="154512"/>
                  </a:lnTo>
                  <a:lnTo>
                    <a:pt x="102708" y="158640"/>
                  </a:lnTo>
                  <a:lnTo>
                    <a:pt x="99904" y="162344"/>
                  </a:lnTo>
                  <a:lnTo>
                    <a:pt x="98036" y="166719"/>
                  </a:lnTo>
                  <a:lnTo>
                    <a:pt x="96789" y="171541"/>
                  </a:lnTo>
                  <a:lnTo>
                    <a:pt x="95959" y="176660"/>
                  </a:lnTo>
                  <a:lnTo>
                    <a:pt x="94453" y="181025"/>
                  </a:lnTo>
                  <a:lnTo>
                    <a:pt x="90239" y="188416"/>
                  </a:lnTo>
                  <a:lnTo>
                    <a:pt x="88734" y="192672"/>
                  </a:lnTo>
                  <a:lnTo>
                    <a:pt x="87731" y="197415"/>
                  </a:lnTo>
                  <a:lnTo>
                    <a:pt x="87063" y="202482"/>
                  </a:lnTo>
                  <a:lnTo>
                    <a:pt x="85665" y="205860"/>
                  </a:lnTo>
                  <a:lnTo>
                    <a:pt x="83780" y="208112"/>
                  </a:lnTo>
                  <a:lnTo>
                    <a:pt x="81571" y="209613"/>
                  </a:lnTo>
                  <a:lnTo>
                    <a:pt x="80098" y="211566"/>
                  </a:lnTo>
                  <a:lnTo>
                    <a:pt x="79116" y="213821"/>
                  </a:lnTo>
                  <a:lnTo>
                    <a:pt x="77541" y="219733"/>
                  </a:lnTo>
                  <a:lnTo>
                    <a:pt x="77268" y="225308"/>
                  </a:lnTo>
                  <a:lnTo>
                    <a:pt x="78182" y="226792"/>
                  </a:lnTo>
                  <a:lnTo>
                    <a:pt x="79744" y="227782"/>
                  </a:lnTo>
                  <a:lnTo>
                    <a:pt x="84544" y="229370"/>
                  </a:lnTo>
                  <a:lnTo>
                    <a:pt x="89926" y="229644"/>
                  </a:lnTo>
                  <a:lnTo>
                    <a:pt x="91384" y="230636"/>
                  </a:lnTo>
                  <a:lnTo>
                    <a:pt x="92355" y="232249"/>
                  </a:lnTo>
                  <a:lnTo>
                    <a:pt x="93002" y="234277"/>
                  </a:lnTo>
                  <a:lnTo>
                    <a:pt x="95339" y="235629"/>
                  </a:lnTo>
                  <a:lnTo>
                    <a:pt x="103016" y="237131"/>
                  </a:lnTo>
                  <a:lnTo>
                    <a:pt x="106778" y="236579"/>
                  </a:lnTo>
                  <a:lnTo>
                    <a:pt x="110237" y="235259"/>
                  </a:lnTo>
                  <a:lnTo>
                    <a:pt x="118084" y="230847"/>
                  </a:lnTo>
                  <a:lnTo>
                    <a:pt x="124237" y="230244"/>
                  </a:lnTo>
                  <a:lnTo>
                    <a:pt x="128545" y="230082"/>
                  </a:lnTo>
                  <a:lnTo>
                    <a:pt x="133322" y="229023"/>
                  </a:lnTo>
                  <a:lnTo>
                    <a:pt x="138412" y="227364"/>
                  </a:lnTo>
                  <a:lnTo>
                    <a:pt x="143710" y="225306"/>
                  </a:lnTo>
                  <a:lnTo>
                    <a:pt x="152136" y="220478"/>
                  </a:lnTo>
                  <a:lnTo>
                    <a:pt x="155717" y="217857"/>
                  </a:lnTo>
                  <a:lnTo>
                    <a:pt x="164775" y="214946"/>
                  </a:lnTo>
                  <a:lnTo>
                    <a:pt x="169858" y="214169"/>
                  </a:lnTo>
                  <a:lnTo>
                    <a:pt x="175151" y="212699"/>
                  </a:lnTo>
                  <a:lnTo>
                    <a:pt x="180585" y="210766"/>
                  </a:lnTo>
                  <a:lnTo>
                    <a:pt x="186113" y="208525"/>
                  </a:lnTo>
                  <a:lnTo>
                    <a:pt x="194795" y="206035"/>
                  </a:lnTo>
                  <a:lnTo>
                    <a:pt x="202781" y="203976"/>
                  </a:lnTo>
                  <a:lnTo>
                    <a:pt x="207578" y="202094"/>
                  </a:lnTo>
                  <a:lnTo>
                    <a:pt x="212680" y="199886"/>
                  </a:lnTo>
                  <a:lnTo>
                    <a:pt x="217987" y="198414"/>
                  </a:lnTo>
                  <a:lnTo>
                    <a:pt x="223430" y="197433"/>
                  </a:lnTo>
                  <a:lnTo>
                    <a:pt x="228963" y="196779"/>
                  </a:lnTo>
                  <a:lnTo>
                    <a:pt x="237652" y="196052"/>
                  </a:lnTo>
                  <a:lnTo>
                    <a:pt x="245640" y="195729"/>
                  </a:lnTo>
                  <a:lnTo>
                    <a:pt x="267275" y="195505"/>
                  </a:lnTo>
                  <a:lnTo>
                    <a:pt x="291466" y="19547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5"/>
            <p:cNvSpPr/>
            <p:nvPr/>
          </p:nvSpPr>
          <p:spPr>
            <a:xfrm>
              <a:off x="4914900" y="5400675"/>
              <a:ext cx="274321" cy="8573"/>
            </a:xfrm>
            <a:custGeom>
              <a:avLst/>
              <a:gdLst/>
              <a:ahLst/>
              <a:cxnLst/>
              <a:rect l="0" t="0" r="0" b="0"/>
              <a:pathLst>
                <a:path w="274321" h="8573">
                  <a:moveTo>
                    <a:pt x="0" y="0"/>
                  </a:moveTo>
                  <a:lnTo>
                    <a:pt x="220857" y="0"/>
                  </a:lnTo>
                  <a:lnTo>
                    <a:pt x="226295" y="953"/>
                  </a:lnTo>
                  <a:lnTo>
                    <a:pt x="231826" y="2540"/>
                  </a:lnTo>
                  <a:lnTo>
                    <a:pt x="237418" y="4551"/>
                  </a:lnTo>
                  <a:lnTo>
                    <a:pt x="242098" y="5891"/>
                  </a:lnTo>
                  <a:lnTo>
                    <a:pt x="246172" y="6785"/>
                  </a:lnTo>
                  <a:lnTo>
                    <a:pt x="249839" y="7381"/>
                  </a:lnTo>
                  <a:lnTo>
                    <a:pt x="253237" y="7778"/>
                  </a:lnTo>
                  <a:lnTo>
                    <a:pt x="256454" y="8042"/>
                  </a:lnTo>
                  <a:lnTo>
                    <a:pt x="259552" y="8219"/>
                  </a:lnTo>
                  <a:lnTo>
                    <a:pt x="265534" y="8415"/>
                  </a:lnTo>
                  <a:lnTo>
                    <a:pt x="274320" y="857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6"/>
            <p:cNvSpPr/>
            <p:nvPr/>
          </p:nvSpPr>
          <p:spPr>
            <a:xfrm>
              <a:off x="4992052" y="5494972"/>
              <a:ext cx="180024" cy="8574"/>
            </a:xfrm>
            <a:custGeom>
              <a:avLst/>
              <a:gdLst/>
              <a:ahLst/>
              <a:cxnLst/>
              <a:rect l="0" t="0" r="0" b="0"/>
              <a:pathLst>
                <a:path w="180024" h="8574">
                  <a:moveTo>
                    <a:pt x="0" y="0"/>
                  </a:moveTo>
                  <a:lnTo>
                    <a:pt x="12770" y="0"/>
                  </a:lnTo>
                  <a:lnTo>
                    <a:pt x="15181" y="953"/>
                  </a:lnTo>
                  <a:lnTo>
                    <a:pt x="17741" y="2540"/>
                  </a:lnTo>
                  <a:lnTo>
                    <a:pt x="20400" y="4551"/>
                  </a:lnTo>
                  <a:lnTo>
                    <a:pt x="24077" y="5892"/>
                  </a:lnTo>
                  <a:lnTo>
                    <a:pt x="28434" y="6785"/>
                  </a:lnTo>
                  <a:lnTo>
                    <a:pt x="33243" y="7381"/>
                  </a:lnTo>
                  <a:lnTo>
                    <a:pt x="37403" y="7778"/>
                  </a:lnTo>
                  <a:lnTo>
                    <a:pt x="41127" y="8043"/>
                  </a:lnTo>
                  <a:lnTo>
                    <a:pt x="44563" y="8219"/>
                  </a:lnTo>
                  <a:lnTo>
                    <a:pt x="53461" y="8416"/>
                  </a:lnTo>
                  <a:lnTo>
                    <a:pt x="164051" y="8573"/>
                  </a:lnTo>
                  <a:lnTo>
                    <a:pt x="167470" y="7620"/>
                  </a:lnTo>
                  <a:lnTo>
                    <a:pt x="170702" y="6033"/>
                  </a:lnTo>
                  <a:lnTo>
                    <a:pt x="18002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7"/>
            <p:cNvSpPr/>
            <p:nvPr/>
          </p:nvSpPr>
          <p:spPr>
            <a:xfrm>
              <a:off x="5446395" y="5144011"/>
              <a:ext cx="240031" cy="299126"/>
            </a:xfrm>
            <a:custGeom>
              <a:avLst/>
              <a:gdLst/>
              <a:ahLst/>
              <a:cxnLst/>
              <a:rect l="0" t="0" r="0" b="0"/>
              <a:pathLst>
                <a:path w="240031" h="299126">
                  <a:moveTo>
                    <a:pt x="0" y="85214"/>
                  </a:moveTo>
                  <a:lnTo>
                    <a:pt x="0" y="77833"/>
                  </a:lnTo>
                  <a:lnTo>
                    <a:pt x="7381" y="69365"/>
                  </a:lnTo>
                  <a:lnTo>
                    <a:pt x="41463" y="35181"/>
                  </a:lnTo>
                  <a:lnTo>
                    <a:pt x="46691" y="30904"/>
                  </a:lnTo>
                  <a:lnTo>
                    <a:pt x="52083" y="27100"/>
                  </a:lnTo>
                  <a:lnTo>
                    <a:pt x="57581" y="23611"/>
                  </a:lnTo>
                  <a:lnTo>
                    <a:pt x="63153" y="20333"/>
                  </a:lnTo>
                  <a:lnTo>
                    <a:pt x="68771" y="17194"/>
                  </a:lnTo>
                  <a:lnTo>
                    <a:pt x="80095" y="11168"/>
                  </a:lnTo>
                  <a:lnTo>
                    <a:pt x="91477" y="5314"/>
                  </a:lnTo>
                  <a:lnTo>
                    <a:pt x="97180" y="3372"/>
                  </a:lnTo>
                  <a:lnTo>
                    <a:pt x="102886" y="2078"/>
                  </a:lnTo>
                  <a:lnTo>
                    <a:pt x="108596" y="1215"/>
                  </a:lnTo>
                  <a:lnTo>
                    <a:pt x="114307" y="639"/>
                  </a:lnTo>
                  <a:lnTo>
                    <a:pt x="120020" y="256"/>
                  </a:lnTo>
                  <a:lnTo>
                    <a:pt x="125733" y="0"/>
                  </a:lnTo>
                  <a:lnTo>
                    <a:pt x="131447" y="782"/>
                  </a:lnTo>
                  <a:lnTo>
                    <a:pt x="137161" y="2256"/>
                  </a:lnTo>
                  <a:lnTo>
                    <a:pt x="142876" y="4191"/>
                  </a:lnTo>
                  <a:lnTo>
                    <a:pt x="147637" y="6433"/>
                  </a:lnTo>
                  <a:lnTo>
                    <a:pt x="151765" y="8881"/>
                  </a:lnTo>
                  <a:lnTo>
                    <a:pt x="158891" y="14140"/>
                  </a:lnTo>
                  <a:lnTo>
                    <a:pt x="165233" y="19653"/>
                  </a:lnTo>
                  <a:lnTo>
                    <a:pt x="171227" y="27818"/>
                  </a:lnTo>
                  <a:lnTo>
                    <a:pt x="174159" y="32662"/>
                  </a:lnTo>
                  <a:lnTo>
                    <a:pt x="177066" y="38750"/>
                  </a:lnTo>
                  <a:lnTo>
                    <a:pt x="179956" y="45665"/>
                  </a:lnTo>
                  <a:lnTo>
                    <a:pt x="182835" y="53133"/>
                  </a:lnTo>
                  <a:lnTo>
                    <a:pt x="184755" y="60016"/>
                  </a:lnTo>
                  <a:lnTo>
                    <a:pt x="186035" y="66510"/>
                  </a:lnTo>
                  <a:lnTo>
                    <a:pt x="186888" y="72745"/>
                  </a:lnTo>
                  <a:lnTo>
                    <a:pt x="186505" y="79758"/>
                  </a:lnTo>
                  <a:lnTo>
                    <a:pt x="185296" y="87292"/>
                  </a:lnTo>
                  <a:lnTo>
                    <a:pt x="183538" y="95171"/>
                  </a:lnTo>
                  <a:lnTo>
                    <a:pt x="181414" y="103283"/>
                  </a:lnTo>
                  <a:lnTo>
                    <a:pt x="179044" y="111547"/>
                  </a:lnTo>
                  <a:lnTo>
                    <a:pt x="176513" y="119914"/>
                  </a:lnTo>
                  <a:lnTo>
                    <a:pt x="174825" y="128350"/>
                  </a:lnTo>
                  <a:lnTo>
                    <a:pt x="173700" y="136831"/>
                  </a:lnTo>
                  <a:lnTo>
                    <a:pt x="172950" y="145342"/>
                  </a:lnTo>
                  <a:lnTo>
                    <a:pt x="171497" y="153875"/>
                  </a:lnTo>
                  <a:lnTo>
                    <a:pt x="169576" y="162420"/>
                  </a:lnTo>
                  <a:lnTo>
                    <a:pt x="167343" y="170975"/>
                  </a:lnTo>
                  <a:lnTo>
                    <a:pt x="163950" y="179535"/>
                  </a:lnTo>
                  <a:lnTo>
                    <a:pt x="159782" y="188100"/>
                  </a:lnTo>
                  <a:lnTo>
                    <a:pt x="155099" y="196666"/>
                  </a:lnTo>
                  <a:lnTo>
                    <a:pt x="151024" y="205236"/>
                  </a:lnTo>
                  <a:lnTo>
                    <a:pt x="147355" y="213806"/>
                  </a:lnTo>
                  <a:lnTo>
                    <a:pt x="143957" y="222377"/>
                  </a:lnTo>
                  <a:lnTo>
                    <a:pt x="140738" y="229996"/>
                  </a:lnTo>
                  <a:lnTo>
                    <a:pt x="134622" y="243541"/>
                  </a:lnTo>
                  <a:lnTo>
                    <a:pt x="130706" y="249821"/>
                  </a:lnTo>
                  <a:lnTo>
                    <a:pt x="126190" y="255912"/>
                  </a:lnTo>
                  <a:lnTo>
                    <a:pt x="121274" y="261878"/>
                  </a:lnTo>
                  <a:lnTo>
                    <a:pt x="117044" y="266807"/>
                  </a:lnTo>
                  <a:lnTo>
                    <a:pt x="109804" y="274824"/>
                  </a:lnTo>
                  <a:lnTo>
                    <a:pt x="103411" y="281563"/>
                  </a:lnTo>
                  <a:lnTo>
                    <a:pt x="100374" y="284693"/>
                  </a:lnTo>
                  <a:lnTo>
                    <a:pt x="96443" y="286780"/>
                  </a:lnTo>
                  <a:lnTo>
                    <a:pt x="91918" y="288171"/>
                  </a:lnTo>
                  <a:lnTo>
                    <a:pt x="86996" y="289099"/>
                  </a:lnTo>
                  <a:lnTo>
                    <a:pt x="83715" y="290670"/>
                  </a:lnTo>
                  <a:lnTo>
                    <a:pt x="81527" y="292669"/>
                  </a:lnTo>
                  <a:lnTo>
                    <a:pt x="80069" y="294955"/>
                  </a:lnTo>
                  <a:lnTo>
                    <a:pt x="78144" y="296479"/>
                  </a:lnTo>
                  <a:lnTo>
                    <a:pt x="75908" y="297494"/>
                  </a:lnTo>
                  <a:lnTo>
                    <a:pt x="70027" y="299125"/>
                  </a:lnTo>
                  <a:lnTo>
                    <a:pt x="66683" y="296808"/>
                  </a:lnTo>
                  <a:lnTo>
                    <a:pt x="64458" y="294856"/>
                  </a:lnTo>
                  <a:lnTo>
                    <a:pt x="62974" y="292603"/>
                  </a:lnTo>
                  <a:lnTo>
                    <a:pt x="61326" y="287559"/>
                  </a:lnTo>
                  <a:lnTo>
                    <a:pt x="60398" y="279365"/>
                  </a:lnTo>
                  <a:lnTo>
                    <a:pt x="60123" y="270904"/>
                  </a:lnTo>
                  <a:lnTo>
                    <a:pt x="61037" y="268062"/>
                  </a:lnTo>
                  <a:lnTo>
                    <a:pt x="65922" y="259512"/>
                  </a:lnTo>
                  <a:lnTo>
                    <a:pt x="67398" y="253802"/>
                  </a:lnTo>
                  <a:lnTo>
                    <a:pt x="70594" y="245549"/>
                  </a:lnTo>
                  <a:lnTo>
                    <a:pt x="72780" y="240682"/>
                  </a:lnTo>
                  <a:lnTo>
                    <a:pt x="76143" y="237437"/>
                  </a:lnTo>
                  <a:lnTo>
                    <a:pt x="80289" y="235273"/>
                  </a:lnTo>
                  <a:lnTo>
                    <a:pt x="84958" y="233831"/>
                  </a:lnTo>
                  <a:lnTo>
                    <a:pt x="89024" y="231917"/>
                  </a:lnTo>
                  <a:lnTo>
                    <a:pt x="96081" y="227250"/>
                  </a:lnTo>
                  <a:lnTo>
                    <a:pt x="102392" y="222001"/>
                  </a:lnTo>
                  <a:lnTo>
                    <a:pt x="105409" y="219268"/>
                  </a:lnTo>
                  <a:lnTo>
                    <a:pt x="109325" y="217445"/>
                  </a:lnTo>
                  <a:lnTo>
                    <a:pt x="113840" y="216231"/>
                  </a:lnTo>
                  <a:lnTo>
                    <a:pt x="118756" y="215421"/>
                  </a:lnTo>
                  <a:lnTo>
                    <a:pt x="122985" y="213928"/>
                  </a:lnTo>
                  <a:lnTo>
                    <a:pt x="130225" y="209730"/>
                  </a:lnTo>
                  <a:lnTo>
                    <a:pt x="136618" y="207229"/>
                  </a:lnTo>
                  <a:lnTo>
                    <a:pt x="139656" y="206562"/>
                  </a:lnTo>
                  <a:lnTo>
                    <a:pt x="142634" y="207070"/>
                  </a:lnTo>
                  <a:lnTo>
                    <a:pt x="148483" y="210174"/>
                  </a:lnTo>
                  <a:lnTo>
                    <a:pt x="154257" y="212189"/>
                  </a:lnTo>
                  <a:lnTo>
                    <a:pt x="159998" y="213085"/>
                  </a:lnTo>
                  <a:lnTo>
                    <a:pt x="165726" y="213482"/>
                  </a:lnTo>
                  <a:lnTo>
                    <a:pt x="168586" y="214541"/>
                  </a:lnTo>
                  <a:lnTo>
                    <a:pt x="174304" y="218257"/>
                  </a:lnTo>
                  <a:lnTo>
                    <a:pt x="178115" y="219630"/>
                  </a:lnTo>
                  <a:lnTo>
                    <a:pt x="182561" y="220544"/>
                  </a:lnTo>
                  <a:lnTo>
                    <a:pt x="187430" y="221154"/>
                  </a:lnTo>
                  <a:lnTo>
                    <a:pt x="191628" y="222513"/>
                  </a:lnTo>
                  <a:lnTo>
                    <a:pt x="198833" y="226563"/>
                  </a:lnTo>
                  <a:lnTo>
                    <a:pt x="205210" y="231538"/>
                  </a:lnTo>
                  <a:lnTo>
                    <a:pt x="211219" y="236924"/>
                  </a:lnTo>
                  <a:lnTo>
                    <a:pt x="217065" y="242493"/>
                  </a:lnTo>
                  <a:lnTo>
                    <a:pt x="219957" y="244359"/>
                  </a:lnTo>
                  <a:lnTo>
                    <a:pt x="225711" y="246432"/>
                  </a:lnTo>
                  <a:lnTo>
                    <a:pt x="231443" y="249894"/>
                  </a:lnTo>
                  <a:lnTo>
                    <a:pt x="240030" y="25666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8"/>
            <p:cNvSpPr/>
            <p:nvPr/>
          </p:nvSpPr>
          <p:spPr>
            <a:xfrm>
              <a:off x="5763685" y="5207491"/>
              <a:ext cx="136935" cy="218705"/>
            </a:xfrm>
            <a:custGeom>
              <a:avLst/>
              <a:gdLst/>
              <a:ahLst/>
              <a:cxnLst/>
              <a:rect l="0" t="0" r="0" b="0"/>
              <a:pathLst>
                <a:path w="136935" h="218705">
                  <a:moveTo>
                    <a:pt x="25610" y="13161"/>
                  </a:moveTo>
                  <a:lnTo>
                    <a:pt x="21059" y="17712"/>
                  </a:lnTo>
                  <a:lnTo>
                    <a:pt x="19718" y="20005"/>
                  </a:lnTo>
                  <a:lnTo>
                    <a:pt x="16879" y="28735"/>
                  </a:lnTo>
                  <a:lnTo>
                    <a:pt x="15027" y="33069"/>
                  </a:lnTo>
                  <a:lnTo>
                    <a:pt x="12839" y="37863"/>
                  </a:lnTo>
                  <a:lnTo>
                    <a:pt x="11381" y="43917"/>
                  </a:lnTo>
                  <a:lnTo>
                    <a:pt x="10409" y="50810"/>
                  </a:lnTo>
                  <a:lnTo>
                    <a:pt x="9761" y="58263"/>
                  </a:lnTo>
                  <a:lnTo>
                    <a:pt x="9329" y="66089"/>
                  </a:lnTo>
                  <a:lnTo>
                    <a:pt x="8849" y="82405"/>
                  </a:lnTo>
                  <a:lnTo>
                    <a:pt x="7768" y="90756"/>
                  </a:lnTo>
                  <a:lnTo>
                    <a:pt x="6095" y="99181"/>
                  </a:lnTo>
                  <a:lnTo>
                    <a:pt x="4028" y="107655"/>
                  </a:lnTo>
                  <a:lnTo>
                    <a:pt x="2649" y="116162"/>
                  </a:lnTo>
                  <a:lnTo>
                    <a:pt x="1730" y="124691"/>
                  </a:lnTo>
                  <a:lnTo>
                    <a:pt x="1117" y="133234"/>
                  </a:lnTo>
                  <a:lnTo>
                    <a:pt x="709" y="141787"/>
                  </a:lnTo>
                  <a:lnTo>
                    <a:pt x="255" y="158911"/>
                  </a:lnTo>
                  <a:lnTo>
                    <a:pt x="0" y="180065"/>
                  </a:lnTo>
                  <a:lnTo>
                    <a:pt x="917" y="186343"/>
                  </a:lnTo>
                  <a:lnTo>
                    <a:pt x="2480" y="192433"/>
                  </a:lnTo>
                  <a:lnTo>
                    <a:pt x="4475" y="198399"/>
                  </a:lnTo>
                  <a:lnTo>
                    <a:pt x="6757" y="203328"/>
                  </a:lnTo>
                  <a:lnTo>
                    <a:pt x="9232" y="207566"/>
                  </a:lnTo>
                  <a:lnTo>
                    <a:pt x="11834" y="211345"/>
                  </a:lnTo>
                  <a:lnTo>
                    <a:pt x="14520" y="213864"/>
                  </a:lnTo>
                  <a:lnTo>
                    <a:pt x="17264" y="215543"/>
                  </a:lnTo>
                  <a:lnTo>
                    <a:pt x="20046" y="216662"/>
                  </a:lnTo>
                  <a:lnTo>
                    <a:pt x="23805" y="217408"/>
                  </a:lnTo>
                  <a:lnTo>
                    <a:pt x="28217" y="217906"/>
                  </a:lnTo>
                  <a:lnTo>
                    <a:pt x="33063" y="218238"/>
                  </a:lnTo>
                  <a:lnTo>
                    <a:pt x="40987" y="218606"/>
                  </a:lnTo>
                  <a:lnTo>
                    <a:pt x="44434" y="218704"/>
                  </a:lnTo>
                  <a:lnTo>
                    <a:pt x="47684" y="217818"/>
                  </a:lnTo>
                  <a:lnTo>
                    <a:pt x="50803" y="216274"/>
                  </a:lnTo>
                  <a:lnTo>
                    <a:pt x="53835" y="214292"/>
                  </a:lnTo>
                  <a:lnTo>
                    <a:pt x="57761" y="212971"/>
                  </a:lnTo>
                  <a:lnTo>
                    <a:pt x="62284" y="212090"/>
                  </a:lnTo>
                  <a:lnTo>
                    <a:pt x="67205" y="211503"/>
                  </a:lnTo>
                  <a:lnTo>
                    <a:pt x="71437" y="209207"/>
                  </a:lnTo>
                  <a:lnTo>
                    <a:pt x="75211" y="205771"/>
                  </a:lnTo>
                  <a:lnTo>
                    <a:pt x="78680" y="201575"/>
                  </a:lnTo>
                  <a:lnTo>
                    <a:pt x="81945" y="197825"/>
                  </a:lnTo>
                  <a:lnTo>
                    <a:pt x="85074" y="194373"/>
                  </a:lnTo>
                  <a:lnTo>
                    <a:pt x="88112" y="191119"/>
                  </a:lnTo>
                  <a:lnTo>
                    <a:pt x="101491" y="177438"/>
                  </a:lnTo>
                  <a:lnTo>
                    <a:pt x="105724" y="172209"/>
                  </a:lnTo>
                  <a:lnTo>
                    <a:pt x="109499" y="166818"/>
                  </a:lnTo>
                  <a:lnTo>
                    <a:pt x="112969" y="161319"/>
                  </a:lnTo>
                  <a:lnTo>
                    <a:pt x="116234" y="155748"/>
                  </a:lnTo>
                  <a:lnTo>
                    <a:pt x="119364" y="150129"/>
                  </a:lnTo>
                  <a:lnTo>
                    <a:pt x="122402" y="144478"/>
                  </a:lnTo>
                  <a:lnTo>
                    <a:pt x="124428" y="138806"/>
                  </a:lnTo>
                  <a:lnTo>
                    <a:pt x="125779" y="133119"/>
                  </a:lnTo>
                  <a:lnTo>
                    <a:pt x="126679" y="127423"/>
                  </a:lnTo>
                  <a:lnTo>
                    <a:pt x="128232" y="120769"/>
                  </a:lnTo>
                  <a:lnTo>
                    <a:pt x="130219" y="113475"/>
                  </a:lnTo>
                  <a:lnTo>
                    <a:pt x="132497" y="105754"/>
                  </a:lnTo>
                  <a:lnTo>
                    <a:pt x="134015" y="98702"/>
                  </a:lnTo>
                  <a:lnTo>
                    <a:pt x="135028" y="92096"/>
                  </a:lnTo>
                  <a:lnTo>
                    <a:pt x="135702" y="85787"/>
                  </a:lnTo>
                  <a:lnTo>
                    <a:pt x="136152" y="79676"/>
                  </a:lnTo>
                  <a:lnTo>
                    <a:pt x="136452" y="73697"/>
                  </a:lnTo>
                  <a:lnTo>
                    <a:pt x="136652" y="67806"/>
                  </a:lnTo>
                  <a:lnTo>
                    <a:pt x="136934" y="45862"/>
                  </a:lnTo>
                  <a:lnTo>
                    <a:pt x="136021" y="39724"/>
                  </a:lnTo>
                  <a:lnTo>
                    <a:pt x="134460" y="34680"/>
                  </a:lnTo>
                  <a:lnTo>
                    <a:pt x="132467" y="30364"/>
                  </a:lnTo>
                  <a:lnTo>
                    <a:pt x="130185" y="26535"/>
                  </a:lnTo>
                  <a:lnTo>
                    <a:pt x="127711" y="23030"/>
                  </a:lnTo>
                  <a:lnTo>
                    <a:pt x="125110" y="19740"/>
                  </a:lnTo>
                  <a:lnTo>
                    <a:pt x="122423" y="16595"/>
                  </a:lnTo>
                  <a:lnTo>
                    <a:pt x="119679" y="13545"/>
                  </a:lnTo>
                  <a:lnTo>
                    <a:pt x="116898" y="10560"/>
                  </a:lnTo>
                  <a:lnTo>
                    <a:pt x="113139" y="8569"/>
                  </a:lnTo>
                  <a:lnTo>
                    <a:pt x="108727" y="7243"/>
                  </a:lnTo>
                  <a:lnTo>
                    <a:pt x="103881" y="6358"/>
                  </a:lnTo>
                  <a:lnTo>
                    <a:pt x="99698" y="4816"/>
                  </a:lnTo>
                  <a:lnTo>
                    <a:pt x="95957" y="2835"/>
                  </a:lnTo>
                  <a:lnTo>
                    <a:pt x="92511" y="562"/>
                  </a:lnTo>
                  <a:lnTo>
                    <a:pt x="88307" y="0"/>
                  </a:lnTo>
                  <a:lnTo>
                    <a:pt x="83601" y="577"/>
                  </a:lnTo>
                  <a:lnTo>
                    <a:pt x="78558" y="1914"/>
                  </a:lnTo>
                  <a:lnTo>
                    <a:pt x="74244" y="2806"/>
                  </a:lnTo>
                  <a:lnTo>
                    <a:pt x="70415" y="3400"/>
                  </a:lnTo>
                  <a:lnTo>
                    <a:pt x="66910" y="3796"/>
                  </a:lnTo>
                  <a:lnTo>
                    <a:pt x="63621" y="4060"/>
                  </a:lnTo>
                  <a:lnTo>
                    <a:pt x="60475" y="4237"/>
                  </a:lnTo>
                  <a:lnTo>
                    <a:pt x="57426" y="4354"/>
                  </a:lnTo>
                  <a:lnTo>
                    <a:pt x="54441" y="5384"/>
                  </a:lnTo>
                  <a:lnTo>
                    <a:pt x="51498" y="7024"/>
                  </a:lnTo>
                  <a:lnTo>
                    <a:pt x="42755" y="13161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9"/>
            <p:cNvSpPr/>
            <p:nvPr/>
          </p:nvSpPr>
          <p:spPr>
            <a:xfrm>
              <a:off x="6020752" y="5289232"/>
              <a:ext cx="8574" cy="240031"/>
            </a:xfrm>
            <a:custGeom>
              <a:avLst/>
              <a:gdLst/>
              <a:ahLst/>
              <a:cxnLst/>
              <a:rect l="0" t="0" r="0" b="0"/>
              <a:pathLst>
                <a:path w="8574" h="240031">
                  <a:moveTo>
                    <a:pt x="8573" y="0"/>
                  </a:moveTo>
                  <a:lnTo>
                    <a:pt x="8573" y="12770"/>
                  </a:lnTo>
                  <a:lnTo>
                    <a:pt x="7620" y="16134"/>
                  </a:lnTo>
                  <a:lnTo>
                    <a:pt x="6033" y="20281"/>
                  </a:lnTo>
                  <a:lnTo>
                    <a:pt x="4022" y="24950"/>
                  </a:lnTo>
                  <a:lnTo>
                    <a:pt x="2681" y="29969"/>
                  </a:lnTo>
                  <a:lnTo>
                    <a:pt x="1787" y="35219"/>
                  </a:lnTo>
                  <a:lnTo>
                    <a:pt x="1192" y="40625"/>
                  </a:lnTo>
                  <a:lnTo>
                    <a:pt x="794" y="46133"/>
                  </a:lnTo>
                  <a:lnTo>
                    <a:pt x="530" y="51710"/>
                  </a:lnTo>
                  <a:lnTo>
                    <a:pt x="235" y="62987"/>
                  </a:lnTo>
                  <a:lnTo>
                    <a:pt x="0" y="225591"/>
                  </a:lnTo>
                  <a:lnTo>
                    <a:pt x="953" y="228499"/>
                  </a:lnTo>
                  <a:lnTo>
                    <a:pt x="2540" y="231390"/>
                  </a:lnTo>
                  <a:lnTo>
                    <a:pt x="8573" y="24003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0"/>
            <p:cNvSpPr/>
            <p:nvPr/>
          </p:nvSpPr>
          <p:spPr>
            <a:xfrm>
              <a:off x="6089332" y="5229225"/>
              <a:ext cx="42864" cy="274321"/>
            </a:xfrm>
            <a:custGeom>
              <a:avLst/>
              <a:gdLst/>
              <a:ahLst/>
              <a:cxnLst/>
              <a:rect l="0" t="0" r="0" b="0"/>
              <a:pathLst>
                <a:path w="42864" h="274321">
                  <a:moveTo>
                    <a:pt x="0" y="0"/>
                  </a:moveTo>
                  <a:lnTo>
                    <a:pt x="4551" y="4551"/>
                  </a:lnTo>
                  <a:lnTo>
                    <a:pt x="5892" y="6843"/>
                  </a:lnTo>
                  <a:lnTo>
                    <a:pt x="6785" y="9325"/>
                  </a:lnTo>
                  <a:lnTo>
                    <a:pt x="7381" y="11931"/>
                  </a:lnTo>
                  <a:lnTo>
                    <a:pt x="8731" y="15574"/>
                  </a:lnTo>
                  <a:lnTo>
                    <a:pt x="10583" y="19908"/>
                  </a:lnTo>
                  <a:lnTo>
                    <a:pt x="12770" y="24701"/>
                  </a:lnTo>
                  <a:lnTo>
                    <a:pt x="14229" y="28850"/>
                  </a:lnTo>
                  <a:lnTo>
                    <a:pt x="15201" y="32568"/>
                  </a:lnTo>
                  <a:lnTo>
                    <a:pt x="15849" y="36000"/>
                  </a:lnTo>
                  <a:lnTo>
                    <a:pt x="17234" y="40192"/>
                  </a:lnTo>
                  <a:lnTo>
                    <a:pt x="19109" y="44892"/>
                  </a:lnTo>
                  <a:lnTo>
                    <a:pt x="21312" y="49930"/>
                  </a:lnTo>
                  <a:lnTo>
                    <a:pt x="22780" y="56147"/>
                  </a:lnTo>
                  <a:lnTo>
                    <a:pt x="23759" y="63148"/>
                  </a:lnTo>
                  <a:lnTo>
                    <a:pt x="24412" y="70674"/>
                  </a:lnTo>
                  <a:lnTo>
                    <a:pt x="24847" y="77596"/>
                  </a:lnTo>
                  <a:lnTo>
                    <a:pt x="25331" y="90366"/>
                  </a:lnTo>
                  <a:lnTo>
                    <a:pt x="25603" y="112818"/>
                  </a:lnTo>
                  <a:lnTo>
                    <a:pt x="26594" y="120932"/>
                  </a:lnTo>
                  <a:lnTo>
                    <a:pt x="28207" y="129198"/>
                  </a:lnTo>
                  <a:lnTo>
                    <a:pt x="30235" y="137567"/>
                  </a:lnTo>
                  <a:lnTo>
                    <a:pt x="31587" y="146004"/>
                  </a:lnTo>
                  <a:lnTo>
                    <a:pt x="32488" y="154486"/>
                  </a:lnTo>
                  <a:lnTo>
                    <a:pt x="33089" y="162998"/>
                  </a:lnTo>
                  <a:lnTo>
                    <a:pt x="33489" y="170577"/>
                  </a:lnTo>
                  <a:lnTo>
                    <a:pt x="33934" y="184080"/>
                  </a:lnTo>
                  <a:lnTo>
                    <a:pt x="34220" y="208270"/>
                  </a:lnTo>
                  <a:lnTo>
                    <a:pt x="34258" y="219882"/>
                  </a:lnTo>
                  <a:lnTo>
                    <a:pt x="35222" y="225645"/>
                  </a:lnTo>
                  <a:lnTo>
                    <a:pt x="36816" y="231393"/>
                  </a:lnTo>
                  <a:lnTo>
                    <a:pt x="38831" y="237129"/>
                  </a:lnTo>
                  <a:lnTo>
                    <a:pt x="40175" y="241906"/>
                  </a:lnTo>
                  <a:lnTo>
                    <a:pt x="41071" y="246043"/>
                  </a:lnTo>
                  <a:lnTo>
                    <a:pt x="42066" y="253180"/>
                  </a:lnTo>
                  <a:lnTo>
                    <a:pt x="42627" y="261600"/>
                  </a:lnTo>
                  <a:lnTo>
                    <a:pt x="42816" y="267468"/>
                  </a:lnTo>
                  <a:lnTo>
                    <a:pt x="42863" y="27432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1"/>
            <p:cNvSpPr/>
            <p:nvPr/>
          </p:nvSpPr>
          <p:spPr>
            <a:xfrm>
              <a:off x="5960745" y="5195084"/>
              <a:ext cx="291465" cy="111294"/>
            </a:xfrm>
            <a:custGeom>
              <a:avLst/>
              <a:gdLst/>
              <a:ahLst/>
              <a:cxnLst/>
              <a:rect l="0" t="0" r="0" b="0"/>
              <a:pathLst>
                <a:path w="291465" h="111294">
                  <a:moveTo>
                    <a:pt x="0" y="111293"/>
                  </a:moveTo>
                  <a:lnTo>
                    <a:pt x="0" y="95693"/>
                  </a:lnTo>
                  <a:lnTo>
                    <a:pt x="2540" y="92295"/>
                  </a:lnTo>
                  <a:lnTo>
                    <a:pt x="4550" y="90055"/>
                  </a:lnTo>
                  <a:lnTo>
                    <a:pt x="5891" y="87609"/>
                  </a:lnTo>
                  <a:lnTo>
                    <a:pt x="6785" y="85027"/>
                  </a:lnTo>
                  <a:lnTo>
                    <a:pt x="7381" y="82352"/>
                  </a:lnTo>
                  <a:lnTo>
                    <a:pt x="8730" y="78664"/>
                  </a:lnTo>
                  <a:lnTo>
                    <a:pt x="10583" y="74300"/>
                  </a:lnTo>
                  <a:lnTo>
                    <a:pt x="12770" y="69486"/>
                  </a:lnTo>
                  <a:lnTo>
                    <a:pt x="15181" y="65324"/>
                  </a:lnTo>
                  <a:lnTo>
                    <a:pt x="17740" y="61597"/>
                  </a:lnTo>
                  <a:lnTo>
                    <a:pt x="20399" y="58160"/>
                  </a:lnTo>
                  <a:lnTo>
                    <a:pt x="24077" y="53963"/>
                  </a:lnTo>
                  <a:lnTo>
                    <a:pt x="28434" y="49261"/>
                  </a:lnTo>
                  <a:lnTo>
                    <a:pt x="44562" y="32577"/>
                  </a:lnTo>
                  <a:lnTo>
                    <a:pt x="48758" y="29288"/>
                  </a:lnTo>
                  <a:lnTo>
                    <a:pt x="53460" y="26143"/>
                  </a:lnTo>
                  <a:lnTo>
                    <a:pt x="58500" y="23094"/>
                  </a:lnTo>
                  <a:lnTo>
                    <a:pt x="63765" y="20109"/>
                  </a:lnTo>
                  <a:lnTo>
                    <a:pt x="74695" y="14252"/>
                  </a:lnTo>
                  <a:lnTo>
                    <a:pt x="81229" y="11356"/>
                  </a:lnTo>
                  <a:lnTo>
                    <a:pt x="88443" y="8474"/>
                  </a:lnTo>
                  <a:lnTo>
                    <a:pt x="96109" y="5599"/>
                  </a:lnTo>
                  <a:lnTo>
                    <a:pt x="103125" y="3683"/>
                  </a:lnTo>
                  <a:lnTo>
                    <a:pt x="109708" y="2406"/>
                  </a:lnTo>
                  <a:lnTo>
                    <a:pt x="116000" y="1554"/>
                  </a:lnTo>
                  <a:lnTo>
                    <a:pt x="122101" y="986"/>
                  </a:lnTo>
                  <a:lnTo>
                    <a:pt x="128073" y="608"/>
                  </a:lnTo>
                  <a:lnTo>
                    <a:pt x="139789" y="187"/>
                  </a:lnTo>
                  <a:lnTo>
                    <a:pt x="151346" y="0"/>
                  </a:lnTo>
                  <a:lnTo>
                    <a:pt x="158047" y="903"/>
                  </a:lnTo>
                  <a:lnTo>
                    <a:pt x="165372" y="2457"/>
                  </a:lnTo>
                  <a:lnTo>
                    <a:pt x="173113" y="4445"/>
                  </a:lnTo>
                  <a:lnTo>
                    <a:pt x="180179" y="5771"/>
                  </a:lnTo>
                  <a:lnTo>
                    <a:pt x="186794" y="6656"/>
                  </a:lnTo>
                  <a:lnTo>
                    <a:pt x="193109" y="7245"/>
                  </a:lnTo>
                  <a:lnTo>
                    <a:pt x="199224" y="8590"/>
                  </a:lnTo>
                  <a:lnTo>
                    <a:pt x="205206" y="10440"/>
                  </a:lnTo>
                  <a:lnTo>
                    <a:pt x="211099" y="12625"/>
                  </a:lnTo>
                  <a:lnTo>
                    <a:pt x="216932" y="15034"/>
                  </a:lnTo>
                  <a:lnTo>
                    <a:pt x="222727" y="17593"/>
                  </a:lnTo>
                  <a:lnTo>
                    <a:pt x="228494" y="20251"/>
                  </a:lnTo>
                  <a:lnTo>
                    <a:pt x="233292" y="22976"/>
                  </a:lnTo>
                  <a:lnTo>
                    <a:pt x="237443" y="25745"/>
                  </a:lnTo>
                  <a:lnTo>
                    <a:pt x="241162" y="28544"/>
                  </a:lnTo>
                  <a:lnTo>
                    <a:pt x="245547" y="31362"/>
                  </a:lnTo>
                  <a:lnTo>
                    <a:pt x="250376" y="34193"/>
                  </a:lnTo>
                  <a:lnTo>
                    <a:pt x="255499" y="37033"/>
                  </a:lnTo>
                  <a:lnTo>
                    <a:pt x="259867" y="39879"/>
                  </a:lnTo>
                  <a:lnTo>
                    <a:pt x="263733" y="42729"/>
                  </a:lnTo>
                  <a:lnTo>
                    <a:pt x="267262" y="45581"/>
                  </a:lnTo>
                  <a:lnTo>
                    <a:pt x="273723" y="48750"/>
                  </a:lnTo>
                  <a:lnTo>
                    <a:pt x="276779" y="49596"/>
                  </a:lnTo>
                  <a:lnTo>
                    <a:pt x="278817" y="51111"/>
                  </a:lnTo>
                  <a:lnTo>
                    <a:pt x="280175" y="53075"/>
                  </a:lnTo>
                  <a:lnTo>
                    <a:pt x="281081" y="55336"/>
                  </a:lnTo>
                  <a:lnTo>
                    <a:pt x="282637" y="56843"/>
                  </a:lnTo>
                  <a:lnTo>
                    <a:pt x="284627" y="57848"/>
                  </a:lnTo>
                  <a:lnTo>
                    <a:pt x="291464" y="5985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2"/>
            <p:cNvSpPr/>
            <p:nvPr/>
          </p:nvSpPr>
          <p:spPr>
            <a:xfrm>
              <a:off x="5377815" y="5597947"/>
              <a:ext cx="711518" cy="42758"/>
            </a:xfrm>
            <a:custGeom>
              <a:avLst/>
              <a:gdLst/>
              <a:ahLst/>
              <a:cxnLst/>
              <a:rect l="0" t="0" r="0" b="0"/>
              <a:pathLst>
                <a:path w="711518" h="42758">
                  <a:moveTo>
                    <a:pt x="0" y="17040"/>
                  </a:moveTo>
                  <a:lnTo>
                    <a:pt x="40646" y="17040"/>
                  </a:lnTo>
                  <a:lnTo>
                    <a:pt x="46147" y="17993"/>
                  </a:lnTo>
                  <a:lnTo>
                    <a:pt x="51720" y="19581"/>
                  </a:lnTo>
                  <a:lnTo>
                    <a:pt x="57340" y="21591"/>
                  </a:lnTo>
                  <a:lnTo>
                    <a:pt x="62992" y="22932"/>
                  </a:lnTo>
                  <a:lnTo>
                    <a:pt x="68664" y="23825"/>
                  </a:lnTo>
                  <a:lnTo>
                    <a:pt x="74351" y="24421"/>
                  </a:lnTo>
                  <a:lnTo>
                    <a:pt x="80047" y="23866"/>
                  </a:lnTo>
                  <a:lnTo>
                    <a:pt x="85749" y="22543"/>
                  </a:lnTo>
                  <a:lnTo>
                    <a:pt x="91456" y="20709"/>
                  </a:lnTo>
                  <a:lnTo>
                    <a:pt x="99071" y="19486"/>
                  </a:lnTo>
                  <a:lnTo>
                    <a:pt x="107957" y="18671"/>
                  </a:lnTo>
                  <a:lnTo>
                    <a:pt x="127038" y="17765"/>
                  </a:lnTo>
                  <a:lnTo>
                    <a:pt x="145044" y="17362"/>
                  </a:lnTo>
                  <a:lnTo>
                    <a:pt x="175796" y="17136"/>
                  </a:lnTo>
                  <a:lnTo>
                    <a:pt x="186730" y="16151"/>
                  </a:lnTo>
                  <a:lnTo>
                    <a:pt x="197829" y="14543"/>
                  </a:lnTo>
                  <a:lnTo>
                    <a:pt x="209038" y="12518"/>
                  </a:lnTo>
                  <a:lnTo>
                    <a:pt x="220321" y="11167"/>
                  </a:lnTo>
                  <a:lnTo>
                    <a:pt x="231653" y="10268"/>
                  </a:lnTo>
                  <a:lnTo>
                    <a:pt x="243018" y="9667"/>
                  </a:lnTo>
                  <a:lnTo>
                    <a:pt x="265805" y="9001"/>
                  </a:lnTo>
                  <a:lnTo>
                    <a:pt x="334332" y="8515"/>
                  </a:lnTo>
                  <a:lnTo>
                    <a:pt x="345760" y="8499"/>
                  </a:lnTo>
                  <a:lnTo>
                    <a:pt x="357189" y="7536"/>
                  </a:lnTo>
                  <a:lnTo>
                    <a:pt x="368619" y="5941"/>
                  </a:lnTo>
                  <a:lnTo>
                    <a:pt x="380048" y="3926"/>
                  </a:lnTo>
                  <a:lnTo>
                    <a:pt x="392430" y="2582"/>
                  </a:lnTo>
                  <a:lnTo>
                    <a:pt x="405447" y="1687"/>
                  </a:lnTo>
                  <a:lnTo>
                    <a:pt x="431659" y="691"/>
                  </a:lnTo>
                  <a:lnTo>
                    <a:pt x="467835" y="131"/>
                  </a:lnTo>
                  <a:lnTo>
                    <a:pt x="491136" y="0"/>
                  </a:lnTo>
                  <a:lnTo>
                    <a:pt x="502684" y="917"/>
                  </a:lnTo>
                  <a:lnTo>
                    <a:pt x="514193" y="2482"/>
                  </a:lnTo>
                  <a:lnTo>
                    <a:pt x="525675" y="4477"/>
                  </a:lnTo>
                  <a:lnTo>
                    <a:pt x="536187" y="5807"/>
                  </a:lnTo>
                  <a:lnTo>
                    <a:pt x="546053" y="6695"/>
                  </a:lnTo>
                  <a:lnTo>
                    <a:pt x="565588" y="7680"/>
                  </a:lnTo>
                  <a:lnTo>
                    <a:pt x="597053" y="8234"/>
                  </a:lnTo>
                  <a:lnTo>
                    <a:pt x="615877" y="8364"/>
                  </a:lnTo>
                  <a:lnTo>
                    <a:pt x="623945" y="9351"/>
                  </a:lnTo>
                  <a:lnTo>
                    <a:pt x="631228" y="10961"/>
                  </a:lnTo>
                  <a:lnTo>
                    <a:pt x="637988" y="12988"/>
                  </a:lnTo>
                  <a:lnTo>
                    <a:pt x="644401" y="14339"/>
                  </a:lnTo>
                  <a:lnTo>
                    <a:pt x="650580" y="15239"/>
                  </a:lnTo>
                  <a:lnTo>
                    <a:pt x="656605" y="15839"/>
                  </a:lnTo>
                  <a:lnTo>
                    <a:pt x="662527" y="17192"/>
                  </a:lnTo>
                  <a:lnTo>
                    <a:pt x="668379" y="19047"/>
                  </a:lnTo>
                  <a:lnTo>
                    <a:pt x="674186" y="21235"/>
                  </a:lnTo>
                  <a:lnTo>
                    <a:pt x="679010" y="22695"/>
                  </a:lnTo>
                  <a:lnTo>
                    <a:pt x="683178" y="23667"/>
                  </a:lnTo>
                  <a:lnTo>
                    <a:pt x="686909" y="24316"/>
                  </a:lnTo>
                  <a:lnTo>
                    <a:pt x="690349" y="25700"/>
                  </a:lnTo>
                  <a:lnTo>
                    <a:pt x="693596" y="27576"/>
                  </a:lnTo>
                  <a:lnTo>
                    <a:pt x="696712" y="29779"/>
                  </a:lnTo>
                  <a:lnTo>
                    <a:pt x="699742" y="31248"/>
                  </a:lnTo>
                  <a:lnTo>
                    <a:pt x="702714" y="32227"/>
                  </a:lnTo>
                  <a:lnTo>
                    <a:pt x="709778" y="33798"/>
                  </a:lnTo>
                  <a:lnTo>
                    <a:pt x="710358" y="34880"/>
                  </a:lnTo>
                  <a:lnTo>
                    <a:pt x="710744" y="36553"/>
                  </a:lnTo>
                  <a:lnTo>
                    <a:pt x="711517" y="4275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3"/>
            <p:cNvSpPr/>
            <p:nvPr/>
          </p:nvSpPr>
          <p:spPr>
            <a:xfrm>
              <a:off x="5499126" y="5735002"/>
              <a:ext cx="15850" cy="240031"/>
            </a:xfrm>
            <a:custGeom>
              <a:avLst/>
              <a:gdLst/>
              <a:ahLst/>
              <a:cxnLst/>
              <a:rect l="0" t="0" r="0" b="0"/>
              <a:pathLst>
                <a:path w="15850" h="240031">
                  <a:moveTo>
                    <a:pt x="15849" y="0"/>
                  </a:moveTo>
                  <a:lnTo>
                    <a:pt x="8468" y="0"/>
                  </a:lnTo>
                  <a:lnTo>
                    <a:pt x="7118" y="953"/>
                  </a:lnTo>
                  <a:lnTo>
                    <a:pt x="5266" y="2540"/>
                  </a:lnTo>
                  <a:lnTo>
                    <a:pt x="0" y="7381"/>
                  </a:lnTo>
                  <a:lnTo>
                    <a:pt x="520" y="8731"/>
                  </a:lnTo>
                  <a:lnTo>
                    <a:pt x="1820" y="10583"/>
                  </a:lnTo>
                  <a:lnTo>
                    <a:pt x="3638" y="12770"/>
                  </a:lnTo>
                  <a:lnTo>
                    <a:pt x="4851" y="16134"/>
                  </a:lnTo>
                  <a:lnTo>
                    <a:pt x="5659" y="20281"/>
                  </a:lnTo>
                  <a:lnTo>
                    <a:pt x="6198" y="24951"/>
                  </a:lnTo>
                  <a:lnTo>
                    <a:pt x="6558" y="29969"/>
                  </a:lnTo>
                  <a:lnTo>
                    <a:pt x="6797" y="35219"/>
                  </a:lnTo>
                  <a:lnTo>
                    <a:pt x="7063" y="46133"/>
                  </a:lnTo>
                  <a:lnTo>
                    <a:pt x="7276" y="24003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4"/>
            <p:cNvSpPr/>
            <p:nvPr/>
          </p:nvSpPr>
          <p:spPr>
            <a:xfrm>
              <a:off x="5600700" y="5709399"/>
              <a:ext cx="222885" cy="197053"/>
            </a:xfrm>
            <a:custGeom>
              <a:avLst/>
              <a:gdLst/>
              <a:ahLst/>
              <a:cxnLst/>
              <a:rect l="0" t="0" r="0" b="0"/>
              <a:pathLst>
                <a:path w="222885" h="197053">
                  <a:moveTo>
                    <a:pt x="0" y="42748"/>
                  </a:moveTo>
                  <a:lnTo>
                    <a:pt x="4550" y="42748"/>
                  </a:lnTo>
                  <a:lnTo>
                    <a:pt x="5891" y="41796"/>
                  </a:lnTo>
                  <a:lnTo>
                    <a:pt x="6785" y="40208"/>
                  </a:lnTo>
                  <a:lnTo>
                    <a:pt x="8219" y="35367"/>
                  </a:lnTo>
                  <a:lnTo>
                    <a:pt x="9289" y="34970"/>
                  </a:lnTo>
                  <a:lnTo>
                    <a:pt x="13018" y="34529"/>
                  </a:lnTo>
                  <a:lnTo>
                    <a:pt x="15346" y="33459"/>
                  </a:lnTo>
                  <a:lnTo>
                    <a:pt x="20473" y="29729"/>
                  </a:lnTo>
                  <a:lnTo>
                    <a:pt x="25926" y="24897"/>
                  </a:lnTo>
                  <a:lnTo>
                    <a:pt x="28714" y="22275"/>
                  </a:lnTo>
                  <a:lnTo>
                    <a:pt x="31525" y="20527"/>
                  </a:lnTo>
                  <a:lnTo>
                    <a:pt x="37188" y="18585"/>
                  </a:lnTo>
                  <a:lnTo>
                    <a:pt x="42880" y="15182"/>
                  </a:lnTo>
                  <a:lnTo>
                    <a:pt x="45732" y="12941"/>
                  </a:lnTo>
                  <a:lnTo>
                    <a:pt x="51440" y="10451"/>
                  </a:lnTo>
                  <a:lnTo>
                    <a:pt x="58104" y="8391"/>
                  </a:lnTo>
                  <a:lnTo>
                    <a:pt x="62549" y="6509"/>
                  </a:lnTo>
                  <a:lnTo>
                    <a:pt x="67416" y="4301"/>
                  </a:lnTo>
                  <a:lnTo>
                    <a:pt x="71614" y="2829"/>
                  </a:lnTo>
                  <a:lnTo>
                    <a:pt x="75365" y="1848"/>
                  </a:lnTo>
                  <a:lnTo>
                    <a:pt x="82073" y="758"/>
                  </a:lnTo>
                  <a:lnTo>
                    <a:pt x="88229" y="273"/>
                  </a:lnTo>
                  <a:lnTo>
                    <a:pt x="94140" y="58"/>
                  </a:lnTo>
                  <a:lnTo>
                    <a:pt x="97050" y="0"/>
                  </a:lnTo>
                  <a:lnTo>
                    <a:pt x="99943" y="915"/>
                  </a:lnTo>
                  <a:lnTo>
                    <a:pt x="105696" y="4471"/>
                  </a:lnTo>
                  <a:lnTo>
                    <a:pt x="111259" y="8623"/>
                  </a:lnTo>
                  <a:lnTo>
                    <a:pt x="115488" y="12659"/>
                  </a:lnTo>
                  <a:lnTo>
                    <a:pt x="116997" y="16021"/>
                  </a:lnTo>
                  <a:lnTo>
                    <a:pt x="118003" y="20168"/>
                  </a:lnTo>
                  <a:lnTo>
                    <a:pt x="118674" y="24837"/>
                  </a:lnTo>
                  <a:lnTo>
                    <a:pt x="119120" y="28903"/>
                  </a:lnTo>
                  <a:lnTo>
                    <a:pt x="119419" y="32565"/>
                  </a:lnTo>
                  <a:lnTo>
                    <a:pt x="119617" y="35959"/>
                  </a:lnTo>
                  <a:lnTo>
                    <a:pt x="118797" y="40127"/>
                  </a:lnTo>
                  <a:lnTo>
                    <a:pt x="117298" y="44811"/>
                  </a:lnTo>
                  <a:lnTo>
                    <a:pt x="115346" y="49838"/>
                  </a:lnTo>
                  <a:lnTo>
                    <a:pt x="114044" y="55095"/>
                  </a:lnTo>
                  <a:lnTo>
                    <a:pt x="113177" y="60504"/>
                  </a:lnTo>
                  <a:lnTo>
                    <a:pt x="112599" y="66015"/>
                  </a:lnTo>
                  <a:lnTo>
                    <a:pt x="111261" y="71595"/>
                  </a:lnTo>
                  <a:lnTo>
                    <a:pt x="109416" y="77219"/>
                  </a:lnTo>
                  <a:lnTo>
                    <a:pt x="107234" y="82874"/>
                  </a:lnTo>
                  <a:lnTo>
                    <a:pt x="104827" y="88549"/>
                  </a:lnTo>
                  <a:lnTo>
                    <a:pt x="99612" y="99934"/>
                  </a:lnTo>
                  <a:lnTo>
                    <a:pt x="88503" y="122765"/>
                  </a:lnTo>
                  <a:lnTo>
                    <a:pt x="82832" y="134191"/>
                  </a:lnTo>
                  <a:lnTo>
                    <a:pt x="79986" y="138953"/>
                  </a:lnTo>
                  <a:lnTo>
                    <a:pt x="77136" y="143079"/>
                  </a:lnTo>
                  <a:lnTo>
                    <a:pt x="74284" y="146783"/>
                  </a:lnTo>
                  <a:lnTo>
                    <a:pt x="71430" y="150205"/>
                  </a:lnTo>
                  <a:lnTo>
                    <a:pt x="68575" y="153439"/>
                  </a:lnTo>
                  <a:lnTo>
                    <a:pt x="62862" y="159571"/>
                  </a:lnTo>
                  <a:lnTo>
                    <a:pt x="53128" y="169599"/>
                  </a:lnTo>
                  <a:lnTo>
                    <a:pt x="34761" y="188010"/>
                  </a:lnTo>
                  <a:lnTo>
                    <a:pt x="34429" y="192892"/>
                  </a:lnTo>
                  <a:lnTo>
                    <a:pt x="34302" y="196688"/>
                  </a:lnTo>
                  <a:lnTo>
                    <a:pt x="41076" y="197005"/>
                  </a:lnTo>
                  <a:lnTo>
                    <a:pt x="47060" y="197044"/>
                  </a:lnTo>
                  <a:lnTo>
                    <a:pt x="74914" y="197052"/>
                  </a:lnTo>
                  <a:lnTo>
                    <a:pt x="79470" y="196100"/>
                  </a:lnTo>
                  <a:lnTo>
                    <a:pt x="83460" y="194513"/>
                  </a:lnTo>
                  <a:lnTo>
                    <a:pt x="87072" y="192502"/>
                  </a:lnTo>
                  <a:lnTo>
                    <a:pt x="91386" y="191162"/>
                  </a:lnTo>
                  <a:lnTo>
                    <a:pt x="96166" y="190268"/>
                  </a:lnTo>
                  <a:lnTo>
                    <a:pt x="101258" y="189672"/>
                  </a:lnTo>
                  <a:lnTo>
                    <a:pt x="106558" y="189275"/>
                  </a:lnTo>
                  <a:lnTo>
                    <a:pt x="111996" y="189010"/>
                  </a:lnTo>
                  <a:lnTo>
                    <a:pt x="117526" y="188834"/>
                  </a:lnTo>
                  <a:lnTo>
                    <a:pt x="123118" y="187764"/>
                  </a:lnTo>
                  <a:lnTo>
                    <a:pt x="128751" y="186098"/>
                  </a:lnTo>
                  <a:lnTo>
                    <a:pt x="134411" y="184034"/>
                  </a:lnTo>
                  <a:lnTo>
                    <a:pt x="140090" y="182659"/>
                  </a:lnTo>
                  <a:lnTo>
                    <a:pt x="145781" y="181742"/>
                  </a:lnTo>
                  <a:lnTo>
                    <a:pt x="151480" y="181131"/>
                  </a:lnTo>
                  <a:lnTo>
                    <a:pt x="156231" y="180723"/>
                  </a:lnTo>
                  <a:lnTo>
                    <a:pt x="160351" y="180452"/>
                  </a:lnTo>
                  <a:lnTo>
                    <a:pt x="164051" y="180270"/>
                  </a:lnTo>
                  <a:lnTo>
                    <a:pt x="168422" y="179197"/>
                  </a:lnTo>
                  <a:lnTo>
                    <a:pt x="173242" y="177529"/>
                  </a:lnTo>
                  <a:lnTo>
                    <a:pt x="178359" y="175465"/>
                  </a:lnTo>
                  <a:lnTo>
                    <a:pt x="183676" y="174088"/>
                  </a:lnTo>
                  <a:lnTo>
                    <a:pt x="189126" y="173171"/>
                  </a:lnTo>
                  <a:lnTo>
                    <a:pt x="194664" y="172559"/>
                  </a:lnTo>
                  <a:lnTo>
                    <a:pt x="199308" y="172151"/>
                  </a:lnTo>
                  <a:lnTo>
                    <a:pt x="203357" y="171879"/>
                  </a:lnTo>
                  <a:lnTo>
                    <a:pt x="207009" y="171698"/>
                  </a:lnTo>
                  <a:lnTo>
                    <a:pt x="210396" y="170625"/>
                  </a:lnTo>
                  <a:lnTo>
                    <a:pt x="213606" y="168957"/>
                  </a:lnTo>
                  <a:lnTo>
                    <a:pt x="222884" y="16276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5"/>
            <p:cNvSpPr/>
            <p:nvPr/>
          </p:nvSpPr>
          <p:spPr>
            <a:xfrm>
              <a:off x="6393003" y="5477827"/>
              <a:ext cx="219253" cy="25719"/>
            </a:xfrm>
            <a:custGeom>
              <a:avLst/>
              <a:gdLst/>
              <a:ahLst/>
              <a:cxnLst/>
              <a:rect l="0" t="0" r="0" b="0"/>
              <a:pathLst>
                <a:path w="219253" h="25719">
                  <a:moveTo>
                    <a:pt x="4939" y="25718"/>
                  </a:moveTo>
                  <a:lnTo>
                    <a:pt x="0" y="25718"/>
                  </a:lnTo>
                  <a:lnTo>
                    <a:pt x="17688" y="25718"/>
                  </a:lnTo>
                  <a:lnTo>
                    <a:pt x="20106" y="24765"/>
                  </a:lnTo>
                  <a:lnTo>
                    <a:pt x="22670" y="23178"/>
                  </a:lnTo>
                  <a:lnTo>
                    <a:pt x="25332" y="21167"/>
                  </a:lnTo>
                  <a:lnTo>
                    <a:pt x="28060" y="19826"/>
                  </a:lnTo>
                  <a:lnTo>
                    <a:pt x="30830" y="18932"/>
                  </a:lnTo>
                  <a:lnTo>
                    <a:pt x="33629" y="18337"/>
                  </a:lnTo>
                  <a:lnTo>
                    <a:pt x="37401" y="17939"/>
                  </a:lnTo>
                  <a:lnTo>
                    <a:pt x="41820" y="17675"/>
                  </a:lnTo>
                  <a:lnTo>
                    <a:pt x="50858" y="17380"/>
                  </a:lnTo>
                  <a:lnTo>
                    <a:pt x="58050" y="17250"/>
                  </a:lnTo>
                  <a:lnTo>
                    <a:pt x="76556" y="17176"/>
                  </a:lnTo>
                  <a:lnTo>
                    <a:pt x="83164" y="16213"/>
                  </a:lnTo>
                  <a:lnTo>
                    <a:pt x="89474" y="14619"/>
                  </a:lnTo>
                  <a:lnTo>
                    <a:pt x="95585" y="12604"/>
                  </a:lnTo>
                  <a:lnTo>
                    <a:pt x="100613" y="11260"/>
                  </a:lnTo>
                  <a:lnTo>
                    <a:pt x="104917" y="10364"/>
                  </a:lnTo>
                  <a:lnTo>
                    <a:pt x="108738" y="9767"/>
                  </a:lnTo>
                  <a:lnTo>
                    <a:pt x="113191" y="9369"/>
                  </a:lnTo>
                  <a:lnTo>
                    <a:pt x="118065" y="9104"/>
                  </a:lnTo>
                  <a:lnTo>
                    <a:pt x="128560" y="8809"/>
                  </a:lnTo>
                  <a:lnTo>
                    <a:pt x="156485" y="8604"/>
                  </a:lnTo>
                  <a:lnTo>
                    <a:pt x="162167" y="7641"/>
                  </a:lnTo>
                  <a:lnTo>
                    <a:pt x="167860" y="6046"/>
                  </a:lnTo>
                  <a:lnTo>
                    <a:pt x="173561" y="4031"/>
                  </a:lnTo>
                  <a:lnTo>
                    <a:pt x="178313" y="2687"/>
                  </a:lnTo>
                  <a:lnTo>
                    <a:pt x="182435" y="1792"/>
                  </a:lnTo>
                  <a:lnTo>
                    <a:pt x="186134" y="1195"/>
                  </a:lnTo>
                  <a:lnTo>
                    <a:pt x="192785" y="531"/>
                  </a:lnTo>
                  <a:lnTo>
                    <a:pt x="195892" y="354"/>
                  </a:lnTo>
                  <a:lnTo>
                    <a:pt x="204425" y="158"/>
                  </a:lnTo>
                  <a:lnTo>
                    <a:pt x="219252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6"/>
            <p:cNvSpPr/>
            <p:nvPr/>
          </p:nvSpPr>
          <p:spPr>
            <a:xfrm>
              <a:off x="6424851" y="5520690"/>
              <a:ext cx="213122" cy="25718"/>
            </a:xfrm>
            <a:custGeom>
              <a:avLst/>
              <a:gdLst/>
              <a:ahLst/>
              <a:cxnLst/>
              <a:rect l="0" t="0" r="0" b="0"/>
              <a:pathLst>
                <a:path w="213122" h="25718">
                  <a:moveTo>
                    <a:pt x="7381" y="25717"/>
                  </a:moveTo>
                  <a:lnTo>
                    <a:pt x="0" y="25717"/>
                  </a:lnTo>
                  <a:lnTo>
                    <a:pt x="3713" y="25717"/>
                  </a:lnTo>
                  <a:lnTo>
                    <a:pt x="4935" y="24765"/>
                  </a:lnTo>
                  <a:lnTo>
                    <a:pt x="5751" y="23177"/>
                  </a:lnTo>
                  <a:lnTo>
                    <a:pt x="6294" y="21167"/>
                  </a:lnTo>
                  <a:lnTo>
                    <a:pt x="7609" y="19826"/>
                  </a:lnTo>
                  <a:lnTo>
                    <a:pt x="9438" y="18932"/>
                  </a:lnTo>
                  <a:lnTo>
                    <a:pt x="11610" y="18336"/>
                  </a:lnTo>
                  <a:lnTo>
                    <a:pt x="16563" y="17674"/>
                  </a:lnTo>
                  <a:lnTo>
                    <a:pt x="21940" y="17380"/>
                  </a:lnTo>
                  <a:lnTo>
                    <a:pt x="27504" y="17249"/>
                  </a:lnTo>
                  <a:lnTo>
                    <a:pt x="35992" y="17175"/>
                  </a:lnTo>
                  <a:lnTo>
                    <a:pt x="39790" y="16213"/>
                  </a:lnTo>
                  <a:lnTo>
                    <a:pt x="44227" y="14619"/>
                  </a:lnTo>
                  <a:lnTo>
                    <a:pt x="49090" y="12603"/>
                  </a:lnTo>
                  <a:lnTo>
                    <a:pt x="53284" y="11259"/>
                  </a:lnTo>
                  <a:lnTo>
                    <a:pt x="57033" y="10364"/>
                  </a:lnTo>
                  <a:lnTo>
                    <a:pt x="60485" y="9767"/>
                  </a:lnTo>
                  <a:lnTo>
                    <a:pt x="64691" y="9368"/>
                  </a:lnTo>
                  <a:lnTo>
                    <a:pt x="69400" y="9103"/>
                  </a:lnTo>
                  <a:lnTo>
                    <a:pt x="79713" y="8808"/>
                  </a:lnTo>
                  <a:lnTo>
                    <a:pt x="107512" y="8603"/>
                  </a:lnTo>
                  <a:lnTo>
                    <a:pt x="112235" y="7640"/>
                  </a:lnTo>
                  <a:lnTo>
                    <a:pt x="116336" y="6046"/>
                  </a:lnTo>
                  <a:lnTo>
                    <a:pt x="120023" y="4030"/>
                  </a:lnTo>
                  <a:lnTo>
                    <a:pt x="124385" y="2687"/>
                  </a:lnTo>
                  <a:lnTo>
                    <a:pt x="129199" y="1791"/>
                  </a:lnTo>
                  <a:lnTo>
                    <a:pt x="134313" y="1194"/>
                  </a:lnTo>
                  <a:lnTo>
                    <a:pt x="139628" y="796"/>
                  </a:lnTo>
                  <a:lnTo>
                    <a:pt x="145075" y="531"/>
                  </a:lnTo>
                  <a:lnTo>
                    <a:pt x="159304" y="157"/>
                  </a:lnTo>
                  <a:lnTo>
                    <a:pt x="198440" y="2"/>
                  </a:lnTo>
                  <a:lnTo>
                    <a:pt x="213121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7"/>
            <p:cNvSpPr/>
            <p:nvPr/>
          </p:nvSpPr>
          <p:spPr>
            <a:xfrm>
              <a:off x="6800850" y="5323522"/>
              <a:ext cx="17145" cy="205741"/>
            </a:xfrm>
            <a:custGeom>
              <a:avLst/>
              <a:gdLst/>
              <a:ahLst/>
              <a:cxnLst/>
              <a:rect l="0" t="0" r="0" b="0"/>
              <a:pathLst>
                <a:path w="17145" h="205741">
                  <a:moveTo>
                    <a:pt x="17144" y="0"/>
                  </a:moveTo>
                  <a:lnTo>
                    <a:pt x="17144" y="62207"/>
                  </a:lnTo>
                  <a:lnTo>
                    <a:pt x="16192" y="69093"/>
                  </a:lnTo>
                  <a:lnTo>
                    <a:pt x="14605" y="75590"/>
                  </a:lnTo>
                  <a:lnTo>
                    <a:pt x="12594" y="81826"/>
                  </a:lnTo>
                  <a:lnTo>
                    <a:pt x="11253" y="87888"/>
                  </a:lnTo>
                  <a:lnTo>
                    <a:pt x="10359" y="93834"/>
                  </a:lnTo>
                  <a:lnTo>
                    <a:pt x="9763" y="99704"/>
                  </a:lnTo>
                  <a:lnTo>
                    <a:pt x="9366" y="105522"/>
                  </a:lnTo>
                  <a:lnTo>
                    <a:pt x="9101" y="111305"/>
                  </a:lnTo>
                  <a:lnTo>
                    <a:pt x="8807" y="122812"/>
                  </a:lnTo>
                  <a:lnTo>
                    <a:pt x="8676" y="134275"/>
                  </a:lnTo>
                  <a:lnTo>
                    <a:pt x="7689" y="139999"/>
                  </a:lnTo>
                  <a:lnTo>
                    <a:pt x="6079" y="145720"/>
                  </a:lnTo>
                  <a:lnTo>
                    <a:pt x="4053" y="151439"/>
                  </a:lnTo>
                  <a:lnTo>
                    <a:pt x="2702" y="156205"/>
                  </a:lnTo>
                  <a:lnTo>
                    <a:pt x="1801" y="160334"/>
                  </a:lnTo>
                  <a:lnTo>
                    <a:pt x="1200" y="164040"/>
                  </a:lnTo>
                  <a:lnTo>
                    <a:pt x="800" y="168415"/>
                  </a:lnTo>
                  <a:lnTo>
                    <a:pt x="534" y="173237"/>
                  </a:lnTo>
                  <a:lnTo>
                    <a:pt x="105" y="185561"/>
                  </a:lnTo>
                  <a:lnTo>
                    <a:pt x="9" y="195710"/>
                  </a:lnTo>
                  <a:lnTo>
                    <a:pt x="0" y="205349"/>
                  </a:lnTo>
                  <a:lnTo>
                    <a:pt x="952" y="205480"/>
                  </a:lnTo>
                  <a:lnTo>
                    <a:pt x="2540" y="205566"/>
                  </a:lnTo>
                  <a:lnTo>
                    <a:pt x="8572" y="20574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8"/>
            <p:cNvSpPr/>
            <p:nvPr/>
          </p:nvSpPr>
          <p:spPr>
            <a:xfrm>
              <a:off x="6843712" y="5220652"/>
              <a:ext cx="197169" cy="94299"/>
            </a:xfrm>
            <a:custGeom>
              <a:avLst/>
              <a:gdLst/>
              <a:ahLst/>
              <a:cxnLst/>
              <a:rect l="0" t="0" r="0" b="0"/>
              <a:pathLst>
                <a:path w="197169" h="94299">
                  <a:moveTo>
                    <a:pt x="0" y="94298"/>
                  </a:moveTo>
                  <a:lnTo>
                    <a:pt x="0" y="86917"/>
                  </a:lnTo>
                  <a:lnTo>
                    <a:pt x="953" y="85567"/>
                  </a:lnTo>
                  <a:lnTo>
                    <a:pt x="2540" y="83715"/>
                  </a:lnTo>
                  <a:lnTo>
                    <a:pt x="4551" y="81527"/>
                  </a:lnTo>
                  <a:lnTo>
                    <a:pt x="6844" y="80069"/>
                  </a:lnTo>
                  <a:lnTo>
                    <a:pt x="11932" y="78449"/>
                  </a:lnTo>
                  <a:lnTo>
                    <a:pt x="14622" y="77064"/>
                  </a:lnTo>
                  <a:lnTo>
                    <a:pt x="17368" y="75189"/>
                  </a:lnTo>
                  <a:lnTo>
                    <a:pt x="20151" y="72986"/>
                  </a:lnTo>
                  <a:lnTo>
                    <a:pt x="23912" y="70565"/>
                  </a:lnTo>
                  <a:lnTo>
                    <a:pt x="28324" y="67998"/>
                  </a:lnTo>
                  <a:lnTo>
                    <a:pt x="33170" y="65335"/>
                  </a:lnTo>
                  <a:lnTo>
                    <a:pt x="37354" y="63559"/>
                  </a:lnTo>
                  <a:lnTo>
                    <a:pt x="41095" y="62375"/>
                  </a:lnTo>
                  <a:lnTo>
                    <a:pt x="44541" y="61586"/>
                  </a:lnTo>
                  <a:lnTo>
                    <a:pt x="48744" y="59155"/>
                  </a:lnTo>
                  <a:lnTo>
                    <a:pt x="53452" y="55629"/>
                  </a:lnTo>
                  <a:lnTo>
                    <a:pt x="58494" y="51374"/>
                  </a:lnTo>
                  <a:lnTo>
                    <a:pt x="63761" y="47584"/>
                  </a:lnTo>
                  <a:lnTo>
                    <a:pt x="69177" y="44105"/>
                  </a:lnTo>
                  <a:lnTo>
                    <a:pt x="74693" y="40834"/>
                  </a:lnTo>
                  <a:lnTo>
                    <a:pt x="80276" y="37700"/>
                  </a:lnTo>
                  <a:lnTo>
                    <a:pt x="91558" y="31678"/>
                  </a:lnTo>
                  <a:lnTo>
                    <a:pt x="97234" y="29691"/>
                  </a:lnTo>
                  <a:lnTo>
                    <a:pt x="102922" y="28367"/>
                  </a:lnTo>
                  <a:lnTo>
                    <a:pt x="108620" y="27483"/>
                  </a:lnTo>
                  <a:lnTo>
                    <a:pt x="114323" y="25943"/>
                  </a:lnTo>
                  <a:lnTo>
                    <a:pt x="120031" y="23963"/>
                  </a:lnTo>
                  <a:lnTo>
                    <a:pt x="125740" y="21690"/>
                  </a:lnTo>
                  <a:lnTo>
                    <a:pt x="131452" y="19222"/>
                  </a:lnTo>
                  <a:lnTo>
                    <a:pt x="142878" y="13941"/>
                  </a:lnTo>
                  <a:lnTo>
                    <a:pt x="148592" y="12151"/>
                  </a:lnTo>
                  <a:lnTo>
                    <a:pt x="154307" y="10958"/>
                  </a:lnTo>
                  <a:lnTo>
                    <a:pt x="160021" y="10163"/>
                  </a:lnTo>
                  <a:lnTo>
                    <a:pt x="164784" y="9633"/>
                  </a:lnTo>
                  <a:lnTo>
                    <a:pt x="168911" y="9279"/>
                  </a:lnTo>
                  <a:lnTo>
                    <a:pt x="172615" y="9044"/>
                  </a:lnTo>
                  <a:lnTo>
                    <a:pt x="176037" y="7934"/>
                  </a:lnTo>
                  <a:lnTo>
                    <a:pt x="179270" y="6242"/>
                  </a:lnTo>
                  <a:lnTo>
                    <a:pt x="182379" y="4161"/>
                  </a:lnTo>
                  <a:lnTo>
                    <a:pt x="188372" y="1850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9"/>
            <p:cNvSpPr/>
            <p:nvPr/>
          </p:nvSpPr>
          <p:spPr>
            <a:xfrm>
              <a:off x="6800859" y="5486401"/>
              <a:ext cx="162825" cy="136793"/>
            </a:xfrm>
            <a:custGeom>
              <a:avLst/>
              <a:gdLst/>
              <a:ahLst/>
              <a:cxnLst/>
              <a:rect l="0" t="0" r="0" b="0"/>
              <a:pathLst>
                <a:path w="162825" h="136793">
                  <a:moveTo>
                    <a:pt x="8563" y="34289"/>
                  </a:moveTo>
                  <a:lnTo>
                    <a:pt x="0" y="34289"/>
                  </a:lnTo>
                  <a:lnTo>
                    <a:pt x="12761" y="21518"/>
                  </a:lnTo>
                  <a:lnTo>
                    <a:pt x="15172" y="20060"/>
                  </a:lnTo>
                  <a:lnTo>
                    <a:pt x="17731" y="19088"/>
                  </a:lnTo>
                  <a:lnTo>
                    <a:pt x="20391" y="18440"/>
                  </a:lnTo>
                  <a:lnTo>
                    <a:pt x="24067" y="17055"/>
                  </a:lnTo>
                  <a:lnTo>
                    <a:pt x="28424" y="15180"/>
                  </a:lnTo>
                  <a:lnTo>
                    <a:pt x="33234" y="12977"/>
                  </a:lnTo>
                  <a:lnTo>
                    <a:pt x="37393" y="10556"/>
                  </a:lnTo>
                  <a:lnTo>
                    <a:pt x="41118" y="7989"/>
                  </a:lnTo>
                  <a:lnTo>
                    <a:pt x="44554" y="5326"/>
                  </a:lnTo>
                  <a:lnTo>
                    <a:pt x="47797" y="3550"/>
                  </a:lnTo>
                  <a:lnTo>
                    <a:pt x="50911" y="2366"/>
                  </a:lnTo>
                  <a:lnTo>
                    <a:pt x="53941" y="1577"/>
                  </a:lnTo>
                  <a:lnTo>
                    <a:pt x="57864" y="1051"/>
                  </a:lnTo>
                  <a:lnTo>
                    <a:pt x="62386" y="700"/>
                  </a:lnTo>
                  <a:lnTo>
                    <a:pt x="71537" y="310"/>
                  </a:lnTo>
                  <a:lnTo>
                    <a:pt x="78779" y="137"/>
                  </a:lnTo>
                  <a:lnTo>
                    <a:pt x="130969" y="0"/>
                  </a:lnTo>
                  <a:lnTo>
                    <a:pt x="133982" y="952"/>
                  </a:lnTo>
                  <a:lnTo>
                    <a:pt x="136943" y="2539"/>
                  </a:lnTo>
                  <a:lnTo>
                    <a:pt x="139870" y="4550"/>
                  </a:lnTo>
                  <a:lnTo>
                    <a:pt x="142773" y="6843"/>
                  </a:lnTo>
                  <a:lnTo>
                    <a:pt x="145661" y="9324"/>
                  </a:lnTo>
                  <a:lnTo>
                    <a:pt x="148540" y="11931"/>
                  </a:lnTo>
                  <a:lnTo>
                    <a:pt x="151411" y="13668"/>
                  </a:lnTo>
                  <a:lnTo>
                    <a:pt x="154277" y="14827"/>
                  </a:lnTo>
                  <a:lnTo>
                    <a:pt x="157141" y="15599"/>
                  </a:lnTo>
                  <a:lnTo>
                    <a:pt x="159050" y="17066"/>
                  </a:lnTo>
                  <a:lnTo>
                    <a:pt x="160323" y="18997"/>
                  </a:lnTo>
                  <a:lnTo>
                    <a:pt x="161171" y="21237"/>
                  </a:lnTo>
                  <a:lnTo>
                    <a:pt x="161736" y="24635"/>
                  </a:lnTo>
                  <a:lnTo>
                    <a:pt x="162114" y="28805"/>
                  </a:lnTo>
                  <a:lnTo>
                    <a:pt x="162533" y="37567"/>
                  </a:lnTo>
                  <a:lnTo>
                    <a:pt x="162719" y="44635"/>
                  </a:lnTo>
                  <a:lnTo>
                    <a:pt x="162824" y="53970"/>
                  </a:lnTo>
                  <a:lnTo>
                    <a:pt x="161887" y="57887"/>
                  </a:lnTo>
                  <a:lnTo>
                    <a:pt x="160309" y="62404"/>
                  </a:lnTo>
                  <a:lnTo>
                    <a:pt x="158304" y="67320"/>
                  </a:lnTo>
                  <a:lnTo>
                    <a:pt x="156015" y="71550"/>
                  </a:lnTo>
                  <a:lnTo>
                    <a:pt x="153538" y="75321"/>
                  </a:lnTo>
                  <a:lnTo>
                    <a:pt x="150932" y="78789"/>
                  </a:lnTo>
                  <a:lnTo>
                    <a:pt x="147291" y="83005"/>
                  </a:lnTo>
                  <a:lnTo>
                    <a:pt x="142959" y="87722"/>
                  </a:lnTo>
                  <a:lnTo>
                    <a:pt x="130299" y="100921"/>
                  </a:lnTo>
                  <a:lnTo>
                    <a:pt x="117488" y="113914"/>
                  </a:lnTo>
                  <a:lnTo>
                    <a:pt x="113565" y="116900"/>
                  </a:lnTo>
                  <a:lnTo>
                    <a:pt x="109044" y="119842"/>
                  </a:lnTo>
                  <a:lnTo>
                    <a:pt x="104126" y="122757"/>
                  </a:lnTo>
                  <a:lnTo>
                    <a:pt x="99894" y="124700"/>
                  </a:lnTo>
                  <a:lnTo>
                    <a:pt x="96120" y="125995"/>
                  </a:lnTo>
                  <a:lnTo>
                    <a:pt x="92652" y="126859"/>
                  </a:lnTo>
                  <a:lnTo>
                    <a:pt x="88435" y="127435"/>
                  </a:lnTo>
                  <a:lnTo>
                    <a:pt x="83719" y="127819"/>
                  </a:lnTo>
                  <a:lnTo>
                    <a:pt x="78669" y="128074"/>
                  </a:lnTo>
                  <a:lnTo>
                    <a:pt x="74350" y="129198"/>
                  </a:lnTo>
                  <a:lnTo>
                    <a:pt x="70519" y="130899"/>
                  </a:lnTo>
                  <a:lnTo>
                    <a:pt x="67012" y="132985"/>
                  </a:lnTo>
                  <a:lnTo>
                    <a:pt x="63721" y="134377"/>
                  </a:lnTo>
                  <a:lnTo>
                    <a:pt x="60575" y="135304"/>
                  </a:lnTo>
                  <a:lnTo>
                    <a:pt x="57525" y="135922"/>
                  </a:lnTo>
                  <a:lnTo>
                    <a:pt x="54540" y="136334"/>
                  </a:lnTo>
                  <a:lnTo>
                    <a:pt x="51597" y="136609"/>
                  </a:lnTo>
                  <a:lnTo>
                    <a:pt x="48682" y="136792"/>
                  </a:lnTo>
                  <a:lnTo>
                    <a:pt x="45787" y="135962"/>
                  </a:lnTo>
                  <a:lnTo>
                    <a:pt x="42903" y="134456"/>
                  </a:lnTo>
                  <a:lnTo>
                    <a:pt x="40029" y="132499"/>
                  </a:lnTo>
                  <a:lnTo>
                    <a:pt x="37161" y="131195"/>
                  </a:lnTo>
                  <a:lnTo>
                    <a:pt x="34295" y="130325"/>
                  </a:lnTo>
                  <a:lnTo>
                    <a:pt x="31433" y="129746"/>
                  </a:lnTo>
                  <a:lnTo>
                    <a:pt x="28572" y="129360"/>
                  </a:lnTo>
                  <a:lnTo>
                    <a:pt x="25713" y="129101"/>
                  </a:lnTo>
                  <a:lnTo>
                    <a:pt x="17135" y="128586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50"/>
            <p:cNvSpPr/>
            <p:nvPr/>
          </p:nvSpPr>
          <p:spPr>
            <a:xfrm>
              <a:off x="6569392" y="5717899"/>
              <a:ext cx="574359" cy="77112"/>
            </a:xfrm>
            <a:custGeom>
              <a:avLst/>
              <a:gdLst/>
              <a:ahLst/>
              <a:cxnLst/>
              <a:rect l="0" t="0" r="0" b="0"/>
              <a:pathLst>
                <a:path w="574359" h="77112">
                  <a:moveTo>
                    <a:pt x="0" y="77111"/>
                  </a:moveTo>
                  <a:lnTo>
                    <a:pt x="33170" y="77111"/>
                  </a:lnTo>
                  <a:lnTo>
                    <a:pt x="38306" y="76158"/>
                  </a:lnTo>
                  <a:lnTo>
                    <a:pt x="43635" y="74571"/>
                  </a:lnTo>
                  <a:lnTo>
                    <a:pt x="49093" y="72560"/>
                  </a:lnTo>
                  <a:lnTo>
                    <a:pt x="60237" y="70325"/>
                  </a:lnTo>
                  <a:lnTo>
                    <a:pt x="72492" y="69333"/>
                  </a:lnTo>
                  <a:lnTo>
                    <a:pt x="87464" y="68891"/>
                  </a:lnTo>
                  <a:lnTo>
                    <a:pt x="94504" y="67821"/>
                  </a:lnTo>
                  <a:lnTo>
                    <a:pt x="101103" y="66155"/>
                  </a:lnTo>
                  <a:lnTo>
                    <a:pt x="107407" y="64092"/>
                  </a:lnTo>
                  <a:lnTo>
                    <a:pt x="122032" y="61800"/>
                  </a:lnTo>
                  <a:lnTo>
                    <a:pt x="139009" y="59828"/>
                  </a:lnTo>
                  <a:lnTo>
                    <a:pt x="148870" y="57969"/>
                  </a:lnTo>
                  <a:lnTo>
                    <a:pt x="169987" y="53363"/>
                  </a:lnTo>
                  <a:lnTo>
                    <a:pt x="225926" y="39846"/>
                  </a:lnTo>
                  <a:lnTo>
                    <a:pt x="236342" y="37028"/>
                  </a:lnTo>
                  <a:lnTo>
                    <a:pt x="265607" y="28510"/>
                  </a:lnTo>
                  <a:lnTo>
                    <a:pt x="286958" y="22808"/>
                  </a:lnTo>
                  <a:lnTo>
                    <a:pt x="297985" y="20906"/>
                  </a:lnTo>
                  <a:lnTo>
                    <a:pt x="309147" y="19639"/>
                  </a:lnTo>
                  <a:lnTo>
                    <a:pt x="320398" y="18794"/>
                  </a:lnTo>
                  <a:lnTo>
                    <a:pt x="331709" y="17278"/>
                  </a:lnTo>
                  <a:lnTo>
                    <a:pt x="343059" y="15315"/>
                  </a:lnTo>
                  <a:lnTo>
                    <a:pt x="354436" y="13053"/>
                  </a:lnTo>
                  <a:lnTo>
                    <a:pt x="377237" y="8001"/>
                  </a:lnTo>
                  <a:lnTo>
                    <a:pt x="388652" y="5320"/>
                  </a:lnTo>
                  <a:lnTo>
                    <a:pt x="400071" y="3533"/>
                  </a:lnTo>
                  <a:lnTo>
                    <a:pt x="411494" y="2341"/>
                  </a:lnTo>
                  <a:lnTo>
                    <a:pt x="422919" y="1547"/>
                  </a:lnTo>
                  <a:lnTo>
                    <a:pt x="434347" y="1017"/>
                  </a:lnTo>
                  <a:lnTo>
                    <a:pt x="457203" y="429"/>
                  </a:lnTo>
                  <a:lnTo>
                    <a:pt x="509298" y="0"/>
                  </a:lnTo>
                  <a:lnTo>
                    <a:pt x="515744" y="938"/>
                  </a:lnTo>
                  <a:lnTo>
                    <a:pt x="521948" y="2517"/>
                  </a:lnTo>
                  <a:lnTo>
                    <a:pt x="527987" y="4521"/>
                  </a:lnTo>
                  <a:lnTo>
                    <a:pt x="539779" y="6748"/>
                  </a:lnTo>
                  <a:lnTo>
                    <a:pt x="554587" y="8003"/>
                  </a:lnTo>
                  <a:lnTo>
                    <a:pt x="558320" y="8179"/>
                  </a:lnTo>
                  <a:lnTo>
                    <a:pt x="561761" y="9249"/>
                  </a:lnTo>
                  <a:lnTo>
                    <a:pt x="565007" y="10914"/>
                  </a:lnTo>
                  <a:lnTo>
                    <a:pt x="574358" y="1710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51"/>
            <p:cNvSpPr/>
            <p:nvPr/>
          </p:nvSpPr>
          <p:spPr>
            <a:xfrm>
              <a:off x="6638076" y="5880850"/>
              <a:ext cx="188479" cy="205626"/>
            </a:xfrm>
            <a:custGeom>
              <a:avLst/>
              <a:gdLst/>
              <a:ahLst/>
              <a:cxnLst/>
              <a:rect l="0" t="0" r="0" b="0"/>
              <a:pathLst>
                <a:path w="188479" h="205626">
                  <a:moveTo>
                    <a:pt x="8468" y="68465"/>
                  </a:moveTo>
                  <a:lnTo>
                    <a:pt x="249" y="68465"/>
                  </a:lnTo>
                  <a:lnTo>
                    <a:pt x="0" y="63914"/>
                  </a:lnTo>
                  <a:lnTo>
                    <a:pt x="918" y="62573"/>
                  </a:lnTo>
                  <a:lnTo>
                    <a:pt x="2483" y="61679"/>
                  </a:lnTo>
                  <a:lnTo>
                    <a:pt x="7287" y="60245"/>
                  </a:lnTo>
                  <a:lnTo>
                    <a:pt x="13023" y="57510"/>
                  </a:lnTo>
                  <a:lnTo>
                    <a:pt x="17220" y="55446"/>
                  </a:lnTo>
                  <a:lnTo>
                    <a:pt x="20971" y="53118"/>
                  </a:lnTo>
                  <a:lnTo>
                    <a:pt x="24423" y="50614"/>
                  </a:lnTo>
                  <a:lnTo>
                    <a:pt x="27677" y="47991"/>
                  </a:lnTo>
                  <a:lnTo>
                    <a:pt x="30799" y="46243"/>
                  </a:lnTo>
                  <a:lnTo>
                    <a:pt x="33833" y="45078"/>
                  </a:lnTo>
                  <a:lnTo>
                    <a:pt x="36808" y="44301"/>
                  </a:lnTo>
                  <a:lnTo>
                    <a:pt x="42654" y="40898"/>
                  </a:lnTo>
                  <a:lnTo>
                    <a:pt x="45547" y="38657"/>
                  </a:lnTo>
                  <a:lnTo>
                    <a:pt x="49380" y="36210"/>
                  </a:lnTo>
                  <a:lnTo>
                    <a:pt x="53841" y="33627"/>
                  </a:lnTo>
                  <a:lnTo>
                    <a:pt x="58719" y="30952"/>
                  </a:lnTo>
                  <a:lnTo>
                    <a:pt x="62924" y="28216"/>
                  </a:lnTo>
                  <a:lnTo>
                    <a:pt x="66680" y="25440"/>
                  </a:lnTo>
                  <a:lnTo>
                    <a:pt x="70136" y="22636"/>
                  </a:lnTo>
                  <a:lnTo>
                    <a:pt x="74345" y="20768"/>
                  </a:lnTo>
                  <a:lnTo>
                    <a:pt x="79056" y="19522"/>
                  </a:lnTo>
                  <a:lnTo>
                    <a:pt x="84102" y="18691"/>
                  </a:lnTo>
                  <a:lnTo>
                    <a:pt x="88418" y="17184"/>
                  </a:lnTo>
                  <a:lnTo>
                    <a:pt x="92248" y="15228"/>
                  </a:lnTo>
                  <a:lnTo>
                    <a:pt x="95754" y="12971"/>
                  </a:lnTo>
                  <a:lnTo>
                    <a:pt x="99997" y="11466"/>
                  </a:lnTo>
                  <a:lnTo>
                    <a:pt x="104730" y="10463"/>
                  </a:lnTo>
                  <a:lnTo>
                    <a:pt x="109790" y="9795"/>
                  </a:lnTo>
                  <a:lnTo>
                    <a:pt x="114116" y="8396"/>
                  </a:lnTo>
                  <a:lnTo>
                    <a:pt x="117953" y="6512"/>
                  </a:lnTo>
                  <a:lnTo>
                    <a:pt x="121464" y="4303"/>
                  </a:lnTo>
                  <a:lnTo>
                    <a:pt x="124756" y="2830"/>
                  </a:lnTo>
                  <a:lnTo>
                    <a:pt x="127904" y="1848"/>
                  </a:lnTo>
                  <a:lnTo>
                    <a:pt x="130955" y="1194"/>
                  </a:lnTo>
                  <a:lnTo>
                    <a:pt x="133940" y="757"/>
                  </a:lnTo>
                  <a:lnTo>
                    <a:pt x="139799" y="272"/>
                  </a:lnTo>
                  <a:lnTo>
                    <a:pt x="143647" y="143"/>
                  </a:lnTo>
                  <a:lnTo>
                    <a:pt x="153003" y="0"/>
                  </a:lnTo>
                  <a:lnTo>
                    <a:pt x="156260" y="914"/>
                  </a:lnTo>
                  <a:lnTo>
                    <a:pt x="158431" y="2476"/>
                  </a:lnTo>
                  <a:lnTo>
                    <a:pt x="159878" y="4470"/>
                  </a:lnTo>
                  <a:lnTo>
                    <a:pt x="161796" y="5799"/>
                  </a:lnTo>
                  <a:lnTo>
                    <a:pt x="166466" y="7276"/>
                  </a:lnTo>
                  <a:lnTo>
                    <a:pt x="168093" y="8622"/>
                  </a:lnTo>
                  <a:lnTo>
                    <a:pt x="169177" y="10472"/>
                  </a:lnTo>
                  <a:lnTo>
                    <a:pt x="169900" y="12658"/>
                  </a:lnTo>
                  <a:lnTo>
                    <a:pt x="170382" y="16020"/>
                  </a:lnTo>
                  <a:lnTo>
                    <a:pt x="170703" y="20167"/>
                  </a:lnTo>
                  <a:lnTo>
                    <a:pt x="171061" y="28902"/>
                  </a:lnTo>
                  <a:lnTo>
                    <a:pt x="171219" y="35958"/>
                  </a:lnTo>
                  <a:lnTo>
                    <a:pt x="171309" y="49837"/>
                  </a:lnTo>
                  <a:lnTo>
                    <a:pt x="170368" y="54141"/>
                  </a:lnTo>
                  <a:lnTo>
                    <a:pt x="168789" y="57963"/>
                  </a:lnTo>
                  <a:lnTo>
                    <a:pt x="166784" y="61464"/>
                  </a:lnTo>
                  <a:lnTo>
                    <a:pt x="165447" y="65702"/>
                  </a:lnTo>
                  <a:lnTo>
                    <a:pt x="164556" y="70433"/>
                  </a:lnTo>
                  <a:lnTo>
                    <a:pt x="163963" y="75492"/>
                  </a:lnTo>
                  <a:lnTo>
                    <a:pt x="161660" y="79817"/>
                  </a:lnTo>
                  <a:lnTo>
                    <a:pt x="158222" y="83653"/>
                  </a:lnTo>
                  <a:lnTo>
                    <a:pt x="154024" y="87162"/>
                  </a:lnTo>
                  <a:lnTo>
                    <a:pt x="150273" y="90455"/>
                  </a:lnTo>
                  <a:lnTo>
                    <a:pt x="143565" y="96653"/>
                  </a:lnTo>
                  <a:lnTo>
                    <a:pt x="140443" y="98687"/>
                  </a:lnTo>
                  <a:lnTo>
                    <a:pt x="137409" y="100043"/>
                  </a:lnTo>
                  <a:lnTo>
                    <a:pt x="134434" y="100947"/>
                  </a:lnTo>
                  <a:lnTo>
                    <a:pt x="128588" y="104491"/>
                  </a:lnTo>
                  <a:lnTo>
                    <a:pt x="125696" y="106770"/>
                  </a:lnTo>
                  <a:lnTo>
                    <a:pt x="119942" y="109302"/>
                  </a:lnTo>
                  <a:lnTo>
                    <a:pt x="113038" y="110927"/>
                  </a:lnTo>
                  <a:lnTo>
                    <a:pt x="107292" y="111209"/>
                  </a:lnTo>
                  <a:lnTo>
                    <a:pt x="104107" y="111292"/>
                  </a:lnTo>
                  <a:lnTo>
                    <a:pt x="103660" y="110351"/>
                  </a:lnTo>
                  <a:lnTo>
                    <a:pt x="103164" y="106766"/>
                  </a:lnTo>
                  <a:lnTo>
                    <a:pt x="103983" y="105429"/>
                  </a:lnTo>
                  <a:lnTo>
                    <a:pt x="105482" y="104537"/>
                  </a:lnTo>
                  <a:lnTo>
                    <a:pt x="107435" y="103943"/>
                  </a:lnTo>
                  <a:lnTo>
                    <a:pt x="108736" y="102594"/>
                  </a:lnTo>
                  <a:lnTo>
                    <a:pt x="109604" y="100743"/>
                  </a:lnTo>
                  <a:lnTo>
                    <a:pt x="110181" y="98556"/>
                  </a:lnTo>
                  <a:lnTo>
                    <a:pt x="113364" y="93586"/>
                  </a:lnTo>
                  <a:lnTo>
                    <a:pt x="115547" y="90927"/>
                  </a:lnTo>
                  <a:lnTo>
                    <a:pt x="117955" y="89154"/>
                  </a:lnTo>
                  <a:lnTo>
                    <a:pt x="123169" y="87186"/>
                  </a:lnTo>
                  <a:lnTo>
                    <a:pt x="128662" y="83770"/>
                  </a:lnTo>
                  <a:lnTo>
                    <a:pt x="131460" y="81526"/>
                  </a:lnTo>
                  <a:lnTo>
                    <a:pt x="134278" y="80029"/>
                  </a:lnTo>
                  <a:lnTo>
                    <a:pt x="139949" y="78367"/>
                  </a:lnTo>
                  <a:lnTo>
                    <a:pt x="145644" y="77628"/>
                  </a:lnTo>
                  <a:lnTo>
                    <a:pt x="151350" y="77300"/>
                  </a:lnTo>
                  <a:lnTo>
                    <a:pt x="157061" y="77154"/>
                  </a:lnTo>
                  <a:lnTo>
                    <a:pt x="174204" y="77047"/>
                  </a:lnTo>
                  <a:lnTo>
                    <a:pt x="177061" y="77997"/>
                  </a:lnTo>
                  <a:lnTo>
                    <a:pt x="182776" y="81591"/>
                  </a:lnTo>
                  <a:lnTo>
                    <a:pt x="184681" y="83883"/>
                  </a:lnTo>
                  <a:lnTo>
                    <a:pt x="185951" y="86364"/>
                  </a:lnTo>
                  <a:lnTo>
                    <a:pt x="187363" y="91660"/>
                  </a:lnTo>
                  <a:lnTo>
                    <a:pt x="187989" y="97188"/>
                  </a:lnTo>
                  <a:lnTo>
                    <a:pt x="188268" y="102821"/>
                  </a:lnTo>
                  <a:lnTo>
                    <a:pt x="188392" y="108499"/>
                  </a:lnTo>
                  <a:lnTo>
                    <a:pt x="188478" y="127312"/>
                  </a:lnTo>
                  <a:lnTo>
                    <a:pt x="187530" y="131509"/>
                  </a:lnTo>
                  <a:lnTo>
                    <a:pt x="185946" y="135259"/>
                  </a:lnTo>
                  <a:lnTo>
                    <a:pt x="183937" y="138712"/>
                  </a:lnTo>
                  <a:lnTo>
                    <a:pt x="179165" y="145088"/>
                  </a:lnTo>
                  <a:lnTo>
                    <a:pt x="173868" y="151097"/>
                  </a:lnTo>
                  <a:lnTo>
                    <a:pt x="168340" y="156943"/>
                  </a:lnTo>
                  <a:lnTo>
                    <a:pt x="159872" y="165589"/>
                  </a:lnTo>
                  <a:lnTo>
                    <a:pt x="157029" y="169409"/>
                  </a:lnTo>
                  <a:lnTo>
                    <a:pt x="154182" y="173861"/>
                  </a:lnTo>
                  <a:lnTo>
                    <a:pt x="151331" y="178734"/>
                  </a:lnTo>
                  <a:lnTo>
                    <a:pt x="148477" y="181983"/>
                  </a:lnTo>
                  <a:lnTo>
                    <a:pt x="145623" y="184148"/>
                  </a:lnTo>
                  <a:lnTo>
                    <a:pt x="129647" y="192175"/>
                  </a:lnTo>
                  <a:lnTo>
                    <a:pt x="125449" y="193801"/>
                  </a:lnTo>
                  <a:lnTo>
                    <a:pt x="121698" y="194884"/>
                  </a:lnTo>
                  <a:lnTo>
                    <a:pt x="118245" y="195607"/>
                  </a:lnTo>
                  <a:lnTo>
                    <a:pt x="114990" y="196089"/>
                  </a:lnTo>
                  <a:lnTo>
                    <a:pt x="111868" y="196410"/>
                  </a:lnTo>
                  <a:lnTo>
                    <a:pt x="108834" y="196624"/>
                  </a:lnTo>
                  <a:lnTo>
                    <a:pt x="105859" y="197719"/>
                  </a:lnTo>
                  <a:lnTo>
                    <a:pt x="100013" y="201476"/>
                  </a:lnTo>
                  <a:lnTo>
                    <a:pt x="94240" y="203781"/>
                  </a:lnTo>
                  <a:lnTo>
                    <a:pt x="91367" y="204396"/>
                  </a:lnTo>
                  <a:lnTo>
                    <a:pt x="87547" y="204805"/>
                  </a:lnTo>
                  <a:lnTo>
                    <a:pt x="83095" y="205078"/>
                  </a:lnTo>
                  <a:lnTo>
                    <a:pt x="74021" y="205382"/>
                  </a:lnTo>
                  <a:lnTo>
                    <a:pt x="61951" y="205593"/>
                  </a:lnTo>
                  <a:lnTo>
                    <a:pt x="34186" y="2056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52"/>
            <p:cNvSpPr/>
            <p:nvPr/>
          </p:nvSpPr>
          <p:spPr>
            <a:xfrm>
              <a:off x="7135177" y="5469254"/>
              <a:ext cx="17146" cy="162879"/>
            </a:xfrm>
            <a:custGeom>
              <a:avLst/>
              <a:gdLst/>
              <a:ahLst/>
              <a:cxnLst/>
              <a:rect l="0" t="0" r="0" b="0"/>
              <a:pathLst>
                <a:path w="17146" h="162879">
                  <a:moveTo>
                    <a:pt x="17145" y="0"/>
                  </a:moveTo>
                  <a:lnTo>
                    <a:pt x="33" y="0"/>
                  </a:lnTo>
                  <a:lnTo>
                    <a:pt x="0" y="75533"/>
                  </a:lnTo>
                  <a:lnTo>
                    <a:pt x="953" y="80835"/>
                  </a:lnTo>
                  <a:lnTo>
                    <a:pt x="2540" y="86275"/>
                  </a:lnTo>
                  <a:lnTo>
                    <a:pt x="4551" y="91807"/>
                  </a:lnTo>
                  <a:lnTo>
                    <a:pt x="5891" y="96448"/>
                  </a:lnTo>
                  <a:lnTo>
                    <a:pt x="6785" y="100494"/>
                  </a:lnTo>
                  <a:lnTo>
                    <a:pt x="7381" y="104144"/>
                  </a:lnTo>
                  <a:lnTo>
                    <a:pt x="7778" y="108482"/>
                  </a:lnTo>
                  <a:lnTo>
                    <a:pt x="8043" y="113279"/>
                  </a:lnTo>
                  <a:lnTo>
                    <a:pt x="8338" y="122736"/>
                  </a:lnTo>
                  <a:lnTo>
                    <a:pt x="8526" y="136569"/>
                  </a:lnTo>
                  <a:lnTo>
                    <a:pt x="8541" y="139624"/>
                  </a:lnTo>
                  <a:lnTo>
                    <a:pt x="9504" y="142613"/>
                  </a:lnTo>
                  <a:lnTo>
                    <a:pt x="11099" y="145558"/>
                  </a:lnTo>
                  <a:lnTo>
                    <a:pt x="13114" y="148474"/>
                  </a:lnTo>
                  <a:lnTo>
                    <a:pt x="14457" y="151370"/>
                  </a:lnTo>
                  <a:lnTo>
                    <a:pt x="15353" y="154254"/>
                  </a:lnTo>
                  <a:lnTo>
                    <a:pt x="17145" y="16287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53"/>
            <p:cNvSpPr/>
            <p:nvPr/>
          </p:nvSpPr>
          <p:spPr>
            <a:xfrm>
              <a:off x="7212330" y="5409247"/>
              <a:ext cx="51436" cy="231458"/>
            </a:xfrm>
            <a:custGeom>
              <a:avLst/>
              <a:gdLst/>
              <a:ahLst/>
              <a:cxnLst/>
              <a:rect l="0" t="0" r="0" b="0"/>
              <a:pathLst>
                <a:path w="51436" h="231458">
                  <a:moveTo>
                    <a:pt x="0" y="0"/>
                  </a:moveTo>
                  <a:lnTo>
                    <a:pt x="0" y="7381"/>
                  </a:lnTo>
                  <a:lnTo>
                    <a:pt x="952" y="8731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6844" y="16134"/>
                  </a:lnTo>
                  <a:lnTo>
                    <a:pt x="9325" y="20281"/>
                  </a:lnTo>
                  <a:lnTo>
                    <a:pt x="11931" y="24951"/>
                  </a:lnTo>
                  <a:lnTo>
                    <a:pt x="13670" y="29969"/>
                  </a:lnTo>
                  <a:lnTo>
                    <a:pt x="14828" y="35219"/>
                  </a:lnTo>
                  <a:lnTo>
                    <a:pt x="15600" y="40625"/>
                  </a:lnTo>
                  <a:lnTo>
                    <a:pt x="16115" y="47085"/>
                  </a:lnTo>
                  <a:lnTo>
                    <a:pt x="16458" y="54250"/>
                  </a:lnTo>
                  <a:lnTo>
                    <a:pt x="16686" y="61884"/>
                  </a:lnTo>
                  <a:lnTo>
                    <a:pt x="17792" y="68879"/>
                  </a:lnTo>
                  <a:lnTo>
                    <a:pt x="19482" y="75447"/>
                  </a:lnTo>
                  <a:lnTo>
                    <a:pt x="21560" y="81730"/>
                  </a:lnTo>
                  <a:lnTo>
                    <a:pt x="22946" y="87824"/>
                  </a:lnTo>
                  <a:lnTo>
                    <a:pt x="23870" y="93792"/>
                  </a:lnTo>
                  <a:lnTo>
                    <a:pt x="24485" y="99676"/>
                  </a:lnTo>
                  <a:lnTo>
                    <a:pt x="25849" y="106455"/>
                  </a:lnTo>
                  <a:lnTo>
                    <a:pt x="27710" y="113833"/>
                  </a:lnTo>
                  <a:lnTo>
                    <a:pt x="29903" y="121608"/>
                  </a:lnTo>
                  <a:lnTo>
                    <a:pt x="34880" y="137869"/>
                  </a:lnTo>
                  <a:lnTo>
                    <a:pt x="37541" y="146205"/>
                  </a:lnTo>
                  <a:lnTo>
                    <a:pt x="39314" y="153667"/>
                  </a:lnTo>
                  <a:lnTo>
                    <a:pt x="40497" y="160548"/>
                  </a:lnTo>
                  <a:lnTo>
                    <a:pt x="41286" y="167039"/>
                  </a:lnTo>
                  <a:lnTo>
                    <a:pt x="42764" y="173272"/>
                  </a:lnTo>
                  <a:lnTo>
                    <a:pt x="44702" y="179332"/>
                  </a:lnTo>
                  <a:lnTo>
                    <a:pt x="46947" y="185277"/>
                  </a:lnTo>
                  <a:lnTo>
                    <a:pt x="48442" y="190194"/>
                  </a:lnTo>
                  <a:lnTo>
                    <a:pt x="49440" y="194423"/>
                  </a:lnTo>
                  <a:lnTo>
                    <a:pt x="50105" y="198196"/>
                  </a:lnTo>
                  <a:lnTo>
                    <a:pt x="50548" y="202615"/>
                  </a:lnTo>
                  <a:lnTo>
                    <a:pt x="50843" y="207467"/>
                  </a:lnTo>
                  <a:lnTo>
                    <a:pt x="51318" y="219840"/>
                  </a:lnTo>
                  <a:lnTo>
                    <a:pt x="51435" y="23145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54"/>
            <p:cNvSpPr/>
            <p:nvPr/>
          </p:nvSpPr>
          <p:spPr>
            <a:xfrm>
              <a:off x="7118042" y="5409281"/>
              <a:ext cx="180014" cy="59974"/>
            </a:xfrm>
            <a:custGeom>
              <a:avLst/>
              <a:gdLst/>
              <a:ahLst/>
              <a:cxnLst/>
              <a:rect l="0" t="0" r="0" b="0"/>
              <a:pathLst>
                <a:path w="180014" h="59974">
                  <a:moveTo>
                    <a:pt x="8563" y="59973"/>
                  </a:moveTo>
                  <a:lnTo>
                    <a:pt x="4011" y="59973"/>
                  </a:lnTo>
                  <a:lnTo>
                    <a:pt x="2671" y="59021"/>
                  </a:lnTo>
                  <a:lnTo>
                    <a:pt x="1777" y="57434"/>
                  </a:lnTo>
                  <a:lnTo>
                    <a:pt x="344" y="52592"/>
                  </a:lnTo>
                  <a:lnTo>
                    <a:pt x="225" y="51243"/>
                  </a:lnTo>
                  <a:lnTo>
                    <a:pt x="147" y="49391"/>
                  </a:lnTo>
                  <a:lnTo>
                    <a:pt x="21" y="44125"/>
                  </a:lnTo>
                  <a:lnTo>
                    <a:pt x="0" y="38662"/>
                  </a:lnTo>
                  <a:lnTo>
                    <a:pt x="949" y="36241"/>
                  </a:lnTo>
                  <a:lnTo>
                    <a:pt x="2534" y="33674"/>
                  </a:lnTo>
                  <a:lnTo>
                    <a:pt x="4544" y="31010"/>
                  </a:lnTo>
                  <a:lnTo>
                    <a:pt x="6836" y="28282"/>
                  </a:lnTo>
                  <a:lnTo>
                    <a:pt x="9316" y="25512"/>
                  </a:lnTo>
                  <a:lnTo>
                    <a:pt x="11922" y="22711"/>
                  </a:lnTo>
                  <a:lnTo>
                    <a:pt x="14613" y="20844"/>
                  </a:lnTo>
                  <a:lnTo>
                    <a:pt x="17358" y="19600"/>
                  </a:lnTo>
                  <a:lnTo>
                    <a:pt x="20141" y="18770"/>
                  </a:lnTo>
                  <a:lnTo>
                    <a:pt x="23902" y="17265"/>
                  </a:lnTo>
                  <a:lnTo>
                    <a:pt x="28314" y="15309"/>
                  </a:lnTo>
                  <a:lnTo>
                    <a:pt x="33161" y="13052"/>
                  </a:lnTo>
                  <a:lnTo>
                    <a:pt x="38296" y="11548"/>
                  </a:lnTo>
                  <a:lnTo>
                    <a:pt x="43625" y="10545"/>
                  </a:lnTo>
                  <a:lnTo>
                    <a:pt x="49082" y="9876"/>
                  </a:lnTo>
                  <a:lnTo>
                    <a:pt x="54626" y="8478"/>
                  </a:lnTo>
                  <a:lnTo>
                    <a:pt x="60226" y="6593"/>
                  </a:lnTo>
                  <a:lnTo>
                    <a:pt x="65865" y="4384"/>
                  </a:lnTo>
                  <a:lnTo>
                    <a:pt x="71530" y="2911"/>
                  </a:lnTo>
                  <a:lnTo>
                    <a:pt x="77211" y="1930"/>
                  </a:lnTo>
                  <a:lnTo>
                    <a:pt x="82902" y="1275"/>
                  </a:lnTo>
                  <a:lnTo>
                    <a:pt x="88603" y="839"/>
                  </a:lnTo>
                  <a:lnTo>
                    <a:pt x="94308" y="548"/>
                  </a:lnTo>
                  <a:lnTo>
                    <a:pt x="100016" y="354"/>
                  </a:lnTo>
                  <a:lnTo>
                    <a:pt x="128756" y="43"/>
                  </a:lnTo>
                  <a:lnTo>
                    <a:pt x="141674" y="0"/>
                  </a:lnTo>
                  <a:lnTo>
                    <a:pt x="147786" y="941"/>
                  </a:lnTo>
                  <a:lnTo>
                    <a:pt x="153766" y="2522"/>
                  </a:lnTo>
                  <a:lnTo>
                    <a:pt x="159657" y="4527"/>
                  </a:lnTo>
                  <a:lnTo>
                    <a:pt x="164537" y="5864"/>
                  </a:lnTo>
                  <a:lnTo>
                    <a:pt x="168743" y="6756"/>
                  </a:lnTo>
                  <a:lnTo>
                    <a:pt x="180013" y="853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55"/>
            <p:cNvSpPr/>
            <p:nvPr/>
          </p:nvSpPr>
          <p:spPr>
            <a:xfrm>
              <a:off x="7049452" y="5374957"/>
              <a:ext cx="351474" cy="162879"/>
            </a:xfrm>
            <a:custGeom>
              <a:avLst/>
              <a:gdLst/>
              <a:ahLst/>
              <a:cxnLst/>
              <a:rect l="0" t="0" r="0" b="0"/>
              <a:pathLst>
                <a:path w="351474" h="162879">
                  <a:moveTo>
                    <a:pt x="0" y="145733"/>
                  </a:moveTo>
                  <a:lnTo>
                    <a:pt x="7381" y="145733"/>
                  </a:lnTo>
                  <a:lnTo>
                    <a:pt x="7778" y="146685"/>
                  </a:lnTo>
                  <a:lnTo>
                    <a:pt x="8338" y="151624"/>
                  </a:lnTo>
                  <a:lnTo>
                    <a:pt x="8559" y="156689"/>
                  </a:lnTo>
                  <a:lnTo>
                    <a:pt x="8563" y="158752"/>
                  </a:lnTo>
                  <a:lnTo>
                    <a:pt x="9519" y="160127"/>
                  </a:lnTo>
                  <a:lnTo>
                    <a:pt x="11109" y="161044"/>
                  </a:lnTo>
                  <a:lnTo>
                    <a:pt x="17141" y="162877"/>
                  </a:lnTo>
                  <a:lnTo>
                    <a:pt x="17143" y="162877"/>
                  </a:lnTo>
                  <a:lnTo>
                    <a:pt x="17145" y="162878"/>
                  </a:lnTo>
                  <a:lnTo>
                    <a:pt x="17145" y="149859"/>
                  </a:lnTo>
                  <a:lnTo>
                    <a:pt x="18098" y="147531"/>
                  </a:lnTo>
                  <a:lnTo>
                    <a:pt x="19685" y="145027"/>
                  </a:lnTo>
                  <a:lnTo>
                    <a:pt x="21696" y="142405"/>
                  </a:lnTo>
                  <a:lnTo>
                    <a:pt x="23037" y="139704"/>
                  </a:lnTo>
                  <a:lnTo>
                    <a:pt x="23930" y="136951"/>
                  </a:lnTo>
                  <a:lnTo>
                    <a:pt x="24526" y="134163"/>
                  </a:lnTo>
                  <a:lnTo>
                    <a:pt x="25876" y="131352"/>
                  </a:lnTo>
                  <a:lnTo>
                    <a:pt x="27728" y="128526"/>
                  </a:lnTo>
                  <a:lnTo>
                    <a:pt x="29916" y="125689"/>
                  </a:lnTo>
                  <a:lnTo>
                    <a:pt x="32326" y="121892"/>
                  </a:lnTo>
                  <a:lnTo>
                    <a:pt x="34886" y="117457"/>
                  </a:lnTo>
                  <a:lnTo>
                    <a:pt x="37545" y="112595"/>
                  </a:lnTo>
                  <a:lnTo>
                    <a:pt x="39318" y="108400"/>
                  </a:lnTo>
                  <a:lnTo>
                    <a:pt x="40499" y="104652"/>
                  </a:lnTo>
                  <a:lnTo>
                    <a:pt x="41287" y="101200"/>
                  </a:lnTo>
                  <a:lnTo>
                    <a:pt x="42765" y="96994"/>
                  </a:lnTo>
                  <a:lnTo>
                    <a:pt x="44702" y="92286"/>
                  </a:lnTo>
                  <a:lnTo>
                    <a:pt x="46947" y="87241"/>
                  </a:lnTo>
                  <a:lnTo>
                    <a:pt x="51980" y="76557"/>
                  </a:lnTo>
                  <a:lnTo>
                    <a:pt x="54656" y="71040"/>
                  </a:lnTo>
                  <a:lnTo>
                    <a:pt x="57393" y="66410"/>
                  </a:lnTo>
                  <a:lnTo>
                    <a:pt x="60169" y="62371"/>
                  </a:lnTo>
                  <a:lnTo>
                    <a:pt x="62973" y="58726"/>
                  </a:lnTo>
                  <a:lnTo>
                    <a:pt x="65795" y="55343"/>
                  </a:lnTo>
                  <a:lnTo>
                    <a:pt x="68629" y="52136"/>
                  </a:lnTo>
                  <a:lnTo>
                    <a:pt x="74317" y="46031"/>
                  </a:lnTo>
                  <a:lnTo>
                    <a:pt x="85729" y="34352"/>
                  </a:lnTo>
                  <a:lnTo>
                    <a:pt x="97156" y="22872"/>
                  </a:lnTo>
                  <a:lnTo>
                    <a:pt x="100966" y="20011"/>
                  </a:lnTo>
                  <a:lnTo>
                    <a:pt x="105411" y="17150"/>
                  </a:lnTo>
                  <a:lnTo>
                    <a:pt x="114477" y="12385"/>
                  </a:lnTo>
                  <a:lnTo>
                    <a:pt x="121681" y="10267"/>
                  </a:lnTo>
                  <a:lnTo>
                    <a:pt x="131092" y="9074"/>
                  </a:lnTo>
                  <a:lnTo>
                    <a:pt x="139913" y="8722"/>
                  </a:lnTo>
                  <a:lnTo>
                    <a:pt x="154292" y="8593"/>
                  </a:lnTo>
                  <a:lnTo>
                    <a:pt x="170284" y="8577"/>
                  </a:lnTo>
                  <a:lnTo>
                    <a:pt x="174482" y="9528"/>
                  </a:lnTo>
                  <a:lnTo>
                    <a:pt x="184942" y="14465"/>
                  </a:lnTo>
                  <a:lnTo>
                    <a:pt x="191099" y="15954"/>
                  </a:lnTo>
                  <a:lnTo>
                    <a:pt x="199551" y="16616"/>
                  </a:lnTo>
                  <a:lnTo>
                    <a:pt x="208704" y="16910"/>
                  </a:lnTo>
                  <a:lnTo>
                    <a:pt x="215947" y="17041"/>
                  </a:lnTo>
                  <a:lnTo>
                    <a:pt x="224883" y="19639"/>
                  </a:lnTo>
                  <a:lnTo>
                    <a:pt x="229931" y="21665"/>
                  </a:lnTo>
                  <a:lnTo>
                    <a:pt x="235203" y="22063"/>
                  </a:lnTo>
                  <a:lnTo>
                    <a:pt x="246139" y="19966"/>
                  </a:lnTo>
                  <a:lnTo>
                    <a:pt x="254811" y="18399"/>
                  </a:lnTo>
                  <a:lnTo>
                    <a:pt x="262792" y="17702"/>
                  </a:lnTo>
                  <a:lnTo>
                    <a:pt x="272689" y="17393"/>
                  </a:lnTo>
                  <a:lnTo>
                    <a:pt x="288971" y="17219"/>
                  </a:lnTo>
                  <a:lnTo>
                    <a:pt x="294564" y="16241"/>
                  </a:lnTo>
                  <a:lnTo>
                    <a:pt x="300199" y="14638"/>
                  </a:lnTo>
                  <a:lnTo>
                    <a:pt x="310587" y="11268"/>
                  </a:lnTo>
                  <a:lnTo>
                    <a:pt x="318378" y="9771"/>
                  </a:lnTo>
                  <a:lnTo>
                    <a:pt x="323695" y="8419"/>
                  </a:lnTo>
                  <a:lnTo>
                    <a:pt x="330097" y="6565"/>
                  </a:lnTo>
                  <a:lnTo>
                    <a:pt x="35147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56"/>
            <p:cNvSpPr/>
            <p:nvPr/>
          </p:nvSpPr>
          <p:spPr>
            <a:xfrm>
              <a:off x="6356927" y="5066347"/>
              <a:ext cx="1103962" cy="1217146"/>
            </a:xfrm>
            <a:custGeom>
              <a:avLst/>
              <a:gdLst/>
              <a:ahLst/>
              <a:cxnLst/>
              <a:rect l="0" t="0" r="0" b="0"/>
              <a:pathLst>
                <a:path w="1103962" h="1217146">
                  <a:moveTo>
                    <a:pt x="855403" y="0"/>
                  </a:moveTo>
                  <a:lnTo>
                    <a:pt x="826784" y="0"/>
                  </a:lnTo>
                  <a:lnTo>
                    <a:pt x="794917" y="7381"/>
                  </a:lnTo>
                  <a:lnTo>
                    <a:pt x="768842" y="9290"/>
                  </a:lnTo>
                  <a:lnTo>
                    <a:pt x="741820" y="15311"/>
                  </a:lnTo>
                  <a:lnTo>
                    <a:pt x="726816" y="17283"/>
                  </a:lnTo>
                  <a:lnTo>
                    <a:pt x="699122" y="26309"/>
                  </a:lnTo>
                  <a:lnTo>
                    <a:pt x="615338" y="54303"/>
                  </a:lnTo>
                  <a:lnTo>
                    <a:pt x="580123" y="71616"/>
                  </a:lnTo>
                  <a:lnTo>
                    <a:pt x="549472" y="83026"/>
                  </a:lnTo>
                  <a:lnTo>
                    <a:pt x="520916" y="98049"/>
                  </a:lnTo>
                  <a:lnTo>
                    <a:pt x="489701" y="115518"/>
                  </a:lnTo>
                  <a:lnTo>
                    <a:pt x="453071" y="143998"/>
                  </a:lnTo>
                  <a:lnTo>
                    <a:pt x="424408" y="162363"/>
                  </a:lnTo>
                  <a:lnTo>
                    <a:pt x="394326" y="179870"/>
                  </a:lnTo>
                  <a:lnTo>
                    <a:pt x="364775" y="199663"/>
                  </a:lnTo>
                  <a:lnTo>
                    <a:pt x="334429" y="223625"/>
                  </a:lnTo>
                  <a:lnTo>
                    <a:pt x="307340" y="248822"/>
                  </a:lnTo>
                  <a:lnTo>
                    <a:pt x="246789" y="308623"/>
                  </a:lnTo>
                  <a:lnTo>
                    <a:pt x="221048" y="338882"/>
                  </a:lnTo>
                  <a:lnTo>
                    <a:pt x="186750" y="376396"/>
                  </a:lnTo>
                  <a:lnTo>
                    <a:pt x="161983" y="403625"/>
                  </a:lnTo>
                  <a:lnTo>
                    <a:pt x="142157" y="434447"/>
                  </a:lnTo>
                  <a:lnTo>
                    <a:pt x="112602" y="479698"/>
                  </a:lnTo>
                  <a:lnTo>
                    <a:pt x="89622" y="515231"/>
                  </a:lnTo>
                  <a:lnTo>
                    <a:pt x="73409" y="546890"/>
                  </a:lnTo>
                  <a:lnTo>
                    <a:pt x="61197" y="580401"/>
                  </a:lnTo>
                  <a:lnTo>
                    <a:pt x="46889" y="613507"/>
                  </a:lnTo>
                  <a:lnTo>
                    <a:pt x="36194" y="642790"/>
                  </a:lnTo>
                  <a:lnTo>
                    <a:pt x="26993" y="675173"/>
                  </a:lnTo>
                  <a:lnTo>
                    <a:pt x="18234" y="707945"/>
                  </a:lnTo>
                  <a:lnTo>
                    <a:pt x="10559" y="737129"/>
                  </a:lnTo>
                  <a:lnTo>
                    <a:pt x="6908" y="769483"/>
                  </a:lnTo>
                  <a:lnTo>
                    <a:pt x="1170" y="803200"/>
                  </a:lnTo>
                  <a:lnTo>
                    <a:pt x="0" y="836367"/>
                  </a:lnTo>
                  <a:lnTo>
                    <a:pt x="4309" y="865667"/>
                  </a:lnTo>
                  <a:lnTo>
                    <a:pt x="6009" y="897104"/>
                  </a:lnTo>
                  <a:lnTo>
                    <a:pt x="7465" y="925891"/>
                  </a:lnTo>
                  <a:lnTo>
                    <a:pt x="13506" y="957175"/>
                  </a:lnTo>
                  <a:lnTo>
                    <a:pt x="24081" y="993828"/>
                  </a:lnTo>
                  <a:lnTo>
                    <a:pt x="30631" y="1011297"/>
                  </a:lnTo>
                  <a:lnTo>
                    <a:pt x="47819" y="1045794"/>
                  </a:lnTo>
                  <a:lnTo>
                    <a:pt x="55469" y="1062015"/>
                  </a:lnTo>
                  <a:lnTo>
                    <a:pt x="81418" y="1098469"/>
                  </a:lnTo>
                  <a:lnTo>
                    <a:pt x="109648" y="1130974"/>
                  </a:lnTo>
                  <a:lnTo>
                    <a:pt x="129296" y="1148539"/>
                  </a:lnTo>
                  <a:lnTo>
                    <a:pt x="161535" y="1171540"/>
                  </a:lnTo>
                  <a:lnTo>
                    <a:pt x="189529" y="1187584"/>
                  </a:lnTo>
                  <a:lnTo>
                    <a:pt x="221587" y="1199926"/>
                  </a:lnTo>
                  <a:lnTo>
                    <a:pt x="255436" y="1211536"/>
                  </a:lnTo>
                  <a:lnTo>
                    <a:pt x="285628" y="1215588"/>
                  </a:lnTo>
                  <a:lnTo>
                    <a:pt x="318704" y="1216790"/>
                  </a:lnTo>
                  <a:lnTo>
                    <a:pt x="348083" y="1217145"/>
                  </a:lnTo>
                  <a:lnTo>
                    <a:pt x="379437" y="1212700"/>
                  </a:lnTo>
                  <a:lnTo>
                    <a:pt x="412857" y="1205350"/>
                  </a:lnTo>
                  <a:lnTo>
                    <a:pt x="442337" y="1197140"/>
                  </a:lnTo>
                  <a:lnTo>
                    <a:pt x="473721" y="1188675"/>
                  </a:lnTo>
                  <a:lnTo>
                    <a:pt x="507150" y="1175584"/>
                  </a:lnTo>
                  <a:lnTo>
                    <a:pt x="545736" y="1159640"/>
                  </a:lnTo>
                  <a:lnTo>
                    <a:pt x="570771" y="1151030"/>
                  </a:lnTo>
                  <a:lnTo>
                    <a:pt x="594597" y="1143077"/>
                  </a:lnTo>
                  <a:lnTo>
                    <a:pt x="628479" y="1126936"/>
                  </a:lnTo>
                  <a:lnTo>
                    <a:pt x="657991" y="1105432"/>
                  </a:lnTo>
                  <a:lnTo>
                    <a:pt x="690442" y="1085620"/>
                  </a:lnTo>
                  <a:lnTo>
                    <a:pt x="724187" y="1062075"/>
                  </a:lnTo>
                  <a:lnTo>
                    <a:pt x="757363" y="1037002"/>
                  </a:lnTo>
                  <a:lnTo>
                    <a:pt x="785714" y="1010522"/>
                  </a:lnTo>
                  <a:lnTo>
                    <a:pt x="813164" y="978970"/>
                  </a:lnTo>
                  <a:lnTo>
                    <a:pt x="844052" y="945491"/>
                  </a:lnTo>
                  <a:lnTo>
                    <a:pt x="871724" y="911441"/>
                  </a:lnTo>
                  <a:lnTo>
                    <a:pt x="915301" y="854379"/>
                  </a:lnTo>
                  <a:lnTo>
                    <a:pt x="941095" y="820099"/>
                  </a:lnTo>
                  <a:lnTo>
                    <a:pt x="958259" y="794701"/>
                  </a:lnTo>
                  <a:lnTo>
                    <a:pt x="974459" y="768491"/>
                  </a:lnTo>
                  <a:lnTo>
                    <a:pt x="994289" y="731362"/>
                  </a:lnTo>
                  <a:lnTo>
                    <a:pt x="1006348" y="704462"/>
                  </a:lnTo>
                  <a:lnTo>
                    <a:pt x="1023846" y="662543"/>
                  </a:lnTo>
                  <a:lnTo>
                    <a:pt x="1041096" y="619960"/>
                  </a:lnTo>
                  <a:lnTo>
                    <a:pt x="1052550" y="593991"/>
                  </a:lnTo>
                  <a:lnTo>
                    <a:pt x="1063039" y="568796"/>
                  </a:lnTo>
                  <a:lnTo>
                    <a:pt x="1070876" y="541724"/>
                  </a:lnTo>
                  <a:lnTo>
                    <a:pt x="1080642" y="504258"/>
                  </a:lnTo>
                  <a:lnTo>
                    <a:pt x="1086637" y="478115"/>
                  </a:lnTo>
                  <a:lnTo>
                    <a:pt x="1092476" y="451573"/>
                  </a:lnTo>
                  <a:lnTo>
                    <a:pt x="1100165" y="414258"/>
                  </a:lnTo>
                  <a:lnTo>
                    <a:pt x="1102299" y="387315"/>
                  </a:lnTo>
                  <a:lnTo>
                    <a:pt x="1103499" y="349922"/>
                  </a:lnTo>
                  <a:lnTo>
                    <a:pt x="1103961" y="280150"/>
                  </a:lnTo>
                  <a:lnTo>
                    <a:pt x="1099441" y="250330"/>
                  </a:lnTo>
                  <a:lnTo>
                    <a:pt x="1092070" y="218846"/>
                  </a:lnTo>
                  <a:lnTo>
                    <a:pt x="1075154" y="180918"/>
                  </a:lnTo>
                  <a:lnTo>
                    <a:pt x="1059112" y="145910"/>
                  </a:lnTo>
                  <a:lnTo>
                    <a:pt x="1043396" y="122607"/>
                  </a:lnTo>
                  <a:lnTo>
                    <a:pt x="1009655" y="85953"/>
                  </a:lnTo>
                  <a:lnTo>
                    <a:pt x="990007" y="68648"/>
                  </a:lnTo>
                  <a:lnTo>
                    <a:pt x="962319" y="45733"/>
                  </a:lnTo>
                  <a:lnTo>
                    <a:pt x="947688" y="36836"/>
                  </a:lnTo>
                  <a:lnTo>
                    <a:pt x="931661" y="30659"/>
                  </a:lnTo>
                  <a:lnTo>
                    <a:pt x="898089" y="26694"/>
                  </a:lnTo>
                  <a:lnTo>
                    <a:pt x="880089" y="27104"/>
                  </a:lnTo>
                  <a:lnTo>
                    <a:pt x="848535" y="32690"/>
                  </a:lnTo>
                  <a:lnTo>
                    <a:pt x="816008" y="41330"/>
                  </a:lnTo>
                  <a:lnTo>
                    <a:pt x="786898" y="55532"/>
                  </a:lnTo>
                  <a:lnTo>
                    <a:pt x="741266" y="78480"/>
                  </a:lnTo>
                  <a:lnTo>
                    <a:pt x="718242" y="9429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57"/>
            <p:cNvSpPr/>
            <p:nvPr/>
          </p:nvSpPr>
          <p:spPr>
            <a:xfrm>
              <a:off x="7658488" y="5059014"/>
              <a:ext cx="231070" cy="229707"/>
            </a:xfrm>
            <a:custGeom>
              <a:avLst/>
              <a:gdLst/>
              <a:ahLst/>
              <a:cxnLst/>
              <a:rect l="0" t="0" r="0" b="0"/>
              <a:pathLst>
                <a:path w="231070" h="229707">
                  <a:moveTo>
                    <a:pt x="111054" y="15906"/>
                  </a:moveTo>
                  <a:lnTo>
                    <a:pt x="98035" y="15906"/>
                  </a:lnTo>
                  <a:lnTo>
                    <a:pt x="95707" y="14953"/>
                  </a:lnTo>
                  <a:lnTo>
                    <a:pt x="88832" y="10014"/>
                  </a:lnTo>
                  <a:lnTo>
                    <a:pt x="86891" y="8525"/>
                  </a:lnTo>
                  <a:lnTo>
                    <a:pt x="85420" y="9080"/>
                  </a:lnTo>
                  <a:lnTo>
                    <a:pt x="78756" y="14275"/>
                  </a:lnTo>
                  <a:lnTo>
                    <a:pt x="78093" y="14818"/>
                  </a:lnTo>
                  <a:lnTo>
                    <a:pt x="72275" y="15423"/>
                  </a:lnTo>
                  <a:lnTo>
                    <a:pt x="68056" y="15583"/>
                  </a:lnTo>
                  <a:lnTo>
                    <a:pt x="65244" y="16644"/>
                  </a:lnTo>
                  <a:lnTo>
                    <a:pt x="63369" y="18302"/>
                  </a:lnTo>
                  <a:lnTo>
                    <a:pt x="62119" y="20362"/>
                  </a:lnTo>
                  <a:lnTo>
                    <a:pt x="60333" y="21733"/>
                  </a:lnTo>
                  <a:lnTo>
                    <a:pt x="58190" y="22648"/>
                  </a:lnTo>
                  <a:lnTo>
                    <a:pt x="55809" y="23259"/>
                  </a:lnTo>
                  <a:lnTo>
                    <a:pt x="50623" y="26476"/>
                  </a:lnTo>
                  <a:lnTo>
                    <a:pt x="47907" y="28668"/>
                  </a:lnTo>
                  <a:lnTo>
                    <a:pt x="46095" y="31081"/>
                  </a:lnTo>
                  <a:lnTo>
                    <a:pt x="44084" y="36303"/>
                  </a:lnTo>
                  <a:lnTo>
                    <a:pt x="40649" y="41798"/>
                  </a:lnTo>
                  <a:lnTo>
                    <a:pt x="35948" y="47416"/>
                  </a:lnTo>
                  <a:lnTo>
                    <a:pt x="30684" y="53088"/>
                  </a:lnTo>
                  <a:lnTo>
                    <a:pt x="27946" y="56886"/>
                  </a:lnTo>
                  <a:lnTo>
                    <a:pt x="25169" y="61323"/>
                  </a:lnTo>
                  <a:lnTo>
                    <a:pt x="22365" y="66187"/>
                  </a:lnTo>
                  <a:lnTo>
                    <a:pt x="20495" y="71334"/>
                  </a:lnTo>
                  <a:lnTo>
                    <a:pt x="19249" y="76670"/>
                  </a:lnTo>
                  <a:lnTo>
                    <a:pt x="18418" y="82133"/>
                  </a:lnTo>
                  <a:lnTo>
                    <a:pt x="16912" y="87680"/>
                  </a:lnTo>
                  <a:lnTo>
                    <a:pt x="14955" y="93283"/>
                  </a:lnTo>
                  <a:lnTo>
                    <a:pt x="12698" y="98922"/>
                  </a:lnTo>
                  <a:lnTo>
                    <a:pt x="11193" y="104588"/>
                  </a:lnTo>
                  <a:lnTo>
                    <a:pt x="10190" y="110270"/>
                  </a:lnTo>
                  <a:lnTo>
                    <a:pt x="9522" y="115962"/>
                  </a:lnTo>
                  <a:lnTo>
                    <a:pt x="8123" y="121663"/>
                  </a:lnTo>
                  <a:lnTo>
                    <a:pt x="6239" y="127368"/>
                  </a:lnTo>
                  <a:lnTo>
                    <a:pt x="4030" y="133076"/>
                  </a:lnTo>
                  <a:lnTo>
                    <a:pt x="2557" y="138787"/>
                  </a:lnTo>
                  <a:lnTo>
                    <a:pt x="1575" y="144499"/>
                  </a:lnTo>
                  <a:lnTo>
                    <a:pt x="921" y="150212"/>
                  </a:lnTo>
                  <a:lnTo>
                    <a:pt x="484" y="155926"/>
                  </a:lnTo>
                  <a:lnTo>
                    <a:pt x="194" y="161640"/>
                  </a:lnTo>
                  <a:lnTo>
                    <a:pt x="0" y="167354"/>
                  </a:lnTo>
                  <a:lnTo>
                    <a:pt x="823" y="172117"/>
                  </a:lnTo>
                  <a:lnTo>
                    <a:pt x="2325" y="176244"/>
                  </a:lnTo>
                  <a:lnTo>
                    <a:pt x="4277" y="179948"/>
                  </a:lnTo>
                  <a:lnTo>
                    <a:pt x="5579" y="184322"/>
                  </a:lnTo>
                  <a:lnTo>
                    <a:pt x="6448" y="189143"/>
                  </a:lnTo>
                  <a:lnTo>
                    <a:pt x="7026" y="194263"/>
                  </a:lnTo>
                  <a:lnTo>
                    <a:pt x="9317" y="198628"/>
                  </a:lnTo>
                  <a:lnTo>
                    <a:pt x="12749" y="202490"/>
                  </a:lnTo>
                  <a:lnTo>
                    <a:pt x="16943" y="206018"/>
                  </a:lnTo>
                  <a:lnTo>
                    <a:pt x="24142" y="212478"/>
                  </a:lnTo>
                  <a:lnTo>
                    <a:pt x="30517" y="218523"/>
                  </a:lnTo>
                  <a:lnTo>
                    <a:pt x="36525" y="224386"/>
                  </a:lnTo>
                  <a:lnTo>
                    <a:pt x="39460" y="226330"/>
                  </a:lnTo>
                  <a:lnTo>
                    <a:pt x="45262" y="228490"/>
                  </a:lnTo>
                  <a:lnTo>
                    <a:pt x="51015" y="229450"/>
                  </a:lnTo>
                  <a:lnTo>
                    <a:pt x="53883" y="229706"/>
                  </a:lnTo>
                  <a:lnTo>
                    <a:pt x="56748" y="228924"/>
                  </a:lnTo>
                  <a:lnTo>
                    <a:pt x="62470" y="225516"/>
                  </a:lnTo>
                  <a:lnTo>
                    <a:pt x="68189" y="220826"/>
                  </a:lnTo>
                  <a:lnTo>
                    <a:pt x="73905" y="215566"/>
                  </a:lnTo>
                  <a:lnTo>
                    <a:pt x="79621" y="210053"/>
                  </a:lnTo>
                  <a:lnTo>
                    <a:pt x="92745" y="197044"/>
                  </a:lnTo>
                  <a:lnTo>
                    <a:pt x="96943" y="191910"/>
                  </a:lnTo>
                  <a:lnTo>
                    <a:pt x="100694" y="186582"/>
                  </a:lnTo>
                  <a:lnTo>
                    <a:pt x="104148" y="181125"/>
                  </a:lnTo>
                  <a:lnTo>
                    <a:pt x="107402" y="175581"/>
                  </a:lnTo>
                  <a:lnTo>
                    <a:pt x="110525" y="169981"/>
                  </a:lnTo>
                  <a:lnTo>
                    <a:pt x="116534" y="158679"/>
                  </a:lnTo>
                  <a:lnTo>
                    <a:pt x="122379" y="147305"/>
                  </a:lnTo>
                  <a:lnTo>
                    <a:pt x="125271" y="140653"/>
                  </a:lnTo>
                  <a:lnTo>
                    <a:pt x="128152" y="133360"/>
                  </a:lnTo>
                  <a:lnTo>
                    <a:pt x="131025" y="125642"/>
                  </a:lnTo>
                  <a:lnTo>
                    <a:pt x="133893" y="118590"/>
                  </a:lnTo>
                  <a:lnTo>
                    <a:pt x="136758" y="111985"/>
                  </a:lnTo>
                  <a:lnTo>
                    <a:pt x="139620" y="105676"/>
                  </a:lnTo>
                  <a:lnTo>
                    <a:pt x="141528" y="99565"/>
                  </a:lnTo>
                  <a:lnTo>
                    <a:pt x="142800" y="93586"/>
                  </a:lnTo>
                  <a:lnTo>
                    <a:pt x="143648" y="87695"/>
                  </a:lnTo>
                  <a:lnTo>
                    <a:pt x="145166" y="80911"/>
                  </a:lnTo>
                  <a:lnTo>
                    <a:pt x="147130" y="73530"/>
                  </a:lnTo>
                  <a:lnTo>
                    <a:pt x="149392" y="65751"/>
                  </a:lnTo>
                  <a:lnTo>
                    <a:pt x="150900" y="59614"/>
                  </a:lnTo>
                  <a:lnTo>
                    <a:pt x="151906" y="54569"/>
                  </a:lnTo>
                  <a:lnTo>
                    <a:pt x="152576" y="50253"/>
                  </a:lnTo>
                  <a:lnTo>
                    <a:pt x="153023" y="45472"/>
                  </a:lnTo>
                  <a:lnTo>
                    <a:pt x="153321" y="40379"/>
                  </a:lnTo>
                  <a:lnTo>
                    <a:pt x="153652" y="30593"/>
                  </a:lnTo>
                  <a:lnTo>
                    <a:pt x="153799" y="23069"/>
                  </a:lnTo>
                  <a:lnTo>
                    <a:pt x="152886" y="19728"/>
                  </a:lnTo>
                  <a:lnTo>
                    <a:pt x="149331" y="13477"/>
                  </a:lnTo>
                  <a:lnTo>
                    <a:pt x="145695" y="7872"/>
                  </a:lnTo>
                  <a:lnTo>
                    <a:pt x="139522" y="1548"/>
                  </a:lnTo>
                  <a:lnTo>
                    <a:pt x="137994" y="0"/>
                  </a:lnTo>
                  <a:lnTo>
                    <a:pt x="137586" y="539"/>
                  </a:lnTo>
                  <a:lnTo>
                    <a:pt x="136879" y="6250"/>
                  </a:lnTo>
                  <a:lnTo>
                    <a:pt x="136803" y="11563"/>
                  </a:lnTo>
                  <a:lnTo>
                    <a:pt x="137745" y="14916"/>
                  </a:lnTo>
                  <a:lnTo>
                    <a:pt x="139326" y="19056"/>
                  </a:lnTo>
                  <a:lnTo>
                    <a:pt x="141332" y="23721"/>
                  </a:lnTo>
                  <a:lnTo>
                    <a:pt x="142669" y="27783"/>
                  </a:lnTo>
                  <a:lnTo>
                    <a:pt x="144155" y="34837"/>
                  </a:lnTo>
                  <a:lnTo>
                    <a:pt x="145504" y="39004"/>
                  </a:lnTo>
                  <a:lnTo>
                    <a:pt x="147356" y="43687"/>
                  </a:lnTo>
                  <a:lnTo>
                    <a:pt x="149543" y="48714"/>
                  </a:lnTo>
                  <a:lnTo>
                    <a:pt x="151001" y="53971"/>
                  </a:lnTo>
                  <a:lnTo>
                    <a:pt x="151973" y="59380"/>
                  </a:lnTo>
                  <a:lnTo>
                    <a:pt x="152621" y="64891"/>
                  </a:lnTo>
                  <a:lnTo>
                    <a:pt x="154005" y="70470"/>
                  </a:lnTo>
                  <a:lnTo>
                    <a:pt x="155881" y="76094"/>
                  </a:lnTo>
                  <a:lnTo>
                    <a:pt x="158083" y="81749"/>
                  </a:lnTo>
                  <a:lnTo>
                    <a:pt x="159551" y="87423"/>
                  </a:lnTo>
                  <a:lnTo>
                    <a:pt x="160531" y="93112"/>
                  </a:lnTo>
                  <a:lnTo>
                    <a:pt x="161184" y="98809"/>
                  </a:lnTo>
                  <a:lnTo>
                    <a:pt x="162571" y="103560"/>
                  </a:lnTo>
                  <a:lnTo>
                    <a:pt x="164449" y="107679"/>
                  </a:lnTo>
                  <a:lnTo>
                    <a:pt x="166653" y="111378"/>
                  </a:lnTo>
                  <a:lnTo>
                    <a:pt x="169076" y="115749"/>
                  </a:lnTo>
                  <a:lnTo>
                    <a:pt x="174306" y="125685"/>
                  </a:lnTo>
                  <a:lnTo>
                    <a:pt x="177035" y="130049"/>
                  </a:lnTo>
                  <a:lnTo>
                    <a:pt x="179806" y="133912"/>
                  </a:lnTo>
                  <a:lnTo>
                    <a:pt x="182607" y="137438"/>
                  </a:lnTo>
                  <a:lnTo>
                    <a:pt x="185426" y="139790"/>
                  </a:lnTo>
                  <a:lnTo>
                    <a:pt x="188258" y="141358"/>
                  </a:lnTo>
                  <a:lnTo>
                    <a:pt x="191098" y="142403"/>
                  </a:lnTo>
                  <a:lnTo>
                    <a:pt x="196794" y="146104"/>
                  </a:lnTo>
                  <a:lnTo>
                    <a:pt x="199647" y="148425"/>
                  </a:lnTo>
                  <a:lnTo>
                    <a:pt x="202501" y="149972"/>
                  </a:lnTo>
                  <a:lnTo>
                    <a:pt x="208213" y="151691"/>
                  </a:lnTo>
                  <a:lnTo>
                    <a:pt x="212022" y="151197"/>
                  </a:lnTo>
                  <a:lnTo>
                    <a:pt x="216466" y="149915"/>
                  </a:lnTo>
                  <a:lnTo>
                    <a:pt x="231069" y="14449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58"/>
            <p:cNvSpPr/>
            <p:nvPr/>
          </p:nvSpPr>
          <p:spPr>
            <a:xfrm>
              <a:off x="7923930" y="4989195"/>
              <a:ext cx="137078" cy="178679"/>
            </a:xfrm>
            <a:custGeom>
              <a:avLst/>
              <a:gdLst/>
              <a:ahLst/>
              <a:cxnLst/>
              <a:rect l="0" t="0" r="0" b="0"/>
              <a:pathLst>
                <a:path w="137078" h="178679">
                  <a:moveTo>
                    <a:pt x="8489" y="8572"/>
                  </a:moveTo>
                  <a:lnTo>
                    <a:pt x="3938" y="8572"/>
                  </a:lnTo>
                  <a:lnTo>
                    <a:pt x="3550" y="9525"/>
                  </a:lnTo>
                  <a:lnTo>
                    <a:pt x="4244" y="11112"/>
                  </a:lnTo>
                  <a:lnTo>
                    <a:pt x="5659" y="13123"/>
                  </a:lnTo>
                  <a:lnTo>
                    <a:pt x="5651" y="15416"/>
                  </a:lnTo>
                  <a:lnTo>
                    <a:pt x="4692" y="17897"/>
                  </a:lnTo>
                  <a:lnTo>
                    <a:pt x="3100" y="20504"/>
                  </a:lnTo>
                  <a:lnTo>
                    <a:pt x="1331" y="25940"/>
                  </a:lnTo>
                  <a:lnTo>
                    <a:pt x="860" y="28723"/>
                  </a:lnTo>
                  <a:lnTo>
                    <a:pt x="546" y="31531"/>
                  </a:lnTo>
                  <a:lnTo>
                    <a:pt x="337" y="34356"/>
                  </a:lnTo>
                  <a:lnTo>
                    <a:pt x="197" y="37191"/>
                  </a:lnTo>
                  <a:lnTo>
                    <a:pt x="42" y="45422"/>
                  </a:lnTo>
                  <a:lnTo>
                    <a:pt x="0" y="50283"/>
                  </a:lnTo>
                  <a:lnTo>
                    <a:pt x="925" y="55430"/>
                  </a:lnTo>
                  <a:lnTo>
                    <a:pt x="2494" y="60765"/>
                  </a:lnTo>
                  <a:lnTo>
                    <a:pt x="4492" y="66228"/>
                  </a:lnTo>
                  <a:lnTo>
                    <a:pt x="5824" y="71774"/>
                  </a:lnTo>
                  <a:lnTo>
                    <a:pt x="6713" y="77377"/>
                  </a:lnTo>
                  <a:lnTo>
                    <a:pt x="7305" y="83017"/>
                  </a:lnTo>
                  <a:lnTo>
                    <a:pt x="8653" y="88682"/>
                  </a:lnTo>
                  <a:lnTo>
                    <a:pt x="10503" y="94364"/>
                  </a:lnTo>
                  <a:lnTo>
                    <a:pt x="12690" y="100056"/>
                  </a:lnTo>
                  <a:lnTo>
                    <a:pt x="15100" y="105757"/>
                  </a:lnTo>
                  <a:lnTo>
                    <a:pt x="17658" y="111462"/>
                  </a:lnTo>
                  <a:lnTo>
                    <a:pt x="20317" y="117170"/>
                  </a:lnTo>
                  <a:lnTo>
                    <a:pt x="22090" y="122881"/>
                  </a:lnTo>
                  <a:lnTo>
                    <a:pt x="23272" y="128593"/>
                  </a:lnTo>
                  <a:lnTo>
                    <a:pt x="24060" y="134306"/>
                  </a:lnTo>
                  <a:lnTo>
                    <a:pt x="25537" y="139067"/>
                  </a:lnTo>
                  <a:lnTo>
                    <a:pt x="27474" y="143194"/>
                  </a:lnTo>
                  <a:lnTo>
                    <a:pt x="29719" y="146898"/>
                  </a:lnTo>
                  <a:lnTo>
                    <a:pt x="31215" y="150319"/>
                  </a:lnTo>
                  <a:lnTo>
                    <a:pt x="32213" y="153553"/>
                  </a:lnTo>
                  <a:lnTo>
                    <a:pt x="32877" y="156661"/>
                  </a:lnTo>
                  <a:lnTo>
                    <a:pt x="33321" y="159686"/>
                  </a:lnTo>
                  <a:lnTo>
                    <a:pt x="33616" y="162654"/>
                  </a:lnTo>
                  <a:lnTo>
                    <a:pt x="34091" y="169712"/>
                  </a:lnTo>
                  <a:lnTo>
                    <a:pt x="34156" y="173218"/>
                  </a:lnTo>
                  <a:lnTo>
                    <a:pt x="34197" y="178678"/>
                  </a:lnTo>
                  <a:lnTo>
                    <a:pt x="34207" y="171768"/>
                  </a:lnTo>
                  <a:lnTo>
                    <a:pt x="31668" y="169051"/>
                  </a:lnTo>
                  <a:lnTo>
                    <a:pt x="29656" y="166993"/>
                  </a:lnTo>
                  <a:lnTo>
                    <a:pt x="28316" y="164669"/>
                  </a:lnTo>
                  <a:lnTo>
                    <a:pt x="25477" y="155894"/>
                  </a:lnTo>
                  <a:lnTo>
                    <a:pt x="23624" y="151554"/>
                  </a:lnTo>
                  <a:lnTo>
                    <a:pt x="21437" y="146756"/>
                  </a:lnTo>
                  <a:lnTo>
                    <a:pt x="19978" y="140700"/>
                  </a:lnTo>
                  <a:lnTo>
                    <a:pt x="19006" y="133805"/>
                  </a:lnTo>
                  <a:lnTo>
                    <a:pt x="18358" y="126350"/>
                  </a:lnTo>
                  <a:lnTo>
                    <a:pt x="17927" y="119476"/>
                  </a:lnTo>
                  <a:lnTo>
                    <a:pt x="17446" y="106758"/>
                  </a:lnTo>
                  <a:lnTo>
                    <a:pt x="17176" y="88888"/>
                  </a:lnTo>
                  <a:lnTo>
                    <a:pt x="18091" y="83071"/>
                  </a:lnTo>
                  <a:lnTo>
                    <a:pt x="19653" y="77288"/>
                  </a:lnTo>
                  <a:lnTo>
                    <a:pt x="21647" y="71527"/>
                  </a:lnTo>
                  <a:lnTo>
                    <a:pt x="23929" y="65782"/>
                  </a:lnTo>
                  <a:lnTo>
                    <a:pt x="26403" y="60047"/>
                  </a:lnTo>
                  <a:lnTo>
                    <a:pt x="29004" y="54319"/>
                  </a:lnTo>
                  <a:lnTo>
                    <a:pt x="30738" y="49548"/>
                  </a:lnTo>
                  <a:lnTo>
                    <a:pt x="31895" y="45414"/>
                  </a:lnTo>
                  <a:lnTo>
                    <a:pt x="32665" y="41706"/>
                  </a:lnTo>
                  <a:lnTo>
                    <a:pt x="35084" y="38281"/>
                  </a:lnTo>
                  <a:lnTo>
                    <a:pt x="38602" y="35046"/>
                  </a:lnTo>
                  <a:lnTo>
                    <a:pt x="42851" y="31936"/>
                  </a:lnTo>
                  <a:lnTo>
                    <a:pt x="46638" y="27958"/>
                  </a:lnTo>
                  <a:lnTo>
                    <a:pt x="50114" y="23401"/>
                  </a:lnTo>
                  <a:lnTo>
                    <a:pt x="53384" y="18459"/>
                  </a:lnTo>
                  <a:lnTo>
                    <a:pt x="57470" y="15163"/>
                  </a:lnTo>
                  <a:lnTo>
                    <a:pt x="62098" y="12966"/>
                  </a:lnTo>
                  <a:lnTo>
                    <a:pt x="67089" y="11501"/>
                  </a:lnTo>
                  <a:lnTo>
                    <a:pt x="72321" y="10525"/>
                  </a:lnTo>
                  <a:lnTo>
                    <a:pt x="77713" y="9874"/>
                  </a:lnTo>
                  <a:lnTo>
                    <a:pt x="83213" y="9440"/>
                  </a:lnTo>
                  <a:lnTo>
                    <a:pt x="88786" y="8198"/>
                  </a:lnTo>
                  <a:lnTo>
                    <a:pt x="94405" y="6418"/>
                  </a:lnTo>
                  <a:lnTo>
                    <a:pt x="100056" y="4278"/>
                  </a:lnTo>
                  <a:lnTo>
                    <a:pt x="104776" y="2852"/>
                  </a:lnTo>
                  <a:lnTo>
                    <a:pt x="108876" y="1901"/>
                  </a:lnTo>
                  <a:lnTo>
                    <a:pt x="112562" y="1267"/>
                  </a:lnTo>
                  <a:lnTo>
                    <a:pt x="116924" y="844"/>
                  </a:lnTo>
                  <a:lnTo>
                    <a:pt x="121736" y="563"/>
                  </a:lnTo>
                  <a:lnTo>
                    <a:pt x="137077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59"/>
            <p:cNvSpPr/>
            <p:nvPr/>
          </p:nvSpPr>
          <p:spPr>
            <a:xfrm>
              <a:off x="8099030" y="4972050"/>
              <a:ext cx="159146" cy="162758"/>
            </a:xfrm>
            <a:custGeom>
              <a:avLst/>
              <a:gdLst/>
              <a:ahLst/>
              <a:cxnLst/>
              <a:rect l="0" t="0" r="0" b="0"/>
              <a:pathLst>
                <a:path w="159146" h="162758">
                  <a:moveTo>
                    <a:pt x="90564" y="0"/>
                  </a:moveTo>
                  <a:lnTo>
                    <a:pt x="77794" y="0"/>
                  </a:lnTo>
                  <a:lnTo>
                    <a:pt x="75384" y="953"/>
                  </a:lnTo>
                  <a:lnTo>
                    <a:pt x="72824" y="2540"/>
                  </a:lnTo>
                  <a:lnTo>
                    <a:pt x="70165" y="4551"/>
                  </a:lnTo>
                  <a:lnTo>
                    <a:pt x="67440" y="5891"/>
                  </a:lnTo>
                  <a:lnTo>
                    <a:pt x="64671" y="6785"/>
                  </a:lnTo>
                  <a:lnTo>
                    <a:pt x="61872" y="7381"/>
                  </a:lnTo>
                  <a:lnTo>
                    <a:pt x="59054" y="8730"/>
                  </a:lnTo>
                  <a:lnTo>
                    <a:pt x="56222" y="10583"/>
                  </a:lnTo>
                  <a:lnTo>
                    <a:pt x="53382" y="12770"/>
                  </a:lnTo>
                  <a:lnTo>
                    <a:pt x="50537" y="15181"/>
                  </a:lnTo>
                  <a:lnTo>
                    <a:pt x="47686" y="17741"/>
                  </a:lnTo>
                  <a:lnTo>
                    <a:pt x="41980" y="23124"/>
                  </a:lnTo>
                  <a:lnTo>
                    <a:pt x="36268" y="28693"/>
                  </a:lnTo>
                  <a:lnTo>
                    <a:pt x="33413" y="32463"/>
                  </a:lnTo>
                  <a:lnTo>
                    <a:pt x="30556" y="36882"/>
                  </a:lnTo>
                  <a:lnTo>
                    <a:pt x="27699" y="41733"/>
                  </a:lnTo>
                  <a:lnTo>
                    <a:pt x="24841" y="45919"/>
                  </a:lnTo>
                  <a:lnTo>
                    <a:pt x="21985" y="49663"/>
                  </a:lnTo>
                  <a:lnTo>
                    <a:pt x="19127" y="53111"/>
                  </a:lnTo>
                  <a:lnTo>
                    <a:pt x="16270" y="57315"/>
                  </a:lnTo>
                  <a:lnTo>
                    <a:pt x="13412" y="62022"/>
                  </a:lnTo>
                  <a:lnTo>
                    <a:pt x="10554" y="67066"/>
                  </a:lnTo>
                  <a:lnTo>
                    <a:pt x="8650" y="72333"/>
                  </a:lnTo>
                  <a:lnTo>
                    <a:pt x="7379" y="77749"/>
                  </a:lnTo>
                  <a:lnTo>
                    <a:pt x="6533" y="83265"/>
                  </a:lnTo>
                  <a:lnTo>
                    <a:pt x="5969" y="87895"/>
                  </a:lnTo>
                  <a:lnTo>
                    <a:pt x="5592" y="91934"/>
                  </a:lnTo>
                  <a:lnTo>
                    <a:pt x="5341" y="95579"/>
                  </a:lnTo>
                  <a:lnTo>
                    <a:pt x="4221" y="99914"/>
                  </a:lnTo>
                  <a:lnTo>
                    <a:pt x="2523" y="104709"/>
                  </a:lnTo>
                  <a:lnTo>
                    <a:pt x="437" y="109811"/>
                  </a:lnTo>
                  <a:lnTo>
                    <a:pt x="0" y="114165"/>
                  </a:lnTo>
                  <a:lnTo>
                    <a:pt x="661" y="118020"/>
                  </a:lnTo>
                  <a:lnTo>
                    <a:pt x="2054" y="121542"/>
                  </a:lnTo>
                  <a:lnTo>
                    <a:pt x="2982" y="125796"/>
                  </a:lnTo>
                  <a:lnTo>
                    <a:pt x="3601" y="130536"/>
                  </a:lnTo>
                  <a:lnTo>
                    <a:pt x="4014" y="135601"/>
                  </a:lnTo>
                  <a:lnTo>
                    <a:pt x="5241" y="139931"/>
                  </a:lnTo>
                  <a:lnTo>
                    <a:pt x="7013" y="143769"/>
                  </a:lnTo>
                  <a:lnTo>
                    <a:pt x="9146" y="147281"/>
                  </a:lnTo>
                  <a:lnTo>
                    <a:pt x="11520" y="149623"/>
                  </a:lnTo>
                  <a:lnTo>
                    <a:pt x="14056" y="151183"/>
                  </a:lnTo>
                  <a:lnTo>
                    <a:pt x="16699" y="152224"/>
                  </a:lnTo>
                  <a:lnTo>
                    <a:pt x="19413" y="153870"/>
                  </a:lnTo>
                  <a:lnTo>
                    <a:pt x="22175" y="155920"/>
                  </a:lnTo>
                  <a:lnTo>
                    <a:pt x="24969" y="158239"/>
                  </a:lnTo>
                  <a:lnTo>
                    <a:pt x="27784" y="159785"/>
                  </a:lnTo>
                  <a:lnTo>
                    <a:pt x="30614" y="160816"/>
                  </a:lnTo>
                  <a:lnTo>
                    <a:pt x="33452" y="161503"/>
                  </a:lnTo>
                  <a:lnTo>
                    <a:pt x="37250" y="161961"/>
                  </a:lnTo>
                  <a:lnTo>
                    <a:pt x="41686" y="162266"/>
                  </a:lnTo>
                  <a:lnTo>
                    <a:pt x="46549" y="162470"/>
                  </a:lnTo>
                  <a:lnTo>
                    <a:pt x="57032" y="162696"/>
                  </a:lnTo>
                  <a:lnTo>
                    <a:pt x="62495" y="162757"/>
                  </a:lnTo>
                  <a:lnTo>
                    <a:pt x="67089" y="161844"/>
                  </a:lnTo>
                  <a:lnTo>
                    <a:pt x="71105" y="160284"/>
                  </a:lnTo>
                  <a:lnTo>
                    <a:pt x="74734" y="158291"/>
                  </a:lnTo>
                  <a:lnTo>
                    <a:pt x="88943" y="150935"/>
                  </a:lnTo>
                  <a:lnTo>
                    <a:pt x="93293" y="148248"/>
                  </a:lnTo>
                  <a:lnTo>
                    <a:pt x="97147" y="145505"/>
                  </a:lnTo>
                  <a:lnTo>
                    <a:pt x="100668" y="142723"/>
                  </a:lnTo>
                  <a:lnTo>
                    <a:pt x="104920" y="139916"/>
                  </a:lnTo>
                  <a:lnTo>
                    <a:pt x="109660" y="137092"/>
                  </a:lnTo>
                  <a:lnTo>
                    <a:pt x="114725" y="134257"/>
                  </a:lnTo>
                  <a:lnTo>
                    <a:pt x="125432" y="128567"/>
                  </a:lnTo>
                  <a:lnTo>
                    <a:pt x="130954" y="125716"/>
                  </a:lnTo>
                  <a:lnTo>
                    <a:pt x="135589" y="122863"/>
                  </a:lnTo>
                  <a:lnTo>
                    <a:pt x="139630" y="120009"/>
                  </a:lnTo>
                  <a:lnTo>
                    <a:pt x="143277" y="117153"/>
                  </a:lnTo>
                  <a:lnTo>
                    <a:pt x="146662" y="115249"/>
                  </a:lnTo>
                  <a:lnTo>
                    <a:pt x="149870" y="113980"/>
                  </a:lnTo>
                  <a:lnTo>
                    <a:pt x="159145" y="11144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60"/>
            <p:cNvSpPr/>
            <p:nvPr/>
          </p:nvSpPr>
          <p:spPr>
            <a:xfrm>
              <a:off x="8378543" y="4749165"/>
              <a:ext cx="153952" cy="317138"/>
            </a:xfrm>
            <a:custGeom>
              <a:avLst/>
              <a:gdLst/>
              <a:ahLst/>
              <a:cxnLst/>
              <a:rect l="0" t="0" r="0" b="0"/>
              <a:pathLst>
                <a:path w="153952" h="317138">
                  <a:moveTo>
                    <a:pt x="25364" y="0"/>
                  </a:moveTo>
                  <a:lnTo>
                    <a:pt x="17984" y="0"/>
                  </a:lnTo>
                  <a:lnTo>
                    <a:pt x="17586" y="952"/>
                  </a:lnTo>
                  <a:lnTo>
                    <a:pt x="17146" y="4551"/>
                  </a:lnTo>
                  <a:lnTo>
                    <a:pt x="14409" y="11865"/>
                  </a:lnTo>
                  <a:lnTo>
                    <a:pt x="10970" y="20513"/>
                  </a:lnTo>
                  <a:lnTo>
                    <a:pt x="9442" y="27532"/>
                  </a:lnTo>
                  <a:lnTo>
                    <a:pt x="8763" y="36366"/>
                  </a:lnTo>
                  <a:lnTo>
                    <a:pt x="8581" y="41389"/>
                  </a:lnTo>
                  <a:lnTo>
                    <a:pt x="8290" y="69030"/>
                  </a:lnTo>
                  <a:lnTo>
                    <a:pt x="8228" y="104246"/>
                  </a:lnTo>
                  <a:lnTo>
                    <a:pt x="7273" y="112360"/>
                  </a:lnTo>
                  <a:lnTo>
                    <a:pt x="5683" y="120626"/>
                  </a:lnTo>
                  <a:lnTo>
                    <a:pt x="3671" y="128994"/>
                  </a:lnTo>
                  <a:lnTo>
                    <a:pt x="2329" y="137432"/>
                  </a:lnTo>
                  <a:lnTo>
                    <a:pt x="1435" y="145913"/>
                  </a:lnTo>
                  <a:lnTo>
                    <a:pt x="840" y="154426"/>
                  </a:lnTo>
                  <a:lnTo>
                    <a:pt x="442" y="162005"/>
                  </a:lnTo>
                  <a:lnTo>
                    <a:pt x="0" y="175507"/>
                  </a:lnTo>
                  <a:lnTo>
                    <a:pt x="834" y="182727"/>
                  </a:lnTo>
                  <a:lnTo>
                    <a:pt x="2344" y="190398"/>
                  </a:lnTo>
                  <a:lnTo>
                    <a:pt x="4302" y="198369"/>
                  </a:lnTo>
                  <a:lnTo>
                    <a:pt x="5608" y="206541"/>
                  </a:lnTo>
                  <a:lnTo>
                    <a:pt x="6479" y="214846"/>
                  </a:lnTo>
                  <a:lnTo>
                    <a:pt x="7059" y="223241"/>
                  </a:lnTo>
                  <a:lnTo>
                    <a:pt x="7445" y="230743"/>
                  </a:lnTo>
                  <a:lnTo>
                    <a:pt x="7876" y="244157"/>
                  </a:lnTo>
                  <a:lnTo>
                    <a:pt x="8117" y="262419"/>
                  </a:lnTo>
                  <a:lnTo>
                    <a:pt x="9103" y="268291"/>
                  </a:lnTo>
                  <a:lnTo>
                    <a:pt x="10713" y="274111"/>
                  </a:lnTo>
                  <a:lnTo>
                    <a:pt x="12740" y="279896"/>
                  </a:lnTo>
                  <a:lnTo>
                    <a:pt x="14991" y="288863"/>
                  </a:lnTo>
                  <a:lnTo>
                    <a:pt x="15591" y="292588"/>
                  </a:lnTo>
                  <a:lnTo>
                    <a:pt x="18797" y="299266"/>
                  </a:lnTo>
                  <a:lnTo>
                    <a:pt x="23399" y="305410"/>
                  </a:lnTo>
                  <a:lnTo>
                    <a:pt x="25958" y="308382"/>
                  </a:lnTo>
                  <a:lnTo>
                    <a:pt x="28618" y="311315"/>
                  </a:lnTo>
                  <a:lnTo>
                    <a:pt x="31343" y="313270"/>
                  </a:lnTo>
                  <a:lnTo>
                    <a:pt x="34112" y="314574"/>
                  </a:lnTo>
                  <a:lnTo>
                    <a:pt x="36912" y="315444"/>
                  </a:lnTo>
                  <a:lnTo>
                    <a:pt x="39729" y="316023"/>
                  </a:lnTo>
                  <a:lnTo>
                    <a:pt x="42561" y="316409"/>
                  </a:lnTo>
                  <a:lnTo>
                    <a:pt x="49399" y="317030"/>
                  </a:lnTo>
                  <a:lnTo>
                    <a:pt x="52874" y="317114"/>
                  </a:lnTo>
                  <a:lnTo>
                    <a:pt x="55135" y="317137"/>
                  </a:lnTo>
                  <a:lnTo>
                    <a:pt x="58546" y="316199"/>
                  </a:lnTo>
                  <a:lnTo>
                    <a:pt x="62726" y="314622"/>
                  </a:lnTo>
                  <a:lnTo>
                    <a:pt x="67417" y="312618"/>
                  </a:lnTo>
                  <a:lnTo>
                    <a:pt x="71497" y="310330"/>
                  </a:lnTo>
                  <a:lnTo>
                    <a:pt x="75170" y="307851"/>
                  </a:lnTo>
                  <a:lnTo>
                    <a:pt x="78571" y="305246"/>
                  </a:lnTo>
                  <a:lnTo>
                    <a:pt x="81790" y="302558"/>
                  </a:lnTo>
                  <a:lnTo>
                    <a:pt x="84890" y="299813"/>
                  </a:lnTo>
                  <a:lnTo>
                    <a:pt x="87907" y="297030"/>
                  </a:lnTo>
                  <a:lnTo>
                    <a:pt x="89919" y="293270"/>
                  </a:lnTo>
                  <a:lnTo>
                    <a:pt x="93704" y="278876"/>
                  </a:lnTo>
                  <a:lnTo>
                    <a:pt x="95690" y="273547"/>
                  </a:lnTo>
                  <a:lnTo>
                    <a:pt x="97965" y="268090"/>
                  </a:lnTo>
                  <a:lnTo>
                    <a:pt x="100435" y="262546"/>
                  </a:lnTo>
                  <a:lnTo>
                    <a:pt x="105718" y="251307"/>
                  </a:lnTo>
                  <a:lnTo>
                    <a:pt x="114050" y="234269"/>
                  </a:lnTo>
                  <a:lnTo>
                    <a:pt x="115919" y="228569"/>
                  </a:lnTo>
                  <a:lnTo>
                    <a:pt x="117167" y="222865"/>
                  </a:lnTo>
                  <a:lnTo>
                    <a:pt x="117999" y="217156"/>
                  </a:lnTo>
                  <a:lnTo>
                    <a:pt x="118923" y="208273"/>
                  </a:lnTo>
                  <a:lnTo>
                    <a:pt x="119169" y="204572"/>
                  </a:lnTo>
                  <a:lnTo>
                    <a:pt x="121983" y="195378"/>
                  </a:lnTo>
                  <a:lnTo>
                    <a:pt x="124066" y="190259"/>
                  </a:lnTo>
                  <a:lnTo>
                    <a:pt x="125456" y="184942"/>
                  </a:lnTo>
                  <a:lnTo>
                    <a:pt x="126382" y="179492"/>
                  </a:lnTo>
                  <a:lnTo>
                    <a:pt x="126999" y="173954"/>
                  </a:lnTo>
                  <a:lnTo>
                    <a:pt x="126458" y="169309"/>
                  </a:lnTo>
                  <a:lnTo>
                    <a:pt x="125145" y="165260"/>
                  </a:lnTo>
                  <a:lnTo>
                    <a:pt x="122099" y="158221"/>
                  </a:lnTo>
                  <a:lnTo>
                    <a:pt x="120745" y="151918"/>
                  </a:lnTo>
                  <a:lnTo>
                    <a:pt x="119432" y="149856"/>
                  </a:lnTo>
                  <a:lnTo>
                    <a:pt x="117603" y="148481"/>
                  </a:lnTo>
                  <a:lnTo>
                    <a:pt x="115432" y="147565"/>
                  </a:lnTo>
                  <a:lnTo>
                    <a:pt x="113985" y="146002"/>
                  </a:lnTo>
                  <a:lnTo>
                    <a:pt x="113020" y="144006"/>
                  </a:lnTo>
                  <a:lnTo>
                    <a:pt x="112376" y="141724"/>
                  </a:lnTo>
                  <a:lnTo>
                    <a:pt x="110995" y="141155"/>
                  </a:lnTo>
                  <a:lnTo>
                    <a:pt x="109121" y="141728"/>
                  </a:lnTo>
                  <a:lnTo>
                    <a:pt x="103822" y="144941"/>
                  </a:lnTo>
                  <a:lnTo>
                    <a:pt x="100557" y="147921"/>
                  </a:lnTo>
                  <a:lnTo>
                    <a:pt x="98353" y="150049"/>
                  </a:lnTo>
                  <a:lnTo>
                    <a:pt x="96883" y="152420"/>
                  </a:lnTo>
                  <a:lnTo>
                    <a:pt x="93863" y="161260"/>
                  </a:lnTo>
                  <a:lnTo>
                    <a:pt x="89780" y="170414"/>
                  </a:lnTo>
                  <a:lnTo>
                    <a:pt x="82128" y="186277"/>
                  </a:lnTo>
                  <a:lnTo>
                    <a:pt x="80351" y="191812"/>
                  </a:lnTo>
                  <a:lnTo>
                    <a:pt x="79167" y="197407"/>
                  </a:lnTo>
                  <a:lnTo>
                    <a:pt x="78378" y="203042"/>
                  </a:lnTo>
                  <a:lnTo>
                    <a:pt x="77852" y="208704"/>
                  </a:lnTo>
                  <a:lnTo>
                    <a:pt x="77502" y="214383"/>
                  </a:lnTo>
                  <a:lnTo>
                    <a:pt x="77111" y="225774"/>
                  </a:lnTo>
                  <a:lnTo>
                    <a:pt x="76937" y="237186"/>
                  </a:lnTo>
                  <a:lnTo>
                    <a:pt x="77843" y="242896"/>
                  </a:lnTo>
                  <a:lnTo>
                    <a:pt x="79401" y="248609"/>
                  </a:lnTo>
                  <a:lnTo>
                    <a:pt x="81391" y="254321"/>
                  </a:lnTo>
                  <a:lnTo>
                    <a:pt x="83603" y="263209"/>
                  </a:lnTo>
                  <a:lnTo>
                    <a:pt x="84192" y="266913"/>
                  </a:lnTo>
                  <a:lnTo>
                    <a:pt x="87387" y="273568"/>
                  </a:lnTo>
                  <a:lnTo>
                    <a:pt x="89573" y="276676"/>
                  </a:lnTo>
                  <a:lnTo>
                    <a:pt x="91982" y="278748"/>
                  </a:lnTo>
                  <a:lnTo>
                    <a:pt x="94542" y="280129"/>
                  </a:lnTo>
                  <a:lnTo>
                    <a:pt x="97200" y="281050"/>
                  </a:lnTo>
                  <a:lnTo>
                    <a:pt x="99924" y="282617"/>
                  </a:lnTo>
                  <a:lnTo>
                    <a:pt x="102693" y="284614"/>
                  </a:lnTo>
                  <a:lnTo>
                    <a:pt x="105491" y="286897"/>
                  </a:lnTo>
                  <a:lnTo>
                    <a:pt x="108310" y="288419"/>
                  </a:lnTo>
                  <a:lnTo>
                    <a:pt x="111141" y="289434"/>
                  </a:lnTo>
                  <a:lnTo>
                    <a:pt x="113982" y="290111"/>
                  </a:lnTo>
                  <a:lnTo>
                    <a:pt x="116828" y="289610"/>
                  </a:lnTo>
                  <a:lnTo>
                    <a:pt x="119677" y="288323"/>
                  </a:lnTo>
                  <a:lnTo>
                    <a:pt x="122530" y="286513"/>
                  </a:lnTo>
                  <a:lnTo>
                    <a:pt x="125383" y="284354"/>
                  </a:lnTo>
                  <a:lnTo>
                    <a:pt x="128240" y="281961"/>
                  </a:lnTo>
                  <a:lnTo>
                    <a:pt x="131095" y="279414"/>
                  </a:lnTo>
                  <a:lnTo>
                    <a:pt x="136807" y="274044"/>
                  </a:lnTo>
                  <a:lnTo>
                    <a:pt x="139665" y="271278"/>
                  </a:lnTo>
                  <a:lnTo>
                    <a:pt x="142522" y="269435"/>
                  </a:lnTo>
                  <a:lnTo>
                    <a:pt x="145380" y="268205"/>
                  </a:lnTo>
                  <a:lnTo>
                    <a:pt x="153951" y="26574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61"/>
            <p:cNvSpPr/>
            <p:nvPr/>
          </p:nvSpPr>
          <p:spPr>
            <a:xfrm>
              <a:off x="8601075" y="4869189"/>
              <a:ext cx="102870" cy="119575"/>
            </a:xfrm>
            <a:custGeom>
              <a:avLst/>
              <a:gdLst/>
              <a:ahLst/>
              <a:cxnLst/>
              <a:rect l="0" t="0" r="0" b="0"/>
              <a:pathLst>
                <a:path w="102870" h="119575">
                  <a:moveTo>
                    <a:pt x="0" y="8563"/>
                  </a:moveTo>
                  <a:lnTo>
                    <a:pt x="0" y="344"/>
                  </a:lnTo>
                  <a:lnTo>
                    <a:pt x="2540" y="147"/>
                  </a:lnTo>
                  <a:lnTo>
                    <a:pt x="8219" y="0"/>
                  </a:lnTo>
                  <a:lnTo>
                    <a:pt x="8415" y="2535"/>
                  </a:lnTo>
                  <a:lnTo>
                    <a:pt x="8467" y="4544"/>
                  </a:lnTo>
                  <a:lnTo>
                    <a:pt x="8572" y="119574"/>
                  </a:lnTo>
                  <a:lnTo>
                    <a:pt x="8572" y="108036"/>
                  </a:lnTo>
                  <a:lnTo>
                    <a:pt x="9525" y="104406"/>
                  </a:lnTo>
                  <a:lnTo>
                    <a:pt x="11112" y="100081"/>
                  </a:lnTo>
                  <a:lnTo>
                    <a:pt x="13123" y="95292"/>
                  </a:lnTo>
                  <a:lnTo>
                    <a:pt x="14464" y="90195"/>
                  </a:lnTo>
                  <a:lnTo>
                    <a:pt x="15357" y="84892"/>
                  </a:lnTo>
                  <a:lnTo>
                    <a:pt x="15954" y="79451"/>
                  </a:lnTo>
                  <a:lnTo>
                    <a:pt x="17302" y="73920"/>
                  </a:lnTo>
                  <a:lnTo>
                    <a:pt x="19155" y="68327"/>
                  </a:lnTo>
                  <a:lnTo>
                    <a:pt x="21343" y="62693"/>
                  </a:lnTo>
                  <a:lnTo>
                    <a:pt x="23754" y="57985"/>
                  </a:lnTo>
                  <a:lnTo>
                    <a:pt x="26313" y="53893"/>
                  </a:lnTo>
                  <a:lnTo>
                    <a:pt x="28973" y="50213"/>
                  </a:lnTo>
                  <a:lnTo>
                    <a:pt x="31698" y="45855"/>
                  </a:lnTo>
                  <a:lnTo>
                    <a:pt x="34466" y="41044"/>
                  </a:lnTo>
                  <a:lnTo>
                    <a:pt x="37265" y="35932"/>
                  </a:lnTo>
                  <a:lnTo>
                    <a:pt x="40082" y="31572"/>
                  </a:lnTo>
                  <a:lnTo>
                    <a:pt x="42915" y="27712"/>
                  </a:lnTo>
                  <a:lnTo>
                    <a:pt x="45754" y="24187"/>
                  </a:lnTo>
                  <a:lnTo>
                    <a:pt x="47648" y="20884"/>
                  </a:lnTo>
                  <a:lnTo>
                    <a:pt x="48910" y="17729"/>
                  </a:lnTo>
                  <a:lnTo>
                    <a:pt x="49752" y="14674"/>
                  </a:lnTo>
                  <a:lnTo>
                    <a:pt x="51265" y="12637"/>
                  </a:lnTo>
                  <a:lnTo>
                    <a:pt x="53227" y="11279"/>
                  </a:lnTo>
                  <a:lnTo>
                    <a:pt x="55488" y="10374"/>
                  </a:lnTo>
                  <a:lnTo>
                    <a:pt x="57946" y="9770"/>
                  </a:lnTo>
                  <a:lnTo>
                    <a:pt x="60538" y="9368"/>
                  </a:lnTo>
                  <a:lnTo>
                    <a:pt x="66991" y="8722"/>
                  </a:lnTo>
                  <a:lnTo>
                    <a:pt x="68474" y="9622"/>
                  </a:lnTo>
                  <a:lnTo>
                    <a:pt x="70414" y="11174"/>
                  </a:lnTo>
                  <a:lnTo>
                    <a:pt x="72659" y="13161"/>
                  </a:lnTo>
                  <a:lnTo>
                    <a:pt x="74157" y="15438"/>
                  </a:lnTo>
                  <a:lnTo>
                    <a:pt x="75155" y="17909"/>
                  </a:lnTo>
                  <a:lnTo>
                    <a:pt x="75821" y="20509"/>
                  </a:lnTo>
                  <a:lnTo>
                    <a:pt x="77217" y="24147"/>
                  </a:lnTo>
                  <a:lnTo>
                    <a:pt x="79101" y="28477"/>
                  </a:lnTo>
                  <a:lnTo>
                    <a:pt x="81308" y="33269"/>
                  </a:lnTo>
                  <a:lnTo>
                    <a:pt x="82781" y="37416"/>
                  </a:lnTo>
                  <a:lnTo>
                    <a:pt x="83763" y="41134"/>
                  </a:lnTo>
                  <a:lnTo>
                    <a:pt x="84417" y="44564"/>
                  </a:lnTo>
                  <a:lnTo>
                    <a:pt x="85805" y="48756"/>
                  </a:lnTo>
                  <a:lnTo>
                    <a:pt x="87683" y="53456"/>
                  </a:lnTo>
                  <a:lnTo>
                    <a:pt x="89889" y="58494"/>
                  </a:lnTo>
                  <a:lnTo>
                    <a:pt x="91357" y="62806"/>
                  </a:lnTo>
                  <a:lnTo>
                    <a:pt x="92338" y="66632"/>
                  </a:lnTo>
                  <a:lnTo>
                    <a:pt x="92990" y="70135"/>
                  </a:lnTo>
                  <a:lnTo>
                    <a:pt x="93426" y="74377"/>
                  </a:lnTo>
                  <a:lnTo>
                    <a:pt x="93716" y="79109"/>
                  </a:lnTo>
                  <a:lnTo>
                    <a:pt x="94039" y="88494"/>
                  </a:lnTo>
                  <a:lnTo>
                    <a:pt x="94182" y="95840"/>
                  </a:lnTo>
                  <a:lnTo>
                    <a:pt x="95173" y="98180"/>
                  </a:lnTo>
                  <a:lnTo>
                    <a:pt x="96787" y="99741"/>
                  </a:lnTo>
                  <a:lnTo>
                    <a:pt x="98814" y="100781"/>
                  </a:lnTo>
                  <a:lnTo>
                    <a:pt x="100165" y="102426"/>
                  </a:lnTo>
                  <a:lnTo>
                    <a:pt x="101068" y="104476"/>
                  </a:lnTo>
                  <a:lnTo>
                    <a:pt x="102869" y="11143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62"/>
            <p:cNvSpPr/>
            <p:nvPr/>
          </p:nvSpPr>
          <p:spPr>
            <a:xfrm>
              <a:off x="8739572" y="4809182"/>
              <a:ext cx="97824" cy="377181"/>
            </a:xfrm>
            <a:custGeom>
              <a:avLst/>
              <a:gdLst/>
              <a:ahLst/>
              <a:cxnLst/>
              <a:rect l="0" t="0" r="0" b="0"/>
              <a:pathLst>
                <a:path w="97824" h="377181">
                  <a:moveTo>
                    <a:pt x="50097" y="8563"/>
                  </a:moveTo>
                  <a:lnTo>
                    <a:pt x="50097" y="4012"/>
                  </a:lnTo>
                  <a:lnTo>
                    <a:pt x="49145" y="2671"/>
                  </a:lnTo>
                  <a:lnTo>
                    <a:pt x="47558" y="1777"/>
                  </a:lnTo>
                  <a:lnTo>
                    <a:pt x="41629" y="21"/>
                  </a:lnTo>
                  <a:lnTo>
                    <a:pt x="37006" y="0"/>
                  </a:lnTo>
                  <a:lnTo>
                    <a:pt x="35655" y="949"/>
                  </a:lnTo>
                  <a:lnTo>
                    <a:pt x="34753" y="2535"/>
                  </a:lnTo>
                  <a:lnTo>
                    <a:pt x="32801" y="7788"/>
                  </a:lnTo>
                  <a:lnTo>
                    <a:pt x="30946" y="11856"/>
                  </a:lnTo>
                  <a:lnTo>
                    <a:pt x="23786" y="26684"/>
                  </a:lnTo>
                  <a:lnTo>
                    <a:pt x="21127" y="32073"/>
                  </a:lnTo>
                  <a:lnTo>
                    <a:pt x="18401" y="36619"/>
                  </a:lnTo>
                  <a:lnTo>
                    <a:pt x="15632" y="40602"/>
                  </a:lnTo>
                  <a:lnTo>
                    <a:pt x="12833" y="44209"/>
                  </a:lnTo>
                  <a:lnTo>
                    <a:pt x="10967" y="48519"/>
                  </a:lnTo>
                  <a:lnTo>
                    <a:pt x="8894" y="58389"/>
                  </a:lnTo>
                  <a:lnTo>
                    <a:pt x="7389" y="63688"/>
                  </a:lnTo>
                  <a:lnTo>
                    <a:pt x="5432" y="69125"/>
                  </a:lnTo>
                  <a:lnTo>
                    <a:pt x="3176" y="74655"/>
                  </a:lnTo>
                  <a:lnTo>
                    <a:pt x="668" y="85880"/>
                  </a:lnTo>
                  <a:lnTo>
                    <a:pt x="0" y="91540"/>
                  </a:lnTo>
                  <a:lnTo>
                    <a:pt x="1797" y="102909"/>
                  </a:lnTo>
                  <a:lnTo>
                    <a:pt x="4819" y="113359"/>
                  </a:lnTo>
                  <a:lnTo>
                    <a:pt x="6161" y="121179"/>
                  </a:lnTo>
                  <a:lnTo>
                    <a:pt x="7472" y="124598"/>
                  </a:lnTo>
                  <a:lnTo>
                    <a:pt x="9297" y="127829"/>
                  </a:lnTo>
                  <a:lnTo>
                    <a:pt x="11468" y="130936"/>
                  </a:lnTo>
                  <a:lnTo>
                    <a:pt x="13868" y="133008"/>
                  </a:lnTo>
                  <a:lnTo>
                    <a:pt x="16419" y="134389"/>
                  </a:lnTo>
                  <a:lnTo>
                    <a:pt x="22807" y="136605"/>
                  </a:lnTo>
                  <a:lnTo>
                    <a:pt x="24284" y="136787"/>
                  </a:lnTo>
                  <a:lnTo>
                    <a:pt x="26221" y="136908"/>
                  </a:lnTo>
                  <a:lnTo>
                    <a:pt x="31624" y="137102"/>
                  </a:lnTo>
                  <a:lnTo>
                    <a:pt x="33018" y="136166"/>
                  </a:lnTo>
                  <a:lnTo>
                    <a:pt x="34902" y="134589"/>
                  </a:lnTo>
                  <a:lnTo>
                    <a:pt x="37109" y="132585"/>
                  </a:lnTo>
                  <a:lnTo>
                    <a:pt x="42102" y="127819"/>
                  </a:lnTo>
                  <a:lnTo>
                    <a:pt x="44768" y="125214"/>
                  </a:lnTo>
                  <a:lnTo>
                    <a:pt x="47497" y="121573"/>
                  </a:lnTo>
                  <a:lnTo>
                    <a:pt x="50269" y="117240"/>
                  </a:lnTo>
                  <a:lnTo>
                    <a:pt x="53069" y="112447"/>
                  </a:lnTo>
                  <a:lnTo>
                    <a:pt x="55888" y="107346"/>
                  </a:lnTo>
                  <a:lnTo>
                    <a:pt x="61562" y="96599"/>
                  </a:lnTo>
                  <a:lnTo>
                    <a:pt x="64408" y="92018"/>
                  </a:lnTo>
                  <a:lnTo>
                    <a:pt x="67258" y="88012"/>
                  </a:lnTo>
                  <a:lnTo>
                    <a:pt x="70110" y="84389"/>
                  </a:lnTo>
                  <a:lnTo>
                    <a:pt x="72012" y="80069"/>
                  </a:lnTo>
                  <a:lnTo>
                    <a:pt x="74125" y="70188"/>
                  </a:lnTo>
                  <a:lnTo>
                    <a:pt x="75313" y="58466"/>
                  </a:lnTo>
                  <a:lnTo>
                    <a:pt x="75593" y="49474"/>
                  </a:lnTo>
                  <a:lnTo>
                    <a:pt x="75814" y="15399"/>
                  </a:lnTo>
                  <a:lnTo>
                    <a:pt x="75814" y="13120"/>
                  </a:lnTo>
                  <a:lnTo>
                    <a:pt x="74862" y="11601"/>
                  </a:lnTo>
                  <a:lnTo>
                    <a:pt x="73274" y="10588"/>
                  </a:lnTo>
                  <a:lnTo>
                    <a:pt x="68435" y="8963"/>
                  </a:lnTo>
                  <a:lnTo>
                    <a:pt x="68037" y="9782"/>
                  </a:lnTo>
                  <a:lnTo>
                    <a:pt x="67596" y="13232"/>
                  </a:lnTo>
                  <a:lnTo>
                    <a:pt x="68430" y="14533"/>
                  </a:lnTo>
                  <a:lnTo>
                    <a:pt x="69940" y="15401"/>
                  </a:lnTo>
                  <a:lnTo>
                    <a:pt x="71898" y="15979"/>
                  </a:lnTo>
                  <a:lnTo>
                    <a:pt x="73204" y="17317"/>
                  </a:lnTo>
                  <a:lnTo>
                    <a:pt x="74075" y="19161"/>
                  </a:lnTo>
                  <a:lnTo>
                    <a:pt x="75041" y="24703"/>
                  </a:lnTo>
                  <a:lnTo>
                    <a:pt x="75472" y="33516"/>
                  </a:lnTo>
                  <a:lnTo>
                    <a:pt x="75713" y="44637"/>
                  </a:lnTo>
                  <a:lnTo>
                    <a:pt x="75806" y="79243"/>
                  </a:lnTo>
                  <a:lnTo>
                    <a:pt x="76762" y="87116"/>
                  </a:lnTo>
                  <a:lnTo>
                    <a:pt x="78351" y="95222"/>
                  </a:lnTo>
                  <a:lnTo>
                    <a:pt x="80364" y="103483"/>
                  </a:lnTo>
                  <a:lnTo>
                    <a:pt x="81705" y="110895"/>
                  </a:lnTo>
                  <a:lnTo>
                    <a:pt x="82599" y="117742"/>
                  </a:lnTo>
                  <a:lnTo>
                    <a:pt x="83196" y="124211"/>
                  </a:lnTo>
                  <a:lnTo>
                    <a:pt x="84545" y="131381"/>
                  </a:lnTo>
                  <a:lnTo>
                    <a:pt x="86398" y="139020"/>
                  </a:lnTo>
                  <a:lnTo>
                    <a:pt x="88585" y="146969"/>
                  </a:lnTo>
                  <a:lnTo>
                    <a:pt x="90044" y="155126"/>
                  </a:lnTo>
                  <a:lnTo>
                    <a:pt x="91016" y="163422"/>
                  </a:lnTo>
                  <a:lnTo>
                    <a:pt x="91664" y="171810"/>
                  </a:lnTo>
                  <a:lnTo>
                    <a:pt x="92095" y="180259"/>
                  </a:lnTo>
                  <a:lnTo>
                    <a:pt x="92576" y="197267"/>
                  </a:lnTo>
                  <a:lnTo>
                    <a:pt x="93657" y="205803"/>
                  </a:lnTo>
                  <a:lnTo>
                    <a:pt x="95329" y="214351"/>
                  </a:lnTo>
                  <a:lnTo>
                    <a:pt x="97397" y="222908"/>
                  </a:lnTo>
                  <a:lnTo>
                    <a:pt x="97823" y="231470"/>
                  </a:lnTo>
                  <a:lnTo>
                    <a:pt x="97154" y="240035"/>
                  </a:lnTo>
                  <a:lnTo>
                    <a:pt x="95756" y="248602"/>
                  </a:lnTo>
                  <a:lnTo>
                    <a:pt x="94824" y="257171"/>
                  </a:lnTo>
                  <a:lnTo>
                    <a:pt x="94203" y="265742"/>
                  </a:lnTo>
                  <a:lnTo>
                    <a:pt x="93512" y="281932"/>
                  </a:lnTo>
                  <a:lnTo>
                    <a:pt x="93206" y="295478"/>
                  </a:lnTo>
                  <a:lnTo>
                    <a:pt x="92171" y="302709"/>
                  </a:lnTo>
                  <a:lnTo>
                    <a:pt x="90529" y="310388"/>
                  </a:lnTo>
                  <a:lnTo>
                    <a:pt x="88482" y="318365"/>
                  </a:lnTo>
                  <a:lnTo>
                    <a:pt x="87117" y="325587"/>
                  </a:lnTo>
                  <a:lnTo>
                    <a:pt x="86207" y="332308"/>
                  </a:lnTo>
                  <a:lnTo>
                    <a:pt x="85601" y="338693"/>
                  </a:lnTo>
                  <a:lnTo>
                    <a:pt x="84244" y="343902"/>
                  </a:lnTo>
                  <a:lnTo>
                    <a:pt x="82387" y="348327"/>
                  </a:lnTo>
                  <a:lnTo>
                    <a:pt x="80197" y="352230"/>
                  </a:lnTo>
                  <a:lnTo>
                    <a:pt x="77762" y="361646"/>
                  </a:lnTo>
                  <a:lnTo>
                    <a:pt x="77113" y="366824"/>
                  </a:lnTo>
                  <a:lnTo>
                    <a:pt x="75728" y="370276"/>
                  </a:lnTo>
                  <a:lnTo>
                    <a:pt x="73852" y="372577"/>
                  </a:lnTo>
                  <a:lnTo>
                    <a:pt x="71649" y="374112"/>
                  </a:lnTo>
                  <a:lnTo>
                    <a:pt x="69228" y="375135"/>
                  </a:lnTo>
                  <a:lnTo>
                    <a:pt x="66661" y="375817"/>
                  </a:lnTo>
                  <a:lnTo>
                    <a:pt x="63998" y="376271"/>
                  </a:lnTo>
                  <a:lnTo>
                    <a:pt x="61269" y="376574"/>
                  </a:lnTo>
                  <a:lnTo>
                    <a:pt x="58498" y="376776"/>
                  </a:lnTo>
                  <a:lnTo>
                    <a:pt x="55698" y="376911"/>
                  </a:lnTo>
                  <a:lnTo>
                    <a:pt x="50046" y="377060"/>
                  </a:lnTo>
                  <a:lnTo>
                    <a:pt x="41525" y="37718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63"/>
            <p:cNvSpPr/>
            <p:nvPr/>
          </p:nvSpPr>
          <p:spPr>
            <a:xfrm>
              <a:off x="8935402" y="4629150"/>
              <a:ext cx="15955" cy="274321"/>
            </a:xfrm>
            <a:custGeom>
              <a:avLst/>
              <a:gdLst/>
              <a:ahLst/>
              <a:cxnLst/>
              <a:rect l="0" t="0" r="0" b="0"/>
              <a:pathLst>
                <a:path w="15955" h="274321">
                  <a:moveTo>
                    <a:pt x="0" y="0"/>
                  </a:moveTo>
                  <a:lnTo>
                    <a:pt x="0" y="7381"/>
                  </a:lnTo>
                  <a:lnTo>
                    <a:pt x="952" y="8730"/>
                  </a:lnTo>
                  <a:lnTo>
                    <a:pt x="2540" y="10583"/>
                  </a:lnTo>
                  <a:lnTo>
                    <a:pt x="4551" y="12770"/>
                  </a:lnTo>
                  <a:lnTo>
                    <a:pt x="5891" y="15181"/>
                  </a:lnTo>
                  <a:lnTo>
                    <a:pt x="6785" y="17741"/>
                  </a:lnTo>
                  <a:lnTo>
                    <a:pt x="7382" y="20399"/>
                  </a:lnTo>
                  <a:lnTo>
                    <a:pt x="7778" y="24077"/>
                  </a:lnTo>
                  <a:lnTo>
                    <a:pt x="8043" y="28434"/>
                  </a:lnTo>
                  <a:lnTo>
                    <a:pt x="8220" y="33243"/>
                  </a:lnTo>
                  <a:lnTo>
                    <a:pt x="8468" y="53664"/>
                  </a:lnTo>
                  <a:lnTo>
                    <a:pt x="8573" y="249756"/>
                  </a:lnTo>
                  <a:lnTo>
                    <a:pt x="9525" y="253181"/>
                  </a:lnTo>
                  <a:lnTo>
                    <a:pt x="11113" y="256418"/>
                  </a:lnTo>
                  <a:lnTo>
                    <a:pt x="13123" y="259527"/>
                  </a:lnTo>
                  <a:lnTo>
                    <a:pt x="14464" y="262553"/>
                  </a:lnTo>
                  <a:lnTo>
                    <a:pt x="15357" y="265522"/>
                  </a:lnTo>
                  <a:lnTo>
                    <a:pt x="15954" y="268455"/>
                  </a:lnTo>
                  <a:lnTo>
                    <a:pt x="15398" y="270410"/>
                  </a:lnTo>
                  <a:lnTo>
                    <a:pt x="14076" y="271714"/>
                  </a:lnTo>
                  <a:lnTo>
                    <a:pt x="8573" y="27432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64"/>
            <p:cNvSpPr/>
            <p:nvPr/>
          </p:nvSpPr>
          <p:spPr>
            <a:xfrm>
              <a:off x="8858250" y="4647644"/>
              <a:ext cx="231458" cy="221536"/>
            </a:xfrm>
            <a:custGeom>
              <a:avLst/>
              <a:gdLst/>
              <a:ahLst/>
              <a:cxnLst/>
              <a:rect l="0" t="0" r="0" b="0"/>
              <a:pathLst>
                <a:path w="231458" h="221536">
                  <a:moveTo>
                    <a:pt x="0" y="92948"/>
                  </a:moveTo>
                  <a:lnTo>
                    <a:pt x="0" y="88397"/>
                  </a:lnTo>
                  <a:lnTo>
                    <a:pt x="952" y="86104"/>
                  </a:lnTo>
                  <a:lnTo>
                    <a:pt x="5891" y="79279"/>
                  </a:lnTo>
                  <a:lnTo>
                    <a:pt x="10583" y="73950"/>
                  </a:lnTo>
                  <a:lnTo>
                    <a:pt x="12770" y="71710"/>
                  </a:lnTo>
                  <a:lnTo>
                    <a:pt x="16133" y="69264"/>
                  </a:lnTo>
                  <a:lnTo>
                    <a:pt x="20280" y="66682"/>
                  </a:lnTo>
                  <a:lnTo>
                    <a:pt x="24950" y="64007"/>
                  </a:lnTo>
                  <a:lnTo>
                    <a:pt x="35219" y="58495"/>
                  </a:lnTo>
                  <a:lnTo>
                    <a:pt x="40623" y="55692"/>
                  </a:lnTo>
                  <a:lnTo>
                    <a:pt x="45180" y="52871"/>
                  </a:lnTo>
                  <a:lnTo>
                    <a:pt x="49170" y="50037"/>
                  </a:lnTo>
                  <a:lnTo>
                    <a:pt x="52782" y="47196"/>
                  </a:lnTo>
                  <a:lnTo>
                    <a:pt x="57096" y="43397"/>
                  </a:lnTo>
                  <a:lnTo>
                    <a:pt x="66968" y="34095"/>
                  </a:lnTo>
                  <a:lnTo>
                    <a:pt x="85136" y="16324"/>
                  </a:lnTo>
                  <a:lnTo>
                    <a:pt x="88190" y="13290"/>
                  </a:lnTo>
                  <a:lnTo>
                    <a:pt x="91178" y="11268"/>
                  </a:lnTo>
                  <a:lnTo>
                    <a:pt x="97039" y="9021"/>
                  </a:lnTo>
                  <a:lnTo>
                    <a:pt x="100888" y="7469"/>
                  </a:lnTo>
                  <a:lnTo>
                    <a:pt x="105358" y="5482"/>
                  </a:lnTo>
                  <a:lnTo>
                    <a:pt x="110244" y="3205"/>
                  </a:lnTo>
                  <a:lnTo>
                    <a:pt x="114453" y="1687"/>
                  </a:lnTo>
                  <a:lnTo>
                    <a:pt x="121670" y="0"/>
                  </a:lnTo>
                  <a:lnTo>
                    <a:pt x="124928" y="503"/>
                  </a:lnTo>
                  <a:lnTo>
                    <a:pt x="131089" y="3601"/>
                  </a:lnTo>
                  <a:lnTo>
                    <a:pt x="135361" y="6150"/>
                  </a:lnTo>
                  <a:lnTo>
                    <a:pt x="141177" y="11456"/>
                  </a:lnTo>
                  <a:lnTo>
                    <a:pt x="142695" y="14808"/>
                  </a:lnTo>
                  <a:lnTo>
                    <a:pt x="143709" y="18947"/>
                  </a:lnTo>
                  <a:lnTo>
                    <a:pt x="144383" y="23611"/>
                  </a:lnTo>
                  <a:lnTo>
                    <a:pt x="144832" y="28626"/>
                  </a:lnTo>
                  <a:lnTo>
                    <a:pt x="145133" y="33874"/>
                  </a:lnTo>
                  <a:lnTo>
                    <a:pt x="145465" y="44786"/>
                  </a:lnTo>
                  <a:lnTo>
                    <a:pt x="145614" y="55985"/>
                  </a:lnTo>
                  <a:lnTo>
                    <a:pt x="146606" y="61638"/>
                  </a:lnTo>
                  <a:lnTo>
                    <a:pt x="148219" y="67313"/>
                  </a:lnTo>
                  <a:lnTo>
                    <a:pt x="150248" y="73000"/>
                  </a:lnTo>
                  <a:lnTo>
                    <a:pt x="150647" y="79649"/>
                  </a:lnTo>
                  <a:lnTo>
                    <a:pt x="149962" y="86940"/>
                  </a:lnTo>
                  <a:lnTo>
                    <a:pt x="148552" y="94658"/>
                  </a:lnTo>
                  <a:lnTo>
                    <a:pt x="147611" y="102660"/>
                  </a:lnTo>
                  <a:lnTo>
                    <a:pt x="146986" y="110853"/>
                  </a:lnTo>
                  <a:lnTo>
                    <a:pt x="146289" y="126623"/>
                  </a:lnTo>
                  <a:lnTo>
                    <a:pt x="145898" y="146212"/>
                  </a:lnTo>
                  <a:lnTo>
                    <a:pt x="145734" y="189942"/>
                  </a:lnTo>
                  <a:lnTo>
                    <a:pt x="146685" y="191901"/>
                  </a:lnTo>
                  <a:lnTo>
                    <a:pt x="148273" y="193207"/>
                  </a:lnTo>
                  <a:lnTo>
                    <a:pt x="153113" y="195302"/>
                  </a:lnTo>
                  <a:lnTo>
                    <a:pt x="156315" y="193049"/>
                  </a:lnTo>
                  <a:lnTo>
                    <a:pt x="161582" y="188392"/>
                  </a:lnTo>
                  <a:lnTo>
                    <a:pt x="162013" y="187057"/>
                  </a:lnTo>
                  <a:lnTo>
                    <a:pt x="162493" y="183034"/>
                  </a:lnTo>
                  <a:lnTo>
                    <a:pt x="163574" y="180628"/>
                  </a:lnTo>
                  <a:lnTo>
                    <a:pt x="167314" y="175415"/>
                  </a:lnTo>
                  <a:lnTo>
                    <a:pt x="168692" y="172691"/>
                  </a:lnTo>
                  <a:lnTo>
                    <a:pt x="170224" y="167124"/>
                  </a:lnTo>
                  <a:lnTo>
                    <a:pt x="173446" y="161475"/>
                  </a:lnTo>
                  <a:lnTo>
                    <a:pt x="175638" y="158636"/>
                  </a:lnTo>
                  <a:lnTo>
                    <a:pt x="178051" y="156742"/>
                  </a:lnTo>
                  <a:lnTo>
                    <a:pt x="180613" y="155480"/>
                  </a:lnTo>
                  <a:lnTo>
                    <a:pt x="188128" y="153104"/>
                  </a:lnTo>
                  <a:lnTo>
                    <a:pt x="195346" y="159829"/>
                  </a:lnTo>
                  <a:lnTo>
                    <a:pt x="200486" y="164900"/>
                  </a:lnTo>
                  <a:lnTo>
                    <a:pt x="202237" y="167586"/>
                  </a:lnTo>
                  <a:lnTo>
                    <a:pt x="204183" y="173111"/>
                  </a:lnTo>
                  <a:lnTo>
                    <a:pt x="207588" y="178741"/>
                  </a:lnTo>
                  <a:lnTo>
                    <a:pt x="209829" y="181576"/>
                  </a:lnTo>
                  <a:lnTo>
                    <a:pt x="211323" y="184418"/>
                  </a:lnTo>
                  <a:lnTo>
                    <a:pt x="212984" y="190116"/>
                  </a:lnTo>
                  <a:lnTo>
                    <a:pt x="214379" y="193922"/>
                  </a:lnTo>
                  <a:lnTo>
                    <a:pt x="216261" y="198364"/>
                  </a:lnTo>
                  <a:lnTo>
                    <a:pt x="218470" y="203231"/>
                  </a:lnTo>
                  <a:lnTo>
                    <a:pt x="220893" y="206475"/>
                  </a:lnTo>
                  <a:lnTo>
                    <a:pt x="223462" y="208638"/>
                  </a:lnTo>
                  <a:lnTo>
                    <a:pt x="226128" y="210079"/>
                  </a:lnTo>
                  <a:lnTo>
                    <a:pt x="227904" y="211993"/>
                  </a:lnTo>
                  <a:lnTo>
                    <a:pt x="229088" y="214222"/>
                  </a:lnTo>
                  <a:lnTo>
                    <a:pt x="231457" y="22153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65"/>
            <p:cNvSpPr/>
            <p:nvPr/>
          </p:nvSpPr>
          <p:spPr>
            <a:xfrm>
              <a:off x="7839324" y="5358165"/>
              <a:ext cx="118770" cy="188050"/>
            </a:xfrm>
            <a:custGeom>
              <a:avLst/>
              <a:gdLst/>
              <a:ahLst/>
              <a:cxnLst/>
              <a:rect l="0" t="0" r="0" b="0"/>
              <a:pathLst>
                <a:path w="118770" h="188050">
                  <a:moveTo>
                    <a:pt x="50233" y="8220"/>
                  </a:moveTo>
                  <a:lnTo>
                    <a:pt x="45682" y="3669"/>
                  </a:lnTo>
                  <a:lnTo>
                    <a:pt x="43389" y="2328"/>
                  </a:lnTo>
                  <a:lnTo>
                    <a:pt x="40908" y="1434"/>
                  </a:lnTo>
                  <a:lnTo>
                    <a:pt x="34633" y="0"/>
                  </a:lnTo>
                  <a:lnTo>
                    <a:pt x="31235" y="2344"/>
                  </a:lnTo>
                  <a:lnTo>
                    <a:pt x="28994" y="4303"/>
                  </a:lnTo>
                  <a:lnTo>
                    <a:pt x="26549" y="5608"/>
                  </a:lnTo>
                  <a:lnTo>
                    <a:pt x="23966" y="6479"/>
                  </a:lnTo>
                  <a:lnTo>
                    <a:pt x="21293" y="7059"/>
                  </a:lnTo>
                  <a:lnTo>
                    <a:pt x="19509" y="8398"/>
                  </a:lnTo>
                  <a:lnTo>
                    <a:pt x="18321" y="10244"/>
                  </a:lnTo>
                  <a:lnTo>
                    <a:pt x="17528" y="12426"/>
                  </a:lnTo>
                  <a:lnTo>
                    <a:pt x="14108" y="17392"/>
                  </a:lnTo>
                  <a:lnTo>
                    <a:pt x="11862" y="20050"/>
                  </a:lnTo>
                  <a:lnTo>
                    <a:pt x="10365" y="23727"/>
                  </a:lnTo>
                  <a:lnTo>
                    <a:pt x="9367" y="28082"/>
                  </a:lnTo>
                  <a:lnTo>
                    <a:pt x="8702" y="32892"/>
                  </a:lnTo>
                  <a:lnTo>
                    <a:pt x="8258" y="38002"/>
                  </a:lnTo>
                  <a:lnTo>
                    <a:pt x="7962" y="43315"/>
                  </a:lnTo>
                  <a:lnTo>
                    <a:pt x="7634" y="54298"/>
                  </a:lnTo>
                  <a:lnTo>
                    <a:pt x="7488" y="65529"/>
                  </a:lnTo>
                  <a:lnTo>
                    <a:pt x="6497" y="71191"/>
                  </a:lnTo>
                  <a:lnTo>
                    <a:pt x="4883" y="76870"/>
                  </a:lnTo>
                  <a:lnTo>
                    <a:pt x="2854" y="82562"/>
                  </a:lnTo>
                  <a:lnTo>
                    <a:pt x="1502" y="88261"/>
                  </a:lnTo>
                  <a:lnTo>
                    <a:pt x="601" y="93966"/>
                  </a:lnTo>
                  <a:lnTo>
                    <a:pt x="0" y="99673"/>
                  </a:lnTo>
                  <a:lnTo>
                    <a:pt x="552" y="105384"/>
                  </a:lnTo>
                  <a:lnTo>
                    <a:pt x="1873" y="111096"/>
                  </a:lnTo>
                  <a:lnTo>
                    <a:pt x="3705" y="116808"/>
                  </a:lnTo>
                  <a:lnTo>
                    <a:pt x="4927" y="122522"/>
                  </a:lnTo>
                  <a:lnTo>
                    <a:pt x="5742" y="128237"/>
                  </a:lnTo>
                  <a:lnTo>
                    <a:pt x="6285" y="133951"/>
                  </a:lnTo>
                  <a:lnTo>
                    <a:pt x="6647" y="139666"/>
                  </a:lnTo>
                  <a:lnTo>
                    <a:pt x="7049" y="151095"/>
                  </a:lnTo>
                  <a:lnTo>
                    <a:pt x="8108" y="156810"/>
                  </a:lnTo>
                  <a:lnTo>
                    <a:pt x="9768" y="162525"/>
                  </a:lnTo>
                  <a:lnTo>
                    <a:pt x="11827" y="168240"/>
                  </a:lnTo>
                  <a:lnTo>
                    <a:pt x="14151" y="173002"/>
                  </a:lnTo>
                  <a:lnTo>
                    <a:pt x="16653" y="177130"/>
                  </a:lnTo>
                  <a:lnTo>
                    <a:pt x="19274" y="180834"/>
                  </a:lnTo>
                  <a:lnTo>
                    <a:pt x="21974" y="183303"/>
                  </a:lnTo>
                  <a:lnTo>
                    <a:pt x="24726" y="184950"/>
                  </a:lnTo>
                  <a:lnTo>
                    <a:pt x="27514" y="186047"/>
                  </a:lnTo>
                  <a:lnTo>
                    <a:pt x="31276" y="186779"/>
                  </a:lnTo>
                  <a:lnTo>
                    <a:pt x="35690" y="187267"/>
                  </a:lnTo>
                  <a:lnTo>
                    <a:pt x="40538" y="187592"/>
                  </a:lnTo>
                  <a:lnTo>
                    <a:pt x="48465" y="187953"/>
                  </a:lnTo>
                  <a:lnTo>
                    <a:pt x="51912" y="188049"/>
                  </a:lnTo>
                  <a:lnTo>
                    <a:pt x="56114" y="187161"/>
                  </a:lnTo>
                  <a:lnTo>
                    <a:pt x="60821" y="185617"/>
                  </a:lnTo>
                  <a:lnTo>
                    <a:pt x="65865" y="183635"/>
                  </a:lnTo>
                  <a:lnTo>
                    <a:pt x="70180" y="181360"/>
                  </a:lnTo>
                  <a:lnTo>
                    <a:pt x="74008" y="178891"/>
                  </a:lnTo>
                  <a:lnTo>
                    <a:pt x="77513" y="176293"/>
                  </a:lnTo>
                  <a:lnTo>
                    <a:pt x="80802" y="172656"/>
                  </a:lnTo>
                  <a:lnTo>
                    <a:pt x="83948" y="168327"/>
                  </a:lnTo>
                  <a:lnTo>
                    <a:pt x="86997" y="163535"/>
                  </a:lnTo>
                  <a:lnTo>
                    <a:pt x="89982" y="158436"/>
                  </a:lnTo>
                  <a:lnTo>
                    <a:pt x="92925" y="153131"/>
                  </a:lnTo>
                  <a:lnTo>
                    <a:pt x="98735" y="142157"/>
                  </a:lnTo>
                  <a:lnTo>
                    <a:pt x="113088" y="113899"/>
                  </a:lnTo>
                  <a:lnTo>
                    <a:pt x="114997" y="108200"/>
                  </a:lnTo>
                  <a:lnTo>
                    <a:pt x="116269" y="102496"/>
                  </a:lnTo>
                  <a:lnTo>
                    <a:pt x="117117" y="96788"/>
                  </a:lnTo>
                  <a:lnTo>
                    <a:pt x="117683" y="91078"/>
                  </a:lnTo>
                  <a:lnTo>
                    <a:pt x="118060" y="85366"/>
                  </a:lnTo>
                  <a:lnTo>
                    <a:pt x="118311" y="79653"/>
                  </a:lnTo>
                  <a:lnTo>
                    <a:pt x="118590" y="68225"/>
                  </a:lnTo>
                  <a:lnTo>
                    <a:pt x="118769" y="49918"/>
                  </a:lnTo>
                  <a:lnTo>
                    <a:pt x="116879" y="46496"/>
                  </a:lnTo>
                  <a:lnTo>
                    <a:pt x="113713" y="43262"/>
                  </a:lnTo>
                  <a:lnTo>
                    <a:pt x="109699" y="40154"/>
                  </a:lnTo>
                  <a:lnTo>
                    <a:pt x="106070" y="37129"/>
                  </a:lnTo>
                  <a:lnTo>
                    <a:pt x="102698" y="34160"/>
                  </a:lnTo>
                  <a:lnTo>
                    <a:pt x="96410" y="28321"/>
                  </a:lnTo>
                  <a:lnTo>
                    <a:pt x="90442" y="22551"/>
                  </a:lnTo>
                  <a:lnTo>
                    <a:pt x="87516" y="20631"/>
                  </a:lnTo>
                  <a:lnTo>
                    <a:pt x="84614" y="19352"/>
                  </a:lnTo>
                  <a:lnTo>
                    <a:pt x="81726" y="18498"/>
                  </a:lnTo>
                  <a:lnTo>
                    <a:pt x="77896" y="17930"/>
                  </a:lnTo>
                  <a:lnTo>
                    <a:pt x="73437" y="17551"/>
                  </a:lnTo>
                  <a:lnTo>
                    <a:pt x="64356" y="17129"/>
                  </a:lnTo>
                  <a:lnTo>
                    <a:pt x="57145" y="16942"/>
                  </a:lnTo>
                  <a:lnTo>
                    <a:pt x="47730" y="16837"/>
                  </a:lnTo>
                  <a:lnTo>
                    <a:pt x="44755" y="17774"/>
                  </a:lnTo>
                  <a:lnTo>
                    <a:pt x="41818" y="19352"/>
                  </a:lnTo>
                  <a:lnTo>
                    <a:pt x="33599" y="25013"/>
                  </a:lnTo>
                  <a:lnTo>
                    <a:pt x="33315" y="27748"/>
                  </a:lnTo>
                  <a:lnTo>
                    <a:pt x="33088" y="3393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66"/>
            <p:cNvSpPr/>
            <p:nvPr/>
          </p:nvSpPr>
          <p:spPr>
            <a:xfrm>
              <a:off x="8087328" y="5177790"/>
              <a:ext cx="76550" cy="333803"/>
            </a:xfrm>
            <a:custGeom>
              <a:avLst/>
              <a:gdLst/>
              <a:ahLst/>
              <a:cxnLst/>
              <a:rect l="0" t="0" r="0" b="0"/>
              <a:pathLst>
                <a:path w="76550" h="333803">
                  <a:moveTo>
                    <a:pt x="76549" y="0"/>
                  </a:moveTo>
                  <a:lnTo>
                    <a:pt x="68330" y="0"/>
                  </a:lnTo>
                  <a:lnTo>
                    <a:pt x="67260" y="952"/>
                  </a:lnTo>
                  <a:lnTo>
                    <a:pt x="63530" y="4551"/>
                  </a:lnTo>
                  <a:lnTo>
                    <a:pt x="61203" y="5891"/>
                  </a:lnTo>
                  <a:lnTo>
                    <a:pt x="58698" y="6785"/>
                  </a:lnTo>
                  <a:lnTo>
                    <a:pt x="56076" y="7381"/>
                  </a:lnTo>
                  <a:lnTo>
                    <a:pt x="53375" y="8730"/>
                  </a:lnTo>
                  <a:lnTo>
                    <a:pt x="50622" y="10583"/>
                  </a:lnTo>
                  <a:lnTo>
                    <a:pt x="47835" y="12770"/>
                  </a:lnTo>
                  <a:lnTo>
                    <a:pt x="45976" y="16133"/>
                  </a:lnTo>
                  <a:lnTo>
                    <a:pt x="42408" y="29968"/>
                  </a:lnTo>
                  <a:lnTo>
                    <a:pt x="40453" y="35219"/>
                  </a:lnTo>
                  <a:lnTo>
                    <a:pt x="38198" y="40624"/>
                  </a:lnTo>
                  <a:lnTo>
                    <a:pt x="35742" y="47085"/>
                  </a:lnTo>
                  <a:lnTo>
                    <a:pt x="30473" y="61884"/>
                  </a:lnTo>
                  <a:lnTo>
                    <a:pt x="26781" y="69831"/>
                  </a:lnTo>
                  <a:lnTo>
                    <a:pt x="22415" y="77986"/>
                  </a:lnTo>
                  <a:lnTo>
                    <a:pt x="17601" y="86281"/>
                  </a:lnTo>
                  <a:lnTo>
                    <a:pt x="13438" y="94668"/>
                  </a:lnTo>
                  <a:lnTo>
                    <a:pt x="9709" y="103117"/>
                  </a:lnTo>
                  <a:lnTo>
                    <a:pt x="6272" y="111607"/>
                  </a:lnTo>
                  <a:lnTo>
                    <a:pt x="3980" y="120124"/>
                  </a:lnTo>
                  <a:lnTo>
                    <a:pt x="2452" y="128660"/>
                  </a:lnTo>
                  <a:lnTo>
                    <a:pt x="1434" y="137209"/>
                  </a:lnTo>
                  <a:lnTo>
                    <a:pt x="755" y="145764"/>
                  </a:lnTo>
                  <a:lnTo>
                    <a:pt x="302" y="154327"/>
                  </a:lnTo>
                  <a:lnTo>
                    <a:pt x="0" y="162892"/>
                  </a:lnTo>
                  <a:lnTo>
                    <a:pt x="751" y="172412"/>
                  </a:lnTo>
                  <a:lnTo>
                    <a:pt x="2205" y="182569"/>
                  </a:lnTo>
                  <a:lnTo>
                    <a:pt x="4126" y="193150"/>
                  </a:lnTo>
                  <a:lnTo>
                    <a:pt x="5407" y="203061"/>
                  </a:lnTo>
                  <a:lnTo>
                    <a:pt x="6261" y="212527"/>
                  </a:lnTo>
                  <a:lnTo>
                    <a:pt x="6830" y="221694"/>
                  </a:lnTo>
                  <a:lnTo>
                    <a:pt x="7463" y="239501"/>
                  </a:lnTo>
                  <a:lnTo>
                    <a:pt x="7632" y="248250"/>
                  </a:lnTo>
                  <a:lnTo>
                    <a:pt x="8696" y="255987"/>
                  </a:lnTo>
                  <a:lnTo>
                    <a:pt x="10359" y="263050"/>
                  </a:lnTo>
                  <a:lnTo>
                    <a:pt x="12421" y="269665"/>
                  </a:lnTo>
                  <a:lnTo>
                    <a:pt x="13793" y="276931"/>
                  </a:lnTo>
                  <a:lnTo>
                    <a:pt x="14710" y="284633"/>
                  </a:lnTo>
                  <a:lnTo>
                    <a:pt x="15320" y="292625"/>
                  </a:lnTo>
                  <a:lnTo>
                    <a:pt x="16680" y="298906"/>
                  </a:lnTo>
                  <a:lnTo>
                    <a:pt x="18540" y="304045"/>
                  </a:lnTo>
                  <a:lnTo>
                    <a:pt x="20730" y="308424"/>
                  </a:lnTo>
                  <a:lnTo>
                    <a:pt x="23145" y="312296"/>
                  </a:lnTo>
                  <a:lnTo>
                    <a:pt x="25707" y="315830"/>
                  </a:lnTo>
                  <a:lnTo>
                    <a:pt x="28366" y="319138"/>
                  </a:lnTo>
                  <a:lnTo>
                    <a:pt x="31092" y="322296"/>
                  </a:lnTo>
                  <a:lnTo>
                    <a:pt x="33863" y="325354"/>
                  </a:lnTo>
                  <a:lnTo>
                    <a:pt x="41768" y="333802"/>
                  </a:lnTo>
                  <a:lnTo>
                    <a:pt x="42040" y="331553"/>
                  </a:lnTo>
                  <a:lnTo>
                    <a:pt x="42259" y="32575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67"/>
            <p:cNvSpPr/>
            <p:nvPr/>
          </p:nvSpPr>
          <p:spPr>
            <a:xfrm>
              <a:off x="8043862" y="5357812"/>
              <a:ext cx="171451" cy="68581"/>
            </a:xfrm>
            <a:custGeom>
              <a:avLst/>
              <a:gdLst/>
              <a:ahLst/>
              <a:cxnLst/>
              <a:rect l="0" t="0" r="0" b="0"/>
              <a:pathLst>
                <a:path w="171451" h="68581">
                  <a:moveTo>
                    <a:pt x="0" y="68580"/>
                  </a:moveTo>
                  <a:lnTo>
                    <a:pt x="4551" y="64029"/>
                  </a:lnTo>
                  <a:lnTo>
                    <a:pt x="7797" y="62688"/>
                  </a:lnTo>
                  <a:lnTo>
                    <a:pt x="11866" y="61795"/>
                  </a:lnTo>
                  <a:lnTo>
                    <a:pt x="16483" y="61199"/>
                  </a:lnTo>
                  <a:lnTo>
                    <a:pt x="20513" y="59849"/>
                  </a:lnTo>
                  <a:lnTo>
                    <a:pt x="24153" y="57997"/>
                  </a:lnTo>
                  <a:lnTo>
                    <a:pt x="27532" y="55810"/>
                  </a:lnTo>
                  <a:lnTo>
                    <a:pt x="31690" y="53399"/>
                  </a:lnTo>
                  <a:lnTo>
                    <a:pt x="41389" y="48181"/>
                  </a:lnTo>
                  <a:lnTo>
                    <a:pt x="45690" y="46408"/>
                  </a:lnTo>
                  <a:lnTo>
                    <a:pt x="49511" y="45226"/>
                  </a:lnTo>
                  <a:lnTo>
                    <a:pt x="53010" y="44438"/>
                  </a:lnTo>
                  <a:lnTo>
                    <a:pt x="57247" y="42961"/>
                  </a:lnTo>
                  <a:lnTo>
                    <a:pt x="61977" y="41023"/>
                  </a:lnTo>
                  <a:lnTo>
                    <a:pt x="67036" y="38779"/>
                  </a:lnTo>
                  <a:lnTo>
                    <a:pt x="77736" y="33745"/>
                  </a:lnTo>
                  <a:lnTo>
                    <a:pt x="83258" y="31069"/>
                  </a:lnTo>
                  <a:lnTo>
                    <a:pt x="89795" y="28333"/>
                  </a:lnTo>
                  <a:lnTo>
                    <a:pt x="97011" y="25556"/>
                  </a:lnTo>
                  <a:lnTo>
                    <a:pt x="104680" y="22752"/>
                  </a:lnTo>
                  <a:lnTo>
                    <a:pt x="111696" y="19931"/>
                  </a:lnTo>
                  <a:lnTo>
                    <a:pt x="118279" y="17097"/>
                  </a:lnTo>
                  <a:lnTo>
                    <a:pt x="124573" y="14256"/>
                  </a:lnTo>
                  <a:lnTo>
                    <a:pt x="132579" y="11409"/>
                  </a:lnTo>
                  <a:lnTo>
                    <a:pt x="141725" y="8558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68"/>
            <p:cNvSpPr/>
            <p:nvPr/>
          </p:nvSpPr>
          <p:spPr>
            <a:xfrm>
              <a:off x="8369620" y="5212629"/>
              <a:ext cx="154269" cy="299489"/>
            </a:xfrm>
            <a:custGeom>
              <a:avLst/>
              <a:gdLst/>
              <a:ahLst/>
              <a:cxnLst/>
              <a:rect l="0" t="0" r="0" b="0"/>
              <a:pathLst>
                <a:path w="154269" h="299489">
                  <a:moveTo>
                    <a:pt x="8570" y="299488"/>
                  </a:moveTo>
                  <a:lnTo>
                    <a:pt x="8570" y="294938"/>
                  </a:lnTo>
                  <a:lnTo>
                    <a:pt x="7617" y="292644"/>
                  </a:lnTo>
                  <a:lnTo>
                    <a:pt x="4019" y="287556"/>
                  </a:lnTo>
                  <a:lnTo>
                    <a:pt x="2678" y="284866"/>
                  </a:lnTo>
                  <a:lnTo>
                    <a:pt x="1189" y="279337"/>
                  </a:lnTo>
                  <a:lnTo>
                    <a:pt x="791" y="274624"/>
                  </a:lnTo>
                  <a:lnTo>
                    <a:pt x="527" y="268625"/>
                  </a:lnTo>
                  <a:lnTo>
                    <a:pt x="154" y="249068"/>
                  </a:lnTo>
                  <a:lnTo>
                    <a:pt x="0" y="158838"/>
                  </a:lnTo>
                  <a:lnTo>
                    <a:pt x="952" y="147619"/>
                  </a:lnTo>
                  <a:lnTo>
                    <a:pt x="2539" y="136330"/>
                  </a:lnTo>
                  <a:lnTo>
                    <a:pt x="4549" y="124993"/>
                  </a:lnTo>
                  <a:lnTo>
                    <a:pt x="6842" y="114578"/>
                  </a:lnTo>
                  <a:lnTo>
                    <a:pt x="9323" y="104777"/>
                  </a:lnTo>
                  <a:lnTo>
                    <a:pt x="11930" y="95386"/>
                  </a:lnTo>
                  <a:lnTo>
                    <a:pt x="17365" y="77331"/>
                  </a:lnTo>
                  <a:lnTo>
                    <a:pt x="20149" y="68516"/>
                  </a:lnTo>
                  <a:lnTo>
                    <a:pt x="22956" y="60734"/>
                  </a:lnTo>
                  <a:lnTo>
                    <a:pt x="25780" y="53641"/>
                  </a:lnTo>
                  <a:lnTo>
                    <a:pt x="28616" y="47008"/>
                  </a:lnTo>
                  <a:lnTo>
                    <a:pt x="34307" y="34557"/>
                  </a:lnTo>
                  <a:lnTo>
                    <a:pt x="37158" y="28570"/>
                  </a:lnTo>
                  <a:lnTo>
                    <a:pt x="40011" y="23626"/>
                  </a:lnTo>
                  <a:lnTo>
                    <a:pt x="42866" y="19378"/>
                  </a:lnTo>
                  <a:lnTo>
                    <a:pt x="47625" y="12117"/>
                  </a:lnTo>
                  <a:lnTo>
                    <a:pt x="49740" y="5715"/>
                  </a:lnTo>
                  <a:lnTo>
                    <a:pt x="51256" y="3627"/>
                  </a:lnTo>
                  <a:lnTo>
                    <a:pt x="53220" y="2235"/>
                  </a:lnTo>
                  <a:lnTo>
                    <a:pt x="58664" y="0"/>
                  </a:lnTo>
                  <a:lnTo>
                    <a:pt x="60064" y="770"/>
                  </a:lnTo>
                  <a:lnTo>
                    <a:pt x="64158" y="4164"/>
                  </a:lnTo>
                  <a:lnTo>
                    <a:pt x="65631" y="6403"/>
                  </a:lnTo>
                  <a:lnTo>
                    <a:pt x="68657" y="15057"/>
                  </a:lnTo>
                  <a:lnTo>
                    <a:pt x="72740" y="24167"/>
                  </a:lnTo>
                  <a:lnTo>
                    <a:pt x="80395" y="40006"/>
                  </a:lnTo>
                  <a:lnTo>
                    <a:pt x="83122" y="46490"/>
                  </a:lnTo>
                  <a:lnTo>
                    <a:pt x="85894" y="53670"/>
                  </a:lnTo>
                  <a:lnTo>
                    <a:pt x="91513" y="69268"/>
                  </a:lnTo>
                  <a:lnTo>
                    <a:pt x="97186" y="85725"/>
                  </a:lnTo>
                  <a:lnTo>
                    <a:pt x="99080" y="94115"/>
                  </a:lnTo>
                  <a:lnTo>
                    <a:pt x="100342" y="102565"/>
                  </a:lnTo>
                  <a:lnTo>
                    <a:pt x="101184" y="111056"/>
                  </a:lnTo>
                  <a:lnTo>
                    <a:pt x="102697" y="119574"/>
                  </a:lnTo>
                  <a:lnTo>
                    <a:pt x="104660" y="128111"/>
                  </a:lnTo>
                  <a:lnTo>
                    <a:pt x="106920" y="136659"/>
                  </a:lnTo>
                  <a:lnTo>
                    <a:pt x="111971" y="153777"/>
                  </a:lnTo>
                  <a:lnTo>
                    <a:pt x="122974" y="188050"/>
                  </a:lnTo>
                  <a:lnTo>
                    <a:pt x="124845" y="195668"/>
                  </a:lnTo>
                  <a:lnTo>
                    <a:pt x="126091" y="202652"/>
                  </a:lnTo>
                  <a:lnTo>
                    <a:pt x="126922" y="209214"/>
                  </a:lnTo>
                  <a:lnTo>
                    <a:pt x="128429" y="215493"/>
                  </a:lnTo>
                  <a:lnTo>
                    <a:pt x="130385" y="221584"/>
                  </a:lnTo>
                  <a:lnTo>
                    <a:pt x="132643" y="227550"/>
                  </a:lnTo>
                  <a:lnTo>
                    <a:pt x="135100" y="232479"/>
                  </a:lnTo>
                  <a:lnTo>
                    <a:pt x="137690" y="236718"/>
                  </a:lnTo>
                  <a:lnTo>
                    <a:pt x="142157" y="243968"/>
                  </a:lnTo>
                  <a:lnTo>
                    <a:pt x="144141" y="250365"/>
                  </a:lnTo>
                  <a:lnTo>
                    <a:pt x="147564" y="256383"/>
                  </a:lnTo>
                  <a:lnTo>
                    <a:pt x="154251" y="265130"/>
                  </a:lnTo>
                  <a:lnTo>
                    <a:pt x="154268" y="265153"/>
                  </a:lnTo>
                  <a:lnTo>
                    <a:pt x="145730" y="2566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69"/>
            <p:cNvSpPr/>
            <p:nvPr/>
          </p:nvSpPr>
          <p:spPr>
            <a:xfrm>
              <a:off x="8335681" y="5272087"/>
              <a:ext cx="231104" cy="94299"/>
            </a:xfrm>
            <a:custGeom>
              <a:avLst/>
              <a:gdLst/>
              <a:ahLst/>
              <a:cxnLst/>
              <a:rect l="0" t="0" r="0" b="0"/>
              <a:pathLst>
                <a:path w="231104" h="94299">
                  <a:moveTo>
                    <a:pt x="8219" y="94298"/>
                  </a:moveTo>
                  <a:lnTo>
                    <a:pt x="0" y="94298"/>
                  </a:lnTo>
                  <a:lnTo>
                    <a:pt x="2344" y="91758"/>
                  </a:lnTo>
                  <a:lnTo>
                    <a:pt x="12425" y="81527"/>
                  </a:lnTo>
                  <a:lnTo>
                    <a:pt x="15785" y="79117"/>
                  </a:lnTo>
                  <a:lnTo>
                    <a:pt x="19930" y="76557"/>
                  </a:lnTo>
                  <a:lnTo>
                    <a:pt x="24599" y="73898"/>
                  </a:lnTo>
                  <a:lnTo>
                    <a:pt x="34866" y="68404"/>
                  </a:lnTo>
                  <a:lnTo>
                    <a:pt x="40272" y="65605"/>
                  </a:lnTo>
                  <a:lnTo>
                    <a:pt x="44827" y="62787"/>
                  </a:lnTo>
                  <a:lnTo>
                    <a:pt x="48817" y="59955"/>
                  </a:lnTo>
                  <a:lnTo>
                    <a:pt x="52429" y="57115"/>
                  </a:lnTo>
                  <a:lnTo>
                    <a:pt x="56743" y="54270"/>
                  </a:lnTo>
                  <a:lnTo>
                    <a:pt x="61522" y="51420"/>
                  </a:lnTo>
                  <a:lnTo>
                    <a:pt x="66616" y="48567"/>
                  </a:lnTo>
                  <a:lnTo>
                    <a:pt x="71915" y="46666"/>
                  </a:lnTo>
                  <a:lnTo>
                    <a:pt x="77353" y="45398"/>
                  </a:lnTo>
                  <a:lnTo>
                    <a:pt x="82884" y="44553"/>
                  </a:lnTo>
                  <a:lnTo>
                    <a:pt x="89427" y="43037"/>
                  </a:lnTo>
                  <a:lnTo>
                    <a:pt x="96647" y="41074"/>
                  </a:lnTo>
                  <a:lnTo>
                    <a:pt x="104319" y="38813"/>
                  </a:lnTo>
                  <a:lnTo>
                    <a:pt x="111338" y="36353"/>
                  </a:lnTo>
                  <a:lnTo>
                    <a:pt x="117923" y="33760"/>
                  </a:lnTo>
                  <a:lnTo>
                    <a:pt x="124218" y="31079"/>
                  </a:lnTo>
                  <a:lnTo>
                    <a:pt x="130318" y="29292"/>
                  </a:lnTo>
                  <a:lnTo>
                    <a:pt x="136291" y="28101"/>
                  </a:lnTo>
                  <a:lnTo>
                    <a:pt x="142178" y="27306"/>
                  </a:lnTo>
                  <a:lnTo>
                    <a:pt x="148007" y="25824"/>
                  </a:lnTo>
                  <a:lnTo>
                    <a:pt x="153798" y="23884"/>
                  </a:lnTo>
                  <a:lnTo>
                    <a:pt x="159564" y="21637"/>
                  </a:lnTo>
                  <a:lnTo>
                    <a:pt x="165314" y="19188"/>
                  </a:lnTo>
                  <a:lnTo>
                    <a:pt x="176780" y="13926"/>
                  </a:lnTo>
                  <a:lnTo>
                    <a:pt x="182506" y="12141"/>
                  </a:lnTo>
                  <a:lnTo>
                    <a:pt x="188228" y="10952"/>
                  </a:lnTo>
                  <a:lnTo>
                    <a:pt x="193947" y="10158"/>
                  </a:lnTo>
                  <a:lnTo>
                    <a:pt x="199665" y="8677"/>
                  </a:lnTo>
                  <a:lnTo>
                    <a:pt x="205382" y="6738"/>
                  </a:lnTo>
                  <a:lnTo>
                    <a:pt x="219144" y="1331"/>
                  </a:lnTo>
                  <a:lnTo>
                    <a:pt x="223566" y="592"/>
                  </a:lnTo>
                  <a:lnTo>
                    <a:pt x="231103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70"/>
            <p:cNvSpPr/>
            <p:nvPr/>
          </p:nvSpPr>
          <p:spPr>
            <a:xfrm>
              <a:off x="8583930" y="5194935"/>
              <a:ext cx="51436" cy="282893"/>
            </a:xfrm>
            <a:custGeom>
              <a:avLst/>
              <a:gdLst/>
              <a:ahLst/>
              <a:cxnLst/>
              <a:rect l="0" t="0" r="0" b="0"/>
              <a:pathLst>
                <a:path w="51436" h="282893">
                  <a:moveTo>
                    <a:pt x="0" y="0"/>
                  </a:moveTo>
                  <a:lnTo>
                    <a:pt x="0" y="11931"/>
                  </a:lnTo>
                  <a:lnTo>
                    <a:pt x="952" y="14622"/>
                  </a:lnTo>
                  <a:lnTo>
                    <a:pt x="2539" y="17368"/>
                  </a:lnTo>
                  <a:lnTo>
                    <a:pt x="4551" y="20150"/>
                  </a:lnTo>
                  <a:lnTo>
                    <a:pt x="5891" y="23911"/>
                  </a:lnTo>
                  <a:lnTo>
                    <a:pt x="6785" y="28323"/>
                  </a:lnTo>
                  <a:lnTo>
                    <a:pt x="7382" y="33169"/>
                  </a:lnTo>
                  <a:lnTo>
                    <a:pt x="8730" y="38305"/>
                  </a:lnTo>
                  <a:lnTo>
                    <a:pt x="10582" y="43634"/>
                  </a:lnTo>
                  <a:lnTo>
                    <a:pt x="12770" y="49092"/>
                  </a:lnTo>
                  <a:lnTo>
                    <a:pt x="14228" y="55588"/>
                  </a:lnTo>
                  <a:lnTo>
                    <a:pt x="15200" y="62776"/>
                  </a:lnTo>
                  <a:lnTo>
                    <a:pt x="15849" y="70426"/>
                  </a:lnTo>
                  <a:lnTo>
                    <a:pt x="17234" y="78383"/>
                  </a:lnTo>
                  <a:lnTo>
                    <a:pt x="19109" y="86545"/>
                  </a:lnTo>
                  <a:lnTo>
                    <a:pt x="21312" y="94844"/>
                  </a:lnTo>
                  <a:lnTo>
                    <a:pt x="22780" y="103234"/>
                  </a:lnTo>
                  <a:lnTo>
                    <a:pt x="23759" y="111686"/>
                  </a:lnTo>
                  <a:lnTo>
                    <a:pt x="24412" y="120177"/>
                  </a:lnTo>
                  <a:lnTo>
                    <a:pt x="25800" y="128695"/>
                  </a:lnTo>
                  <a:lnTo>
                    <a:pt x="27677" y="137232"/>
                  </a:lnTo>
                  <a:lnTo>
                    <a:pt x="29881" y="145780"/>
                  </a:lnTo>
                  <a:lnTo>
                    <a:pt x="31351" y="154336"/>
                  </a:lnTo>
                  <a:lnTo>
                    <a:pt x="32330" y="162899"/>
                  </a:lnTo>
                  <a:lnTo>
                    <a:pt x="32984" y="171464"/>
                  </a:lnTo>
                  <a:lnTo>
                    <a:pt x="35325" y="180031"/>
                  </a:lnTo>
                  <a:lnTo>
                    <a:pt x="38789" y="188601"/>
                  </a:lnTo>
                  <a:lnTo>
                    <a:pt x="43004" y="197171"/>
                  </a:lnTo>
                  <a:lnTo>
                    <a:pt x="45814" y="204790"/>
                  </a:lnTo>
                  <a:lnTo>
                    <a:pt x="47688" y="211774"/>
                  </a:lnTo>
                  <a:lnTo>
                    <a:pt x="48936" y="218335"/>
                  </a:lnTo>
                  <a:lnTo>
                    <a:pt x="49770" y="224614"/>
                  </a:lnTo>
                  <a:lnTo>
                    <a:pt x="50325" y="230705"/>
                  </a:lnTo>
                  <a:lnTo>
                    <a:pt x="50694" y="236671"/>
                  </a:lnTo>
                  <a:lnTo>
                    <a:pt x="51106" y="248379"/>
                  </a:lnTo>
                  <a:lnTo>
                    <a:pt x="51392" y="270304"/>
                  </a:lnTo>
                  <a:lnTo>
                    <a:pt x="51434" y="282730"/>
                  </a:lnTo>
                  <a:lnTo>
                    <a:pt x="51435" y="28289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71"/>
            <p:cNvSpPr/>
            <p:nvPr/>
          </p:nvSpPr>
          <p:spPr>
            <a:xfrm>
              <a:off x="8575357" y="5170659"/>
              <a:ext cx="213800" cy="315728"/>
            </a:xfrm>
            <a:custGeom>
              <a:avLst/>
              <a:gdLst/>
              <a:ahLst/>
              <a:cxnLst/>
              <a:rect l="0" t="0" r="0" b="0"/>
              <a:pathLst>
                <a:path w="213800" h="315728">
                  <a:moveTo>
                    <a:pt x="0" y="58566"/>
                  </a:moveTo>
                  <a:lnTo>
                    <a:pt x="0" y="46634"/>
                  </a:lnTo>
                  <a:lnTo>
                    <a:pt x="952" y="44896"/>
                  </a:lnTo>
                  <a:lnTo>
                    <a:pt x="2540" y="43738"/>
                  </a:lnTo>
                  <a:lnTo>
                    <a:pt x="4551" y="42965"/>
                  </a:lnTo>
                  <a:lnTo>
                    <a:pt x="9325" y="39567"/>
                  </a:lnTo>
                  <a:lnTo>
                    <a:pt x="14622" y="34882"/>
                  </a:lnTo>
                  <a:lnTo>
                    <a:pt x="20151" y="29625"/>
                  </a:lnTo>
                  <a:lnTo>
                    <a:pt x="33171" y="16759"/>
                  </a:lnTo>
                  <a:lnTo>
                    <a:pt x="37353" y="13550"/>
                  </a:lnTo>
                  <a:lnTo>
                    <a:pt x="41095" y="11410"/>
                  </a:lnTo>
                  <a:lnTo>
                    <a:pt x="44542" y="9984"/>
                  </a:lnTo>
                  <a:lnTo>
                    <a:pt x="48745" y="8080"/>
                  </a:lnTo>
                  <a:lnTo>
                    <a:pt x="58495" y="3425"/>
                  </a:lnTo>
                  <a:lnTo>
                    <a:pt x="63761" y="1803"/>
                  </a:lnTo>
                  <a:lnTo>
                    <a:pt x="69178" y="721"/>
                  </a:lnTo>
                  <a:lnTo>
                    <a:pt x="74694" y="0"/>
                  </a:lnTo>
                  <a:lnTo>
                    <a:pt x="79323" y="472"/>
                  </a:lnTo>
                  <a:lnTo>
                    <a:pt x="83362" y="1739"/>
                  </a:lnTo>
                  <a:lnTo>
                    <a:pt x="87008" y="3536"/>
                  </a:lnTo>
                  <a:lnTo>
                    <a:pt x="93598" y="5533"/>
                  </a:lnTo>
                  <a:lnTo>
                    <a:pt x="96688" y="6066"/>
                  </a:lnTo>
                  <a:lnTo>
                    <a:pt x="102663" y="9197"/>
                  </a:lnTo>
                  <a:lnTo>
                    <a:pt x="105590" y="11366"/>
                  </a:lnTo>
                  <a:lnTo>
                    <a:pt x="111380" y="18856"/>
                  </a:lnTo>
                  <a:lnTo>
                    <a:pt x="116178" y="27582"/>
                  </a:lnTo>
                  <a:lnTo>
                    <a:pt x="119831" y="38802"/>
                  </a:lnTo>
                  <a:lnTo>
                    <a:pt x="124060" y="48512"/>
                  </a:lnTo>
                  <a:lnTo>
                    <a:pt x="124618" y="53768"/>
                  </a:lnTo>
                  <a:lnTo>
                    <a:pt x="124036" y="59177"/>
                  </a:lnTo>
                  <a:lnTo>
                    <a:pt x="122695" y="64688"/>
                  </a:lnTo>
                  <a:lnTo>
                    <a:pt x="121802" y="71220"/>
                  </a:lnTo>
                  <a:lnTo>
                    <a:pt x="121206" y="78432"/>
                  </a:lnTo>
                  <a:lnTo>
                    <a:pt x="120809" y="86097"/>
                  </a:lnTo>
                  <a:lnTo>
                    <a:pt x="119592" y="93113"/>
                  </a:lnTo>
                  <a:lnTo>
                    <a:pt x="117828" y="99695"/>
                  </a:lnTo>
                  <a:lnTo>
                    <a:pt x="115700" y="105987"/>
                  </a:lnTo>
                  <a:lnTo>
                    <a:pt x="110794" y="115519"/>
                  </a:lnTo>
                  <a:lnTo>
                    <a:pt x="104487" y="123883"/>
                  </a:lnTo>
                  <a:lnTo>
                    <a:pt x="100138" y="128781"/>
                  </a:lnTo>
                  <a:lnTo>
                    <a:pt x="91178" y="138350"/>
                  </a:lnTo>
                  <a:lnTo>
                    <a:pt x="84022" y="145778"/>
                  </a:lnTo>
                  <a:lnTo>
                    <a:pt x="80779" y="148140"/>
                  </a:lnTo>
                  <a:lnTo>
                    <a:pt x="74637" y="150764"/>
                  </a:lnTo>
                  <a:lnTo>
                    <a:pt x="72619" y="152416"/>
                  </a:lnTo>
                  <a:lnTo>
                    <a:pt x="71273" y="154470"/>
                  </a:lnTo>
                  <a:lnTo>
                    <a:pt x="69113" y="160060"/>
                  </a:lnTo>
                  <a:lnTo>
                    <a:pt x="67982" y="160518"/>
                  </a:lnTo>
                  <a:lnTo>
                    <a:pt x="64187" y="161028"/>
                  </a:lnTo>
                  <a:lnTo>
                    <a:pt x="62794" y="160211"/>
                  </a:lnTo>
                  <a:lnTo>
                    <a:pt x="61865" y="158714"/>
                  </a:lnTo>
                  <a:lnTo>
                    <a:pt x="61246" y="156764"/>
                  </a:lnTo>
                  <a:lnTo>
                    <a:pt x="61786" y="155463"/>
                  </a:lnTo>
                  <a:lnTo>
                    <a:pt x="63097" y="154597"/>
                  </a:lnTo>
                  <a:lnTo>
                    <a:pt x="64925" y="154019"/>
                  </a:lnTo>
                  <a:lnTo>
                    <a:pt x="66144" y="152681"/>
                  </a:lnTo>
                  <a:lnTo>
                    <a:pt x="66956" y="150837"/>
                  </a:lnTo>
                  <a:lnTo>
                    <a:pt x="67497" y="148655"/>
                  </a:lnTo>
                  <a:lnTo>
                    <a:pt x="68811" y="147200"/>
                  </a:lnTo>
                  <a:lnTo>
                    <a:pt x="70640" y="146230"/>
                  </a:lnTo>
                  <a:lnTo>
                    <a:pt x="72810" y="145583"/>
                  </a:lnTo>
                  <a:lnTo>
                    <a:pt x="77762" y="142326"/>
                  </a:lnTo>
                  <a:lnTo>
                    <a:pt x="84091" y="137702"/>
                  </a:lnTo>
                  <a:lnTo>
                    <a:pt x="88445" y="135136"/>
                  </a:lnTo>
                  <a:lnTo>
                    <a:pt x="93254" y="132473"/>
                  </a:lnTo>
                  <a:lnTo>
                    <a:pt x="97412" y="130697"/>
                  </a:lnTo>
                  <a:lnTo>
                    <a:pt x="101136" y="129513"/>
                  </a:lnTo>
                  <a:lnTo>
                    <a:pt x="104572" y="128724"/>
                  </a:lnTo>
                  <a:lnTo>
                    <a:pt x="108767" y="127245"/>
                  </a:lnTo>
                  <a:lnTo>
                    <a:pt x="113469" y="125307"/>
                  </a:lnTo>
                  <a:lnTo>
                    <a:pt x="118508" y="123062"/>
                  </a:lnTo>
                  <a:lnTo>
                    <a:pt x="123773" y="121566"/>
                  </a:lnTo>
                  <a:lnTo>
                    <a:pt x="129188" y="120569"/>
                  </a:lnTo>
                  <a:lnTo>
                    <a:pt x="134703" y="119903"/>
                  </a:lnTo>
                  <a:lnTo>
                    <a:pt x="139331" y="119460"/>
                  </a:lnTo>
                  <a:lnTo>
                    <a:pt x="143371" y="119165"/>
                  </a:lnTo>
                  <a:lnTo>
                    <a:pt x="147016" y="118967"/>
                  </a:lnTo>
                  <a:lnTo>
                    <a:pt x="151351" y="119789"/>
                  </a:lnTo>
                  <a:lnTo>
                    <a:pt x="156146" y="121288"/>
                  </a:lnTo>
                  <a:lnTo>
                    <a:pt x="161247" y="123241"/>
                  </a:lnTo>
                  <a:lnTo>
                    <a:pt x="166552" y="124542"/>
                  </a:lnTo>
                  <a:lnTo>
                    <a:pt x="171995" y="125410"/>
                  </a:lnTo>
                  <a:lnTo>
                    <a:pt x="177529" y="125989"/>
                  </a:lnTo>
                  <a:lnTo>
                    <a:pt x="182170" y="127327"/>
                  </a:lnTo>
                  <a:lnTo>
                    <a:pt x="186216" y="129172"/>
                  </a:lnTo>
                  <a:lnTo>
                    <a:pt x="189866" y="131354"/>
                  </a:lnTo>
                  <a:lnTo>
                    <a:pt x="196464" y="138859"/>
                  </a:lnTo>
                  <a:lnTo>
                    <a:pt x="202569" y="147591"/>
                  </a:lnTo>
                  <a:lnTo>
                    <a:pt x="208458" y="154647"/>
                  </a:lnTo>
                  <a:lnTo>
                    <a:pt x="210409" y="158815"/>
                  </a:lnTo>
                  <a:lnTo>
                    <a:pt x="212579" y="168526"/>
                  </a:lnTo>
                  <a:lnTo>
                    <a:pt x="213156" y="173782"/>
                  </a:lnTo>
                  <a:lnTo>
                    <a:pt x="213542" y="179192"/>
                  </a:lnTo>
                  <a:lnTo>
                    <a:pt x="213799" y="184703"/>
                  </a:lnTo>
                  <a:lnTo>
                    <a:pt x="213017" y="190283"/>
                  </a:lnTo>
                  <a:lnTo>
                    <a:pt x="211545" y="195907"/>
                  </a:lnTo>
                  <a:lnTo>
                    <a:pt x="202336" y="223173"/>
                  </a:lnTo>
                  <a:lnTo>
                    <a:pt x="199660" y="230216"/>
                  </a:lnTo>
                  <a:lnTo>
                    <a:pt x="196925" y="236817"/>
                  </a:lnTo>
                  <a:lnTo>
                    <a:pt x="194148" y="243122"/>
                  </a:lnTo>
                  <a:lnTo>
                    <a:pt x="190392" y="249231"/>
                  </a:lnTo>
                  <a:lnTo>
                    <a:pt x="185983" y="255208"/>
                  </a:lnTo>
                  <a:lnTo>
                    <a:pt x="181139" y="261098"/>
                  </a:lnTo>
                  <a:lnTo>
                    <a:pt x="176956" y="266930"/>
                  </a:lnTo>
                  <a:lnTo>
                    <a:pt x="173216" y="272723"/>
                  </a:lnTo>
                  <a:lnTo>
                    <a:pt x="169771" y="278490"/>
                  </a:lnTo>
                  <a:lnTo>
                    <a:pt x="165568" y="283287"/>
                  </a:lnTo>
                  <a:lnTo>
                    <a:pt x="160861" y="287437"/>
                  </a:lnTo>
                  <a:lnTo>
                    <a:pt x="155818" y="291157"/>
                  </a:lnTo>
                  <a:lnTo>
                    <a:pt x="150552" y="294589"/>
                  </a:lnTo>
                  <a:lnTo>
                    <a:pt x="145135" y="297830"/>
                  </a:lnTo>
                  <a:lnTo>
                    <a:pt x="139619" y="300942"/>
                  </a:lnTo>
                  <a:lnTo>
                    <a:pt x="134990" y="303970"/>
                  </a:lnTo>
                  <a:lnTo>
                    <a:pt x="130951" y="306941"/>
                  </a:lnTo>
                  <a:lnTo>
                    <a:pt x="127306" y="309874"/>
                  </a:lnTo>
                  <a:lnTo>
                    <a:pt x="122970" y="311830"/>
                  </a:lnTo>
                  <a:lnTo>
                    <a:pt x="118175" y="313133"/>
                  </a:lnTo>
                  <a:lnTo>
                    <a:pt x="113074" y="314003"/>
                  </a:lnTo>
                  <a:lnTo>
                    <a:pt x="107768" y="314582"/>
                  </a:lnTo>
                  <a:lnTo>
                    <a:pt x="102325" y="314968"/>
                  </a:lnTo>
                  <a:lnTo>
                    <a:pt x="92150" y="315397"/>
                  </a:lnTo>
                  <a:lnTo>
                    <a:pt x="81068" y="315639"/>
                  </a:lnTo>
                  <a:lnTo>
                    <a:pt x="65862" y="315727"/>
                  </a:lnTo>
                  <a:lnTo>
                    <a:pt x="63911" y="314779"/>
                  </a:lnTo>
                  <a:lnTo>
                    <a:pt x="62610" y="313195"/>
                  </a:lnTo>
                  <a:lnTo>
                    <a:pt x="60008" y="30716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2</a:t>
            </a:r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600200"/>
            <a:ext cx="8229600" cy="3065463"/>
          </a:xfrm>
          <a:noFill/>
          <a:ln/>
        </p:spPr>
      </p:pic>
      <p:sp>
        <p:nvSpPr>
          <p:cNvPr id="4" name="SMARTPenAnnotation604"/>
          <p:cNvSpPr/>
          <p:nvPr/>
        </p:nvSpPr>
        <p:spPr>
          <a:xfrm>
            <a:off x="1820227" y="2726064"/>
            <a:ext cx="60008" cy="745799"/>
          </a:xfrm>
          <a:custGeom>
            <a:avLst/>
            <a:gdLst/>
            <a:ahLst/>
            <a:cxnLst/>
            <a:rect l="0" t="0" r="0" b="0"/>
            <a:pathLst>
              <a:path w="60008" h="745799">
                <a:moveTo>
                  <a:pt x="60007" y="737226"/>
                </a:moveTo>
                <a:lnTo>
                  <a:pt x="60007" y="712731"/>
                </a:lnTo>
                <a:lnTo>
                  <a:pt x="59055" y="711371"/>
                </a:lnTo>
                <a:lnTo>
                  <a:pt x="57467" y="709512"/>
                </a:lnTo>
                <a:lnTo>
                  <a:pt x="52627" y="704235"/>
                </a:lnTo>
                <a:lnTo>
                  <a:pt x="51964" y="700973"/>
                </a:lnTo>
                <a:lnTo>
                  <a:pt x="51444" y="687097"/>
                </a:lnTo>
                <a:lnTo>
                  <a:pt x="50488" y="685709"/>
                </a:lnTo>
                <a:lnTo>
                  <a:pt x="48899" y="683831"/>
                </a:lnTo>
                <a:lnTo>
                  <a:pt x="46887" y="681627"/>
                </a:lnTo>
                <a:lnTo>
                  <a:pt x="45545" y="679205"/>
                </a:lnTo>
                <a:lnTo>
                  <a:pt x="44055" y="673974"/>
                </a:lnTo>
                <a:lnTo>
                  <a:pt x="43216" y="670224"/>
                </a:lnTo>
                <a:lnTo>
                  <a:pt x="42146" y="668745"/>
                </a:lnTo>
                <a:lnTo>
                  <a:pt x="40479" y="666807"/>
                </a:lnTo>
                <a:lnTo>
                  <a:pt x="35513" y="661404"/>
                </a:lnTo>
                <a:lnTo>
                  <a:pt x="34833" y="658124"/>
                </a:lnTo>
                <a:lnTo>
                  <a:pt x="34652" y="655917"/>
                </a:lnTo>
                <a:lnTo>
                  <a:pt x="33579" y="653492"/>
                </a:lnTo>
                <a:lnTo>
                  <a:pt x="31911" y="650923"/>
                </a:lnTo>
                <a:lnTo>
                  <a:pt x="29846" y="648258"/>
                </a:lnTo>
                <a:lnTo>
                  <a:pt x="28470" y="645529"/>
                </a:lnTo>
                <a:lnTo>
                  <a:pt x="26941" y="639956"/>
                </a:lnTo>
                <a:lnTo>
                  <a:pt x="25959" y="634509"/>
                </a:lnTo>
                <a:lnTo>
                  <a:pt x="25727" y="614248"/>
                </a:lnTo>
                <a:lnTo>
                  <a:pt x="24771" y="612378"/>
                </a:lnTo>
                <a:lnTo>
                  <a:pt x="23182" y="611131"/>
                </a:lnTo>
                <a:lnTo>
                  <a:pt x="21169" y="610300"/>
                </a:lnTo>
                <a:lnTo>
                  <a:pt x="19828" y="608794"/>
                </a:lnTo>
                <a:lnTo>
                  <a:pt x="18933" y="606837"/>
                </a:lnTo>
                <a:lnTo>
                  <a:pt x="17940" y="602123"/>
                </a:lnTo>
                <a:lnTo>
                  <a:pt x="17498" y="596852"/>
                </a:lnTo>
                <a:lnTo>
                  <a:pt x="16428" y="594113"/>
                </a:lnTo>
                <a:lnTo>
                  <a:pt x="14762" y="591335"/>
                </a:lnTo>
                <a:lnTo>
                  <a:pt x="12699" y="588530"/>
                </a:lnTo>
                <a:lnTo>
                  <a:pt x="11323" y="585708"/>
                </a:lnTo>
                <a:lnTo>
                  <a:pt x="9795" y="580032"/>
                </a:lnTo>
                <a:lnTo>
                  <a:pt x="8594" y="557379"/>
                </a:lnTo>
                <a:lnTo>
                  <a:pt x="8573" y="511578"/>
                </a:lnTo>
                <a:lnTo>
                  <a:pt x="7620" y="508689"/>
                </a:lnTo>
                <a:lnTo>
                  <a:pt x="6032" y="505811"/>
                </a:lnTo>
                <a:lnTo>
                  <a:pt x="4022" y="502939"/>
                </a:lnTo>
                <a:lnTo>
                  <a:pt x="2681" y="500072"/>
                </a:lnTo>
                <a:lnTo>
                  <a:pt x="1192" y="494346"/>
                </a:lnTo>
                <a:lnTo>
                  <a:pt x="70" y="473384"/>
                </a:lnTo>
                <a:lnTo>
                  <a:pt x="0" y="349905"/>
                </a:lnTo>
                <a:lnTo>
                  <a:pt x="952" y="345662"/>
                </a:lnTo>
                <a:lnTo>
                  <a:pt x="2540" y="340928"/>
                </a:lnTo>
                <a:lnTo>
                  <a:pt x="4551" y="335867"/>
                </a:lnTo>
                <a:lnTo>
                  <a:pt x="5891" y="331541"/>
                </a:lnTo>
                <a:lnTo>
                  <a:pt x="7381" y="324194"/>
                </a:lnTo>
                <a:lnTo>
                  <a:pt x="8416" y="301987"/>
                </a:lnTo>
                <a:lnTo>
                  <a:pt x="8566" y="269467"/>
                </a:lnTo>
                <a:lnTo>
                  <a:pt x="8573" y="207355"/>
                </a:lnTo>
                <a:lnTo>
                  <a:pt x="9525" y="203004"/>
                </a:lnTo>
                <a:lnTo>
                  <a:pt x="11112" y="199150"/>
                </a:lnTo>
                <a:lnTo>
                  <a:pt x="13123" y="195629"/>
                </a:lnTo>
                <a:lnTo>
                  <a:pt x="14464" y="192328"/>
                </a:lnTo>
                <a:lnTo>
                  <a:pt x="15953" y="186122"/>
                </a:lnTo>
                <a:lnTo>
                  <a:pt x="16988" y="164707"/>
                </a:lnTo>
                <a:lnTo>
                  <a:pt x="17040" y="161237"/>
                </a:lnTo>
                <a:lnTo>
                  <a:pt x="18028" y="157018"/>
                </a:lnTo>
                <a:lnTo>
                  <a:pt x="19638" y="152301"/>
                </a:lnTo>
                <a:lnTo>
                  <a:pt x="21665" y="147251"/>
                </a:lnTo>
                <a:lnTo>
                  <a:pt x="23016" y="142931"/>
                </a:lnTo>
                <a:lnTo>
                  <a:pt x="24517" y="135592"/>
                </a:lnTo>
                <a:lnTo>
                  <a:pt x="25362" y="126106"/>
                </a:lnTo>
                <a:lnTo>
                  <a:pt x="24528" y="123120"/>
                </a:lnTo>
                <a:lnTo>
                  <a:pt x="23019" y="120177"/>
                </a:lnTo>
                <a:lnTo>
                  <a:pt x="21061" y="117262"/>
                </a:lnTo>
                <a:lnTo>
                  <a:pt x="19756" y="113414"/>
                </a:lnTo>
                <a:lnTo>
                  <a:pt x="17918" y="99849"/>
                </a:lnTo>
                <a:lnTo>
                  <a:pt x="17247" y="83214"/>
                </a:lnTo>
                <a:lnTo>
                  <a:pt x="18166" y="80238"/>
                </a:lnTo>
                <a:lnTo>
                  <a:pt x="19730" y="77301"/>
                </a:lnTo>
                <a:lnTo>
                  <a:pt x="21726" y="74391"/>
                </a:lnTo>
                <a:lnTo>
                  <a:pt x="23056" y="71498"/>
                </a:lnTo>
                <a:lnTo>
                  <a:pt x="24535" y="65744"/>
                </a:lnTo>
                <a:lnTo>
                  <a:pt x="25671" y="42854"/>
                </a:lnTo>
                <a:lnTo>
                  <a:pt x="25715" y="30232"/>
                </a:lnTo>
                <a:lnTo>
                  <a:pt x="24763" y="28724"/>
                </a:lnTo>
                <a:lnTo>
                  <a:pt x="23176" y="27719"/>
                </a:lnTo>
                <a:lnTo>
                  <a:pt x="21166" y="27048"/>
                </a:lnTo>
                <a:lnTo>
                  <a:pt x="19825" y="25649"/>
                </a:lnTo>
                <a:lnTo>
                  <a:pt x="18932" y="23764"/>
                </a:lnTo>
                <a:lnTo>
                  <a:pt x="17498" y="18445"/>
                </a:lnTo>
                <a:lnTo>
                  <a:pt x="17145" y="0"/>
                </a:lnTo>
                <a:lnTo>
                  <a:pt x="17145" y="13083"/>
                </a:lnTo>
                <a:lnTo>
                  <a:pt x="18098" y="15386"/>
                </a:lnTo>
                <a:lnTo>
                  <a:pt x="19685" y="17874"/>
                </a:lnTo>
                <a:lnTo>
                  <a:pt x="21696" y="20485"/>
                </a:lnTo>
                <a:lnTo>
                  <a:pt x="22084" y="23179"/>
                </a:lnTo>
                <a:lnTo>
                  <a:pt x="21390" y="25927"/>
                </a:lnTo>
                <a:lnTo>
                  <a:pt x="19975" y="28711"/>
                </a:lnTo>
                <a:lnTo>
                  <a:pt x="18403" y="34345"/>
                </a:lnTo>
                <a:lnTo>
                  <a:pt x="17194" y="57143"/>
                </a:lnTo>
                <a:lnTo>
                  <a:pt x="17145" y="275484"/>
                </a:lnTo>
                <a:lnTo>
                  <a:pt x="18098" y="279856"/>
                </a:lnTo>
                <a:lnTo>
                  <a:pt x="19685" y="284675"/>
                </a:lnTo>
                <a:lnTo>
                  <a:pt x="21696" y="289793"/>
                </a:lnTo>
                <a:lnTo>
                  <a:pt x="23036" y="295109"/>
                </a:lnTo>
                <a:lnTo>
                  <a:pt x="24526" y="306097"/>
                </a:lnTo>
                <a:lnTo>
                  <a:pt x="25560" y="327580"/>
                </a:lnTo>
                <a:lnTo>
                  <a:pt x="25708" y="361307"/>
                </a:lnTo>
                <a:lnTo>
                  <a:pt x="24759" y="365646"/>
                </a:lnTo>
                <a:lnTo>
                  <a:pt x="23174" y="370443"/>
                </a:lnTo>
                <a:lnTo>
                  <a:pt x="21164" y="375547"/>
                </a:lnTo>
                <a:lnTo>
                  <a:pt x="19824" y="380854"/>
                </a:lnTo>
                <a:lnTo>
                  <a:pt x="18336" y="391831"/>
                </a:lnTo>
                <a:lnTo>
                  <a:pt x="17302" y="413306"/>
                </a:lnTo>
                <a:lnTo>
                  <a:pt x="17249" y="418409"/>
                </a:lnTo>
                <a:lnTo>
                  <a:pt x="18167" y="422764"/>
                </a:lnTo>
                <a:lnTo>
                  <a:pt x="19732" y="426619"/>
                </a:lnTo>
                <a:lnTo>
                  <a:pt x="21727" y="430142"/>
                </a:lnTo>
                <a:lnTo>
                  <a:pt x="23057" y="434396"/>
                </a:lnTo>
                <a:lnTo>
                  <a:pt x="24929" y="448531"/>
                </a:lnTo>
                <a:lnTo>
                  <a:pt x="25614" y="469926"/>
                </a:lnTo>
                <a:lnTo>
                  <a:pt x="25708" y="491093"/>
                </a:lnTo>
                <a:lnTo>
                  <a:pt x="26664" y="495032"/>
                </a:lnTo>
                <a:lnTo>
                  <a:pt x="28253" y="499564"/>
                </a:lnTo>
                <a:lnTo>
                  <a:pt x="30266" y="504489"/>
                </a:lnTo>
                <a:lnTo>
                  <a:pt x="30654" y="508726"/>
                </a:lnTo>
                <a:lnTo>
                  <a:pt x="29961" y="512502"/>
                </a:lnTo>
                <a:lnTo>
                  <a:pt x="28547" y="515972"/>
                </a:lnTo>
                <a:lnTo>
                  <a:pt x="26975" y="524908"/>
                </a:lnTo>
                <a:lnTo>
                  <a:pt x="25828" y="548053"/>
                </a:lnTo>
                <a:lnTo>
                  <a:pt x="25791" y="551103"/>
                </a:lnTo>
                <a:lnTo>
                  <a:pt x="26719" y="554089"/>
                </a:lnTo>
                <a:lnTo>
                  <a:pt x="28290" y="557032"/>
                </a:lnTo>
                <a:lnTo>
                  <a:pt x="30290" y="559947"/>
                </a:lnTo>
                <a:lnTo>
                  <a:pt x="31623" y="562842"/>
                </a:lnTo>
                <a:lnTo>
                  <a:pt x="33105" y="568600"/>
                </a:lnTo>
                <a:lnTo>
                  <a:pt x="34134" y="589701"/>
                </a:lnTo>
                <a:lnTo>
                  <a:pt x="34287" y="622867"/>
                </a:lnTo>
                <a:lnTo>
                  <a:pt x="33336" y="625744"/>
                </a:lnTo>
                <a:lnTo>
                  <a:pt x="31749" y="629567"/>
                </a:lnTo>
                <a:lnTo>
                  <a:pt x="29738" y="634021"/>
                </a:lnTo>
                <a:lnTo>
                  <a:pt x="28398" y="637942"/>
                </a:lnTo>
                <a:lnTo>
                  <a:pt x="26909" y="644840"/>
                </a:lnTo>
                <a:lnTo>
                  <a:pt x="25822" y="662848"/>
                </a:lnTo>
                <a:lnTo>
                  <a:pt x="26740" y="666685"/>
                </a:lnTo>
                <a:lnTo>
                  <a:pt x="28304" y="671149"/>
                </a:lnTo>
                <a:lnTo>
                  <a:pt x="30299" y="676029"/>
                </a:lnTo>
                <a:lnTo>
                  <a:pt x="31630" y="680235"/>
                </a:lnTo>
                <a:lnTo>
                  <a:pt x="33107" y="687449"/>
                </a:lnTo>
                <a:lnTo>
                  <a:pt x="34454" y="690706"/>
                </a:lnTo>
                <a:lnTo>
                  <a:pt x="36304" y="693830"/>
                </a:lnTo>
                <a:lnTo>
                  <a:pt x="41567" y="701137"/>
                </a:lnTo>
                <a:lnTo>
                  <a:pt x="41046" y="702689"/>
                </a:lnTo>
                <a:lnTo>
                  <a:pt x="39747" y="704676"/>
                </a:lnTo>
                <a:lnTo>
                  <a:pt x="37928" y="706953"/>
                </a:lnTo>
                <a:lnTo>
                  <a:pt x="36715" y="709424"/>
                </a:lnTo>
                <a:lnTo>
                  <a:pt x="35368" y="714710"/>
                </a:lnTo>
                <a:lnTo>
                  <a:pt x="34298" y="735888"/>
                </a:lnTo>
                <a:lnTo>
                  <a:pt x="33343" y="737286"/>
                </a:lnTo>
                <a:lnTo>
                  <a:pt x="31754" y="739171"/>
                </a:lnTo>
                <a:lnTo>
                  <a:pt x="29742" y="741380"/>
                </a:lnTo>
                <a:lnTo>
                  <a:pt x="29353" y="742853"/>
                </a:lnTo>
                <a:lnTo>
                  <a:pt x="30046" y="743835"/>
                </a:lnTo>
                <a:lnTo>
                  <a:pt x="34268" y="745788"/>
                </a:lnTo>
                <a:lnTo>
                  <a:pt x="34290" y="74579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05"/>
          <p:cNvSpPr/>
          <p:nvPr/>
        </p:nvSpPr>
        <p:spPr>
          <a:xfrm>
            <a:off x="1537334" y="3017521"/>
            <a:ext cx="188584" cy="137159"/>
          </a:xfrm>
          <a:custGeom>
            <a:avLst/>
            <a:gdLst/>
            <a:ahLst/>
            <a:cxnLst/>
            <a:rect l="0" t="0" r="0" b="0"/>
            <a:pathLst>
              <a:path w="188584" h="137159">
                <a:moveTo>
                  <a:pt x="0" y="34289"/>
                </a:moveTo>
                <a:lnTo>
                  <a:pt x="0" y="26069"/>
                </a:lnTo>
                <a:lnTo>
                  <a:pt x="2540" y="23333"/>
                </a:lnTo>
                <a:lnTo>
                  <a:pt x="7381" y="18366"/>
                </a:lnTo>
                <a:lnTo>
                  <a:pt x="8731" y="17959"/>
                </a:lnTo>
                <a:lnTo>
                  <a:pt x="12771" y="17506"/>
                </a:lnTo>
                <a:lnTo>
                  <a:pt x="15181" y="16432"/>
                </a:lnTo>
                <a:lnTo>
                  <a:pt x="20400" y="12700"/>
                </a:lnTo>
                <a:lnTo>
                  <a:pt x="23125" y="11324"/>
                </a:lnTo>
                <a:lnTo>
                  <a:pt x="28693" y="9795"/>
                </a:lnTo>
                <a:lnTo>
                  <a:pt x="34343" y="6575"/>
                </a:lnTo>
                <a:lnTo>
                  <a:pt x="37183" y="4383"/>
                </a:lnTo>
                <a:lnTo>
                  <a:pt x="40981" y="2921"/>
                </a:lnTo>
                <a:lnTo>
                  <a:pt x="45418" y="1947"/>
                </a:lnTo>
                <a:lnTo>
                  <a:pt x="50281" y="1298"/>
                </a:lnTo>
                <a:lnTo>
                  <a:pt x="54476" y="864"/>
                </a:lnTo>
                <a:lnTo>
                  <a:pt x="58225" y="576"/>
                </a:lnTo>
                <a:lnTo>
                  <a:pt x="61677" y="383"/>
                </a:lnTo>
                <a:lnTo>
                  <a:pt x="68052" y="170"/>
                </a:lnTo>
                <a:lnTo>
                  <a:pt x="79906" y="32"/>
                </a:lnTo>
                <a:lnTo>
                  <a:pt x="101174" y="0"/>
                </a:lnTo>
                <a:lnTo>
                  <a:pt x="104657" y="2539"/>
                </a:lnTo>
                <a:lnTo>
                  <a:pt x="106919" y="4550"/>
                </a:lnTo>
                <a:lnTo>
                  <a:pt x="108427" y="6843"/>
                </a:lnTo>
                <a:lnTo>
                  <a:pt x="109432" y="9324"/>
                </a:lnTo>
                <a:lnTo>
                  <a:pt x="111046" y="15599"/>
                </a:lnTo>
                <a:lnTo>
                  <a:pt x="111266" y="18997"/>
                </a:lnTo>
                <a:lnTo>
                  <a:pt x="111408" y="24389"/>
                </a:lnTo>
                <a:lnTo>
                  <a:pt x="108887" y="27666"/>
                </a:lnTo>
                <a:lnTo>
                  <a:pt x="106882" y="29873"/>
                </a:lnTo>
                <a:lnTo>
                  <a:pt x="106497" y="31346"/>
                </a:lnTo>
                <a:lnTo>
                  <a:pt x="107193" y="32326"/>
                </a:lnTo>
                <a:lnTo>
                  <a:pt x="108610" y="32980"/>
                </a:lnTo>
                <a:lnTo>
                  <a:pt x="108601" y="34369"/>
                </a:lnTo>
                <a:lnTo>
                  <a:pt x="107644" y="36247"/>
                </a:lnTo>
                <a:lnTo>
                  <a:pt x="103813" y="41555"/>
                </a:lnTo>
                <a:lnTo>
                  <a:pt x="100750" y="44820"/>
                </a:lnTo>
                <a:lnTo>
                  <a:pt x="98599" y="47025"/>
                </a:lnTo>
                <a:lnTo>
                  <a:pt x="96213" y="48494"/>
                </a:lnTo>
                <a:lnTo>
                  <a:pt x="91022" y="50127"/>
                </a:lnTo>
                <a:lnTo>
                  <a:pt x="86190" y="51319"/>
                </a:lnTo>
                <a:lnTo>
                  <a:pt x="81312" y="51400"/>
                </a:lnTo>
                <a:lnTo>
                  <a:pt x="72286" y="51433"/>
                </a:lnTo>
                <a:lnTo>
                  <a:pt x="77131" y="51434"/>
                </a:lnTo>
                <a:lnTo>
                  <a:pt x="81697" y="46883"/>
                </a:lnTo>
                <a:lnTo>
                  <a:pt x="83993" y="45542"/>
                </a:lnTo>
                <a:lnTo>
                  <a:pt x="89083" y="44053"/>
                </a:lnTo>
                <a:lnTo>
                  <a:pt x="94520" y="43391"/>
                </a:lnTo>
                <a:lnTo>
                  <a:pt x="100112" y="43097"/>
                </a:lnTo>
                <a:lnTo>
                  <a:pt x="105772" y="42966"/>
                </a:lnTo>
                <a:lnTo>
                  <a:pt x="159640" y="42861"/>
                </a:lnTo>
                <a:lnTo>
                  <a:pt x="161672" y="43814"/>
                </a:lnTo>
                <a:lnTo>
                  <a:pt x="166469" y="47412"/>
                </a:lnTo>
                <a:lnTo>
                  <a:pt x="169082" y="48753"/>
                </a:lnTo>
                <a:lnTo>
                  <a:pt x="174525" y="50242"/>
                </a:lnTo>
                <a:lnTo>
                  <a:pt x="180120" y="53444"/>
                </a:lnTo>
                <a:lnTo>
                  <a:pt x="186921" y="58710"/>
                </a:lnTo>
                <a:lnTo>
                  <a:pt x="187479" y="60095"/>
                </a:lnTo>
                <a:lnTo>
                  <a:pt x="188099" y="64173"/>
                </a:lnTo>
                <a:lnTo>
                  <a:pt x="188265" y="66594"/>
                </a:lnTo>
                <a:lnTo>
                  <a:pt x="188375" y="69160"/>
                </a:lnTo>
                <a:lnTo>
                  <a:pt x="188498" y="74552"/>
                </a:lnTo>
                <a:lnTo>
                  <a:pt x="188583" y="88615"/>
                </a:lnTo>
                <a:lnTo>
                  <a:pt x="187634" y="91461"/>
                </a:lnTo>
                <a:lnTo>
                  <a:pt x="186050" y="94311"/>
                </a:lnTo>
                <a:lnTo>
                  <a:pt x="184041" y="97164"/>
                </a:lnTo>
                <a:lnTo>
                  <a:pt x="182702" y="100018"/>
                </a:lnTo>
                <a:lnTo>
                  <a:pt x="181809" y="102873"/>
                </a:lnTo>
                <a:lnTo>
                  <a:pt x="181214" y="105729"/>
                </a:lnTo>
                <a:lnTo>
                  <a:pt x="178912" y="108586"/>
                </a:lnTo>
                <a:lnTo>
                  <a:pt x="175472" y="111442"/>
                </a:lnTo>
                <a:lnTo>
                  <a:pt x="171274" y="114299"/>
                </a:lnTo>
                <a:lnTo>
                  <a:pt x="168475" y="117157"/>
                </a:lnTo>
                <a:lnTo>
                  <a:pt x="166610" y="120014"/>
                </a:lnTo>
                <a:lnTo>
                  <a:pt x="165366" y="122871"/>
                </a:lnTo>
                <a:lnTo>
                  <a:pt x="163584" y="125729"/>
                </a:lnTo>
                <a:lnTo>
                  <a:pt x="161444" y="128586"/>
                </a:lnTo>
                <a:lnTo>
                  <a:pt x="159064" y="131444"/>
                </a:lnTo>
                <a:lnTo>
                  <a:pt x="156525" y="133349"/>
                </a:lnTo>
                <a:lnTo>
                  <a:pt x="151165" y="135465"/>
                </a:lnTo>
                <a:lnTo>
                  <a:pt x="145607" y="136406"/>
                </a:lnTo>
                <a:lnTo>
                  <a:pt x="142792" y="136657"/>
                </a:lnTo>
                <a:lnTo>
                  <a:pt x="139009" y="136824"/>
                </a:lnTo>
                <a:lnTo>
                  <a:pt x="125537" y="137059"/>
                </a:lnTo>
                <a:lnTo>
                  <a:pt x="82877" y="137158"/>
                </a:lnTo>
                <a:lnTo>
                  <a:pt x="80969" y="136206"/>
                </a:lnTo>
                <a:lnTo>
                  <a:pt x="79697" y="134619"/>
                </a:lnTo>
                <a:lnTo>
                  <a:pt x="78849" y="132608"/>
                </a:lnTo>
                <a:lnTo>
                  <a:pt x="77331" y="131267"/>
                </a:lnTo>
                <a:lnTo>
                  <a:pt x="75367" y="130373"/>
                </a:lnTo>
                <a:lnTo>
                  <a:pt x="70644" y="129381"/>
                </a:lnTo>
                <a:lnTo>
                  <a:pt x="65370" y="128939"/>
                </a:lnTo>
                <a:lnTo>
                  <a:pt x="63583" y="127869"/>
                </a:lnTo>
                <a:lnTo>
                  <a:pt x="62391" y="126203"/>
                </a:lnTo>
                <a:lnTo>
                  <a:pt x="61597" y="124140"/>
                </a:lnTo>
                <a:lnTo>
                  <a:pt x="60115" y="122764"/>
                </a:lnTo>
                <a:lnTo>
                  <a:pt x="58174" y="121848"/>
                </a:lnTo>
                <a:lnTo>
                  <a:pt x="55928" y="121236"/>
                </a:lnTo>
                <a:lnTo>
                  <a:pt x="50892" y="118017"/>
                </a:lnTo>
                <a:lnTo>
                  <a:pt x="43333" y="111826"/>
                </a:lnTo>
                <a:lnTo>
                  <a:pt x="38017" y="111517"/>
                </a:lnTo>
                <a:lnTo>
                  <a:pt x="42863" y="1114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06"/>
          <p:cNvSpPr/>
          <p:nvPr/>
        </p:nvSpPr>
        <p:spPr>
          <a:xfrm>
            <a:off x="1886349" y="2717485"/>
            <a:ext cx="216771" cy="205738"/>
          </a:xfrm>
          <a:custGeom>
            <a:avLst/>
            <a:gdLst/>
            <a:ahLst/>
            <a:cxnLst/>
            <a:rect l="0" t="0" r="0" b="0"/>
            <a:pathLst>
              <a:path w="216771" h="205738">
                <a:moveTo>
                  <a:pt x="11030" y="205737"/>
                </a:moveTo>
                <a:lnTo>
                  <a:pt x="0" y="205737"/>
                </a:lnTo>
                <a:lnTo>
                  <a:pt x="32364" y="205737"/>
                </a:lnTo>
                <a:lnTo>
                  <a:pt x="34778" y="204785"/>
                </a:lnTo>
                <a:lnTo>
                  <a:pt x="40000" y="201186"/>
                </a:lnTo>
                <a:lnTo>
                  <a:pt x="43744" y="198356"/>
                </a:lnTo>
                <a:lnTo>
                  <a:pt x="47160" y="197694"/>
                </a:lnTo>
                <a:lnTo>
                  <a:pt x="51853" y="197400"/>
                </a:lnTo>
                <a:lnTo>
                  <a:pt x="60880" y="197196"/>
                </a:lnTo>
                <a:lnTo>
                  <a:pt x="160078" y="197165"/>
                </a:lnTo>
                <a:lnTo>
                  <a:pt x="162783" y="198117"/>
                </a:lnTo>
                <a:lnTo>
                  <a:pt x="168329" y="201716"/>
                </a:lnTo>
                <a:lnTo>
                  <a:pt x="173418" y="205384"/>
                </a:lnTo>
                <a:lnTo>
                  <a:pt x="179703" y="205667"/>
                </a:lnTo>
                <a:lnTo>
                  <a:pt x="182448" y="205736"/>
                </a:lnTo>
                <a:lnTo>
                  <a:pt x="182480" y="197517"/>
                </a:lnTo>
                <a:lnTo>
                  <a:pt x="188372" y="191343"/>
                </a:lnTo>
                <a:lnTo>
                  <a:pt x="189861" y="189815"/>
                </a:lnTo>
                <a:lnTo>
                  <a:pt x="190523" y="186595"/>
                </a:lnTo>
                <a:lnTo>
                  <a:pt x="190948" y="181318"/>
                </a:lnTo>
                <a:lnTo>
                  <a:pt x="191022" y="175854"/>
                </a:lnTo>
                <a:lnTo>
                  <a:pt x="191044" y="168202"/>
                </a:lnTo>
                <a:lnTo>
                  <a:pt x="191999" y="164521"/>
                </a:lnTo>
                <a:lnTo>
                  <a:pt x="193589" y="160162"/>
                </a:lnTo>
                <a:lnTo>
                  <a:pt x="195601" y="155351"/>
                </a:lnTo>
                <a:lnTo>
                  <a:pt x="195990" y="151192"/>
                </a:lnTo>
                <a:lnTo>
                  <a:pt x="195297" y="147466"/>
                </a:lnTo>
                <a:lnTo>
                  <a:pt x="193882" y="144030"/>
                </a:lnTo>
                <a:lnTo>
                  <a:pt x="193892" y="141739"/>
                </a:lnTo>
                <a:lnTo>
                  <a:pt x="194850" y="140212"/>
                </a:lnTo>
                <a:lnTo>
                  <a:pt x="196442" y="139193"/>
                </a:lnTo>
                <a:lnTo>
                  <a:pt x="197503" y="137562"/>
                </a:lnTo>
                <a:lnTo>
                  <a:pt x="198682" y="133210"/>
                </a:lnTo>
                <a:lnTo>
                  <a:pt x="199206" y="128100"/>
                </a:lnTo>
                <a:lnTo>
                  <a:pt x="199346" y="125404"/>
                </a:lnTo>
                <a:lnTo>
                  <a:pt x="200392" y="121702"/>
                </a:lnTo>
                <a:lnTo>
                  <a:pt x="202041" y="117329"/>
                </a:lnTo>
                <a:lnTo>
                  <a:pt x="204093" y="112508"/>
                </a:lnTo>
                <a:lnTo>
                  <a:pt x="205462" y="108342"/>
                </a:lnTo>
                <a:lnTo>
                  <a:pt x="206374" y="104612"/>
                </a:lnTo>
                <a:lnTo>
                  <a:pt x="206982" y="101173"/>
                </a:lnTo>
                <a:lnTo>
                  <a:pt x="207657" y="94811"/>
                </a:lnTo>
                <a:lnTo>
                  <a:pt x="207958" y="88809"/>
                </a:lnTo>
                <a:lnTo>
                  <a:pt x="208091" y="82967"/>
                </a:lnTo>
                <a:lnTo>
                  <a:pt x="209079" y="80075"/>
                </a:lnTo>
                <a:lnTo>
                  <a:pt x="212717" y="74322"/>
                </a:lnTo>
                <a:lnTo>
                  <a:pt x="214969" y="68591"/>
                </a:lnTo>
                <a:lnTo>
                  <a:pt x="215970" y="62868"/>
                </a:lnTo>
                <a:lnTo>
                  <a:pt x="216415" y="57150"/>
                </a:lnTo>
                <a:lnTo>
                  <a:pt x="216612" y="51433"/>
                </a:lnTo>
                <a:lnTo>
                  <a:pt x="216750" y="43036"/>
                </a:lnTo>
                <a:lnTo>
                  <a:pt x="216770" y="1191"/>
                </a:lnTo>
                <a:lnTo>
                  <a:pt x="215818" y="793"/>
                </a:lnTo>
                <a:lnTo>
                  <a:pt x="209390" y="102"/>
                </a:lnTo>
                <a:lnTo>
                  <a:pt x="208551" y="28"/>
                </a:lnTo>
                <a:lnTo>
                  <a:pt x="215610" y="0"/>
                </a:lnTo>
                <a:lnTo>
                  <a:pt x="215997" y="951"/>
                </a:lnTo>
                <a:lnTo>
                  <a:pt x="216618" y="6783"/>
                </a:lnTo>
                <a:lnTo>
                  <a:pt x="216770" y="857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07"/>
          <p:cNvSpPr/>
          <p:nvPr/>
        </p:nvSpPr>
        <p:spPr>
          <a:xfrm>
            <a:off x="1854517" y="2940720"/>
            <a:ext cx="77153" cy="33938"/>
          </a:xfrm>
          <a:custGeom>
            <a:avLst/>
            <a:gdLst/>
            <a:ahLst/>
            <a:cxnLst/>
            <a:rect l="0" t="0" r="0" b="0"/>
            <a:pathLst>
              <a:path w="77153" h="33938">
                <a:moveTo>
                  <a:pt x="77152" y="8219"/>
                </a:moveTo>
                <a:lnTo>
                  <a:pt x="77152" y="0"/>
                </a:lnTo>
                <a:lnTo>
                  <a:pt x="76200" y="835"/>
                </a:lnTo>
                <a:lnTo>
                  <a:pt x="72602" y="4302"/>
                </a:lnTo>
                <a:lnTo>
                  <a:pt x="70308" y="5608"/>
                </a:lnTo>
                <a:lnTo>
                  <a:pt x="67827" y="6478"/>
                </a:lnTo>
                <a:lnTo>
                  <a:pt x="61552" y="7876"/>
                </a:lnTo>
                <a:lnTo>
                  <a:pt x="60085" y="7990"/>
                </a:lnTo>
                <a:lnTo>
                  <a:pt x="58154" y="8067"/>
                </a:lnTo>
                <a:lnTo>
                  <a:pt x="55914" y="8118"/>
                </a:lnTo>
                <a:lnTo>
                  <a:pt x="54421" y="9104"/>
                </a:lnTo>
                <a:lnTo>
                  <a:pt x="53426" y="10714"/>
                </a:lnTo>
                <a:lnTo>
                  <a:pt x="52762" y="12740"/>
                </a:lnTo>
                <a:lnTo>
                  <a:pt x="51367" y="14091"/>
                </a:lnTo>
                <a:lnTo>
                  <a:pt x="49485" y="14991"/>
                </a:lnTo>
                <a:lnTo>
                  <a:pt x="47277" y="15591"/>
                </a:lnTo>
                <a:lnTo>
                  <a:pt x="44853" y="16944"/>
                </a:lnTo>
                <a:lnTo>
                  <a:pt x="42285" y="18799"/>
                </a:lnTo>
                <a:lnTo>
                  <a:pt x="39620" y="20987"/>
                </a:lnTo>
                <a:lnTo>
                  <a:pt x="36891" y="22446"/>
                </a:lnTo>
                <a:lnTo>
                  <a:pt x="34119" y="23419"/>
                </a:lnTo>
                <a:lnTo>
                  <a:pt x="31318" y="24068"/>
                </a:lnTo>
                <a:lnTo>
                  <a:pt x="28499" y="24500"/>
                </a:lnTo>
                <a:lnTo>
                  <a:pt x="25667" y="24788"/>
                </a:lnTo>
                <a:lnTo>
                  <a:pt x="22826" y="24980"/>
                </a:lnTo>
                <a:lnTo>
                  <a:pt x="19980" y="26061"/>
                </a:lnTo>
                <a:lnTo>
                  <a:pt x="17130" y="27734"/>
                </a:lnTo>
                <a:lnTo>
                  <a:pt x="14277" y="29801"/>
                </a:lnTo>
                <a:lnTo>
                  <a:pt x="11423" y="31180"/>
                </a:lnTo>
                <a:lnTo>
                  <a:pt x="8568" y="32099"/>
                </a:lnTo>
                <a:lnTo>
                  <a:pt x="0" y="3393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08"/>
          <p:cNvSpPr/>
          <p:nvPr/>
        </p:nvSpPr>
        <p:spPr>
          <a:xfrm>
            <a:off x="1854518" y="2923576"/>
            <a:ext cx="222885" cy="42510"/>
          </a:xfrm>
          <a:custGeom>
            <a:avLst/>
            <a:gdLst/>
            <a:ahLst/>
            <a:cxnLst/>
            <a:rect l="0" t="0" r="0" b="0"/>
            <a:pathLst>
              <a:path w="222885" h="42510">
                <a:moveTo>
                  <a:pt x="8571" y="42509"/>
                </a:moveTo>
                <a:lnTo>
                  <a:pt x="28971" y="42509"/>
                </a:lnTo>
                <a:lnTo>
                  <a:pt x="31696" y="41556"/>
                </a:lnTo>
                <a:lnTo>
                  <a:pt x="34465" y="39969"/>
                </a:lnTo>
                <a:lnTo>
                  <a:pt x="37264" y="37958"/>
                </a:lnTo>
                <a:lnTo>
                  <a:pt x="41035" y="36617"/>
                </a:lnTo>
                <a:lnTo>
                  <a:pt x="45454" y="35723"/>
                </a:lnTo>
                <a:lnTo>
                  <a:pt x="50305" y="35128"/>
                </a:lnTo>
                <a:lnTo>
                  <a:pt x="54491" y="34731"/>
                </a:lnTo>
                <a:lnTo>
                  <a:pt x="58235" y="34466"/>
                </a:lnTo>
                <a:lnTo>
                  <a:pt x="64934" y="34171"/>
                </a:lnTo>
                <a:lnTo>
                  <a:pt x="71086" y="34041"/>
                </a:lnTo>
                <a:lnTo>
                  <a:pt x="75013" y="33053"/>
                </a:lnTo>
                <a:lnTo>
                  <a:pt x="79536" y="31443"/>
                </a:lnTo>
                <a:lnTo>
                  <a:pt x="84456" y="29416"/>
                </a:lnTo>
                <a:lnTo>
                  <a:pt x="88689" y="28065"/>
                </a:lnTo>
                <a:lnTo>
                  <a:pt x="92463" y="27165"/>
                </a:lnTo>
                <a:lnTo>
                  <a:pt x="95932" y="26564"/>
                </a:lnTo>
                <a:lnTo>
                  <a:pt x="100149" y="26164"/>
                </a:lnTo>
                <a:lnTo>
                  <a:pt x="104866" y="25897"/>
                </a:lnTo>
                <a:lnTo>
                  <a:pt x="115186" y="25601"/>
                </a:lnTo>
                <a:lnTo>
                  <a:pt x="160881" y="25368"/>
                </a:lnTo>
                <a:lnTo>
                  <a:pt x="173912" y="25364"/>
                </a:lnTo>
                <a:lnTo>
                  <a:pt x="176901" y="26317"/>
                </a:lnTo>
                <a:lnTo>
                  <a:pt x="179846" y="27904"/>
                </a:lnTo>
                <a:lnTo>
                  <a:pt x="182762" y="29915"/>
                </a:lnTo>
                <a:lnTo>
                  <a:pt x="185659" y="31255"/>
                </a:lnTo>
                <a:lnTo>
                  <a:pt x="188542" y="32149"/>
                </a:lnTo>
                <a:lnTo>
                  <a:pt x="194286" y="33142"/>
                </a:lnTo>
                <a:lnTo>
                  <a:pt x="200014" y="33583"/>
                </a:lnTo>
                <a:lnTo>
                  <a:pt x="205726" y="33935"/>
                </a:lnTo>
                <a:lnTo>
                  <a:pt x="144063" y="33936"/>
                </a:lnTo>
                <a:lnTo>
                  <a:pt x="140809" y="32984"/>
                </a:lnTo>
                <a:lnTo>
                  <a:pt x="137687" y="31396"/>
                </a:lnTo>
                <a:lnTo>
                  <a:pt x="134654" y="29385"/>
                </a:lnTo>
                <a:lnTo>
                  <a:pt x="131679" y="28044"/>
                </a:lnTo>
                <a:lnTo>
                  <a:pt x="128743" y="27151"/>
                </a:lnTo>
                <a:lnTo>
                  <a:pt x="121989" y="26158"/>
                </a:lnTo>
                <a:lnTo>
                  <a:pt x="117520" y="25893"/>
                </a:lnTo>
                <a:lnTo>
                  <a:pt x="108428" y="25599"/>
                </a:lnTo>
                <a:lnTo>
                  <a:pt x="94830" y="25410"/>
                </a:lnTo>
                <a:lnTo>
                  <a:pt x="13096" y="25363"/>
                </a:lnTo>
                <a:lnTo>
                  <a:pt x="10635" y="24411"/>
                </a:lnTo>
                <a:lnTo>
                  <a:pt x="8042" y="22824"/>
                </a:lnTo>
                <a:lnTo>
                  <a:pt x="27" y="16812"/>
                </a:lnTo>
                <a:lnTo>
                  <a:pt x="0" y="16792"/>
                </a:lnTo>
                <a:lnTo>
                  <a:pt x="20399" y="16791"/>
                </a:lnTo>
                <a:lnTo>
                  <a:pt x="23124" y="15838"/>
                </a:lnTo>
                <a:lnTo>
                  <a:pt x="25893" y="14251"/>
                </a:lnTo>
                <a:lnTo>
                  <a:pt x="28692" y="12240"/>
                </a:lnTo>
                <a:lnTo>
                  <a:pt x="32462" y="10900"/>
                </a:lnTo>
                <a:lnTo>
                  <a:pt x="36881" y="10006"/>
                </a:lnTo>
                <a:lnTo>
                  <a:pt x="41732" y="9410"/>
                </a:lnTo>
                <a:lnTo>
                  <a:pt x="45919" y="9013"/>
                </a:lnTo>
                <a:lnTo>
                  <a:pt x="49662" y="8748"/>
                </a:lnTo>
                <a:lnTo>
                  <a:pt x="53110" y="8571"/>
                </a:lnTo>
                <a:lnTo>
                  <a:pt x="62022" y="8376"/>
                </a:lnTo>
                <a:lnTo>
                  <a:pt x="78714" y="8250"/>
                </a:lnTo>
                <a:lnTo>
                  <a:pt x="82955" y="7287"/>
                </a:lnTo>
                <a:lnTo>
                  <a:pt x="87688" y="5692"/>
                </a:lnTo>
                <a:lnTo>
                  <a:pt x="92748" y="3677"/>
                </a:lnTo>
                <a:lnTo>
                  <a:pt x="98027" y="2333"/>
                </a:lnTo>
                <a:lnTo>
                  <a:pt x="103451" y="1438"/>
                </a:lnTo>
                <a:lnTo>
                  <a:pt x="108972" y="840"/>
                </a:lnTo>
                <a:lnTo>
                  <a:pt x="114558" y="442"/>
                </a:lnTo>
                <a:lnTo>
                  <a:pt x="120186" y="177"/>
                </a:lnTo>
                <a:lnTo>
                  <a:pt x="125844" y="0"/>
                </a:lnTo>
                <a:lnTo>
                  <a:pt x="130568" y="835"/>
                </a:lnTo>
                <a:lnTo>
                  <a:pt x="134670" y="2343"/>
                </a:lnTo>
                <a:lnTo>
                  <a:pt x="138357" y="4302"/>
                </a:lnTo>
                <a:lnTo>
                  <a:pt x="141768" y="5607"/>
                </a:lnTo>
                <a:lnTo>
                  <a:pt x="144994" y="6478"/>
                </a:lnTo>
                <a:lnTo>
                  <a:pt x="151119" y="7445"/>
                </a:lnTo>
                <a:lnTo>
                  <a:pt x="157016" y="7875"/>
                </a:lnTo>
                <a:lnTo>
                  <a:pt x="162812" y="8066"/>
                </a:lnTo>
                <a:lnTo>
                  <a:pt x="173970" y="8173"/>
                </a:lnTo>
                <a:lnTo>
                  <a:pt x="203941" y="8218"/>
                </a:lnTo>
                <a:lnTo>
                  <a:pt x="205493" y="9171"/>
                </a:lnTo>
                <a:lnTo>
                  <a:pt x="207480" y="10758"/>
                </a:lnTo>
                <a:lnTo>
                  <a:pt x="209757" y="12769"/>
                </a:lnTo>
                <a:lnTo>
                  <a:pt x="212228" y="14110"/>
                </a:lnTo>
                <a:lnTo>
                  <a:pt x="214827" y="15003"/>
                </a:lnTo>
                <a:lnTo>
                  <a:pt x="222884" y="1679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09"/>
          <p:cNvSpPr/>
          <p:nvPr/>
        </p:nvSpPr>
        <p:spPr>
          <a:xfrm>
            <a:off x="1881457" y="2734627"/>
            <a:ext cx="890319" cy="728664"/>
          </a:xfrm>
          <a:custGeom>
            <a:avLst/>
            <a:gdLst/>
            <a:ahLst/>
            <a:cxnLst/>
            <a:rect l="0" t="0" r="0" b="0"/>
            <a:pathLst>
              <a:path w="890319" h="728664">
                <a:moveTo>
                  <a:pt x="15922" y="728663"/>
                </a:moveTo>
                <a:lnTo>
                  <a:pt x="0" y="728663"/>
                </a:lnTo>
                <a:lnTo>
                  <a:pt x="15818" y="728663"/>
                </a:lnTo>
                <a:lnTo>
                  <a:pt x="15913" y="721282"/>
                </a:lnTo>
                <a:lnTo>
                  <a:pt x="16869" y="720884"/>
                </a:lnTo>
                <a:lnTo>
                  <a:pt x="24390" y="720099"/>
                </a:lnTo>
                <a:lnTo>
                  <a:pt x="29015" y="720093"/>
                </a:lnTo>
                <a:lnTo>
                  <a:pt x="30366" y="719139"/>
                </a:lnTo>
                <a:lnTo>
                  <a:pt x="31266" y="717551"/>
                </a:lnTo>
                <a:lnTo>
                  <a:pt x="33036" y="711622"/>
                </a:lnTo>
                <a:lnTo>
                  <a:pt x="40446" y="711527"/>
                </a:lnTo>
                <a:lnTo>
                  <a:pt x="48916" y="704137"/>
                </a:lnTo>
                <a:lnTo>
                  <a:pt x="52176" y="703475"/>
                </a:lnTo>
                <a:lnTo>
                  <a:pt x="54379" y="703298"/>
                </a:lnTo>
                <a:lnTo>
                  <a:pt x="55848" y="702228"/>
                </a:lnTo>
                <a:lnTo>
                  <a:pt x="56827" y="700562"/>
                </a:lnTo>
                <a:lnTo>
                  <a:pt x="58670" y="694735"/>
                </a:lnTo>
                <a:lnTo>
                  <a:pt x="79184" y="673976"/>
                </a:lnTo>
                <a:lnTo>
                  <a:pt x="81909" y="672202"/>
                </a:lnTo>
                <a:lnTo>
                  <a:pt x="101685" y="664243"/>
                </a:lnTo>
                <a:lnTo>
                  <a:pt x="104530" y="661904"/>
                </a:lnTo>
                <a:lnTo>
                  <a:pt x="106427" y="659392"/>
                </a:lnTo>
                <a:lnTo>
                  <a:pt x="107691" y="656764"/>
                </a:lnTo>
                <a:lnTo>
                  <a:pt x="109487" y="655013"/>
                </a:lnTo>
                <a:lnTo>
                  <a:pt x="111636" y="653845"/>
                </a:lnTo>
                <a:lnTo>
                  <a:pt x="114022" y="653067"/>
                </a:lnTo>
                <a:lnTo>
                  <a:pt x="115612" y="651595"/>
                </a:lnTo>
                <a:lnTo>
                  <a:pt x="116672" y="649662"/>
                </a:lnTo>
                <a:lnTo>
                  <a:pt x="117379" y="647421"/>
                </a:lnTo>
                <a:lnTo>
                  <a:pt x="120704" y="642390"/>
                </a:lnTo>
                <a:lnTo>
                  <a:pt x="122924" y="639715"/>
                </a:lnTo>
                <a:lnTo>
                  <a:pt x="125357" y="637932"/>
                </a:lnTo>
                <a:lnTo>
                  <a:pt x="130600" y="635950"/>
                </a:lnTo>
                <a:lnTo>
                  <a:pt x="132379" y="634470"/>
                </a:lnTo>
                <a:lnTo>
                  <a:pt x="133565" y="632530"/>
                </a:lnTo>
                <a:lnTo>
                  <a:pt x="134356" y="630284"/>
                </a:lnTo>
                <a:lnTo>
                  <a:pt x="136788" y="627834"/>
                </a:lnTo>
                <a:lnTo>
                  <a:pt x="144571" y="622572"/>
                </a:lnTo>
                <a:lnTo>
                  <a:pt x="151840" y="619599"/>
                </a:lnTo>
                <a:lnTo>
                  <a:pt x="155111" y="618806"/>
                </a:lnTo>
                <a:lnTo>
                  <a:pt x="157292" y="617325"/>
                </a:lnTo>
                <a:lnTo>
                  <a:pt x="158747" y="615385"/>
                </a:lnTo>
                <a:lnTo>
                  <a:pt x="159716" y="613139"/>
                </a:lnTo>
                <a:lnTo>
                  <a:pt x="165631" y="605428"/>
                </a:lnTo>
                <a:lnTo>
                  <a:pt x="173416" y="597110"/>
                </a:lnTo>
                <a:lnTo>
                  <a:pt x="176163" y="595241"/>
                </a:lnTo>
                <a:lnTo>
                  <a:pt x="184581" y="591658"/>
                </a:lnTo>
                <a:lnTo>
                  <a:pt x="195958" y="582396"/>
                </a:lnTo>
                <a:lnTo>
                  <a:pt x="198811" y="579717"/>
                </a:lnTo>
                <a:lnTo>
                  <a:pt x="200713" y="576978"/>
                </a:lnTo>
                <a:lnTo>
                  <a:pt x="202827" y="571395"/>
                </a:lnTo>
                <a:lnTo>
                  <a:pt x="204343" y="569525"/>
                </a:lnTo>
                <a:lnTo>
                  <a:pt x="206306" y="568278"/>
                </a:lnTo>
                <a:lnTo>
                  <a:pt x="220852" y="561727"/>
                </a:lnTo>
                <a:lnTo>
                  <a:pt x="232006" y="553999"/>
                </a:lnTo>
                <a:lnTo>
                  <a:pt x="253031" y="535284"/>
                </a:lnTo>
                <a:lnTo>
                  <a:pt x="261649" y="531665"/>
                </a:lnTo>
                <a:lnTo>
                  <a:pt x="273094" y="522392"/>
                </a:lnTo>
                <a:lnTo>
                  <a:pt x="284527" y="511388"/>
                </a:lnTo>
                <a:lnTo>
                  <a:pt x="287384" y="509518"/>
                </a:lnTo>
                <a:lnTo>
                  <a:pt x="293100" y="507440"/>
                </a:lnTo>
                <a:lnTo>
                  <a:pt x="295005" y="505933"/>
                </a:lnTo>
                <a:lnTo>
                  <a:pt x="296275" y="503976"/>
                </a:lnTo>
                <a:lnTo>
                  <a:pt x="297122" y="501719"/>
                </a:lnTo>
                <a:lnTo>
                  <a:pt x="299591" y="499262"/>
                </a:lnTo>
                <a:lnTo>
                  <a:pt x="331034" y="474324"/>
                </a:lnTo>
                <a:lnTo>
                  <a:pt x="351894" y="460055"/>
                </a:lnTo>
                <a:lnTo>
                  <a:pt x="373039" y="440055"/>
                </a:lnTo>
                <a:lnTo>
                  <a:pt x="382614" y="431483"/>
                </a:lnTo>
                <a:lnTo>
                  <a:pt x="391939" y="425767"/>
                </a:lnTo>
                <a:lnTo>
                  <a:pt x="399893" y="417513"/>
                </a:lnTo>
                <a:lnTo>
                  <a:pt x="418673" y="394865"/>
                </a:lnTo>
                <a:lnTo>
                  <a:pt x="430229" y="383010"/>
                </a:lnTo>
                <a:lnTo>
                  <a:pt x="454783" y="365769"/>
                </a:lnTo>
                <a:lnTo>
                  <a:pt x="480399" y="348616"/>
                </a:lnTo>
                <a:lnTo>
                  <a:pt x="489883" y="340043"/>
                </a:lnTo>
                <a:lnTo>
                  <a:pt x="502574" y="322721"/>
                </a:lnTo>
                <a:lnTo>
                  <a:pt x="529739" y="300194"/>
                </a:lnTo>
                <a:lnTo>
                  <a:pt x="550244" y="280044"/>
                </a:lnTo>
                <a:lnTo>
                  <a:pt x="574798" y="262891"/>
                </a:lnTo>
                <a:lnTo>
                  <a:pt x="581177" y="254635"/>
                </a:lnTo>
                <a:lnTo>
                  <a:pt x="584211" y="249767"/>
                </a:lnTo>
                <a:lnTo>
                  <a:pt x="592663" y="241818"/>
                </a:lnTo>
                <a:lnTo>
                  <a:pt x="615454" y="223042"/>
                </a:lnTo>
                <a:lnTo>
                  <a:pt x="622423" y="217240"/>
                </a:lnTo>
                <a:lnTo>
                  <a:pt x="643349" y="202892"/>
                </a:lnTo>
                <a:lnTo>
                  <a:pt x="652782" y="194313"/>
                </a:lnTo>
                <a:lnTo>
                  <a:pt x="655761" y="192407"/>
                </a:lnTo>
                <a:lnTo>
                  <a:pt x="661610" y="190289"/>
                </a:lnTo>
                <a:lnTo>
                  <a:pt x="664503" y="187820"/>
                </a:lnTo>
                <a:lnTo>
                  <a:pt x="670258" y="179995"/>
                </a:lnTo>
                <a:lnTo>
                  <a:pt x="674079" y="177147"/>
                </a:lnTo>
                <a:lnTo>
                  <a:pt x="678531" y="175248"/>
                </a:lnTo>
                <a:lnTo>
                  <a:pt x="683404" y="173982"/>
                </a:lnTo>
                <a:lnTo>
                  <a:pt x="687605" y="171233"/>
                </a:lnTo>
                <a:lnTo>
                  <a:pt x="707202" y="149198"/>
                </a:lnTo>
                <a:lnTo>
                  <a:pt x="713048" y="143145"/>
                </a:lnTo>
                <a:lnTo>
                  <a:pt x="737669" y="125754"/>
                </a:lnTo>
                <a:lnTo>
                  <a:pt x="744051" y="122566"/>
                </a:lnTo>
                <a:lnTo>
                  <a:pt x="747087" y="121716"/>
                </a:lnTo>
                <a:lnTo>
                  <a:pt x="752999" y="118231"/>
                </a:lnTo>
                <a:lnTo>
                  <a:pt x="776011" y="97086"/>
                </a:lnTo>
                <a:lnTo>
                  <a:pt x="794114" y="80004"/>
                </a:lnTo>
                <a:lnTo>
                  <a:pt x="814831" y="65722"/>
                </a:lnTo>
                <a:lnTo>
                  <a:pt x="824242" y="57150"/>
                </a:lnTo>
                <a:lnTo>
                  <a:pt x="827217" y="55245"/>
                </a:lnTo>
                <a:lnTo>
                  <a:pt x="833063" y="53128"/>
                </a:lnTo>
                <a:lnTo>
                  <a:pt x="835003" y="51611"/>
                </a:lnTo>
                <a:lnTo>
                  <a:pt x="836296" y="49648"/>
                </a:lnTo>
                <a:lnTo>
                  <a:pt x="837158" y="47386"/>
                </a:lnTo>
                <a:lnTo>
                  <a:pt x="842922" y="39652"/>
                </a:lnTo>
                <a:lnTo>
                  <a:pt x="845386" y="37865"/>
                </a:lnTo>
                <a:lnTo>
                  <a:pt x="850663" y="35879"/>
                </a:lnTo>
                <a:lnTo>
                  <a:pt x="852451" y="34397"/>
                </a:lnTo>
                <a:lnTo>
                  <a:pt x="853643" y="32456"/>
                </a:lnTo>
                <a:lnTo>
                  <a:pt x="854438" y="30210"/>
                </a:lnTo>
                <a:lnTo>
                  <a:pt x="855920" y="28713"/>
                </a:lnTo>
                <a:lnTo>
                  <a:pt x="857861" y="27714"/>
                </a:lnTo>
                <a:lnTo>
                  <a:pt x="860107" y="27049"/>
                </a:lnTo>
                <a:lnTo>
                  <a:pt x="861605" y="25652"/>
                </a:lnTo>
                <a:lnTo>
                  <a:pt x="862603" y="23769"/>
                </a:lnTo>
                <a:lnTo>
                  <a:pt x="863269" y="21561"/>
                </a:lnTo>
                <a:lnTo>
                  <a:pt x="864665" y="20089"/>
                </a:lnTo>
                <a:lnTo>
                  <a:pt x="866548" y="19108"/>
                </a:lnTo>
                <a:lnTo>
                  <a:pt x="868756" y="18454"/>
                </a:lnTo>
                <a:lnTo>
                  <a:pt x="873750" y="15187"/>
                </a:lnTo>
                <a:lnTo>
                  <a:pt x="880166" y="9879"/>
                </a:lnTo>
                <a:lnTo>
                  <a:pt x="883583" y="9153"/>
                </a:lnTo>
                <a:lnTo>
                  <a:pt x="889924" y="8607"/>
                </a:lnTo>
                <a:lnTo>
                  <a:pt x="8903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10"/>
          <p:cNvSpPr/>
          <p:nvPr/>
        </p:nvSpPr>
        <p:spPr>
          <a:xfrm>
            <a:off x="2446054" y="3077527"/>
            <a:ext cx="154154" cy="197165"/>
          </a:xfrm>
          <a:custGeom>
            <a:avLst/>
            <a:gdLst/>
            <a:ahLst/>
            <a:cxnLst/>
            <a:rect l="0" t="0" r="0" b="0"/>
            <a:pathLst>
              <a:path w="154154" h="197165">
                <a:moveTo>
                  <a:pt x="119980" y="0"/>
                </a:moveTo>
                <a:lnTo>
                  <a:pt x="111761" y="0"/>
                </a:lnTo>
                <a:lnTo>
                  <a:pt x="106962" y="4551"/>
                </a:lnTo>
                <a:lnTo>
                  <a:pt x="104634" y="5891"/>
                </a:lnTo>
                <a:lnTo>
                  <a:pt x="102129" y="6785"/>
                </a:lnTo>
                <a:lnTo>
                  <a:pt x="99507" y="7381"/>
                </a:lnTo>
                <a:lnTo>
                  <a:pt x="96807" y="8731"/>
                </a:lnTo>
                <a:lnTo>
                  <a:pt x="94054" y="10583"/>
                </a:lnTo>
                <a:lnTo>
                  <a:pt x="91266" y="12770"/>
                </a:lnTo>
                <a:lnTo>
                  <a:pt x="88455" y="15181"/>
                </a:lnTo>
                <a:lnTo>
                  <a:pt x="85628" y="17741"/>
                </a:lnTo>
                <a:lnTo>
                  <a:pt x="82792" y="20400"/>
                </a:lnTo>
                <a:lnTo>
                  <a:pt x="79948" y="22172"/>
                </a:lnTo>
                <a:lnTo>
                  <a:pt x="77100" y="23354"/>
                </a:lnTo>
                <a:lnTo>
                  <a:pt x="74248" y="24142"/>
                </a:lnTo>
                <a:lnTo>
                  <a:pt x="70442" y="25620"/>
                </a:lnTo>
                <a:lnTo>
                  <a:pt x="66000" y="27557"/>
                </a:lnTo>
                <a:lnTo>
                  <a:pt x="61133" y="29802"/>
                </a:lnTo>
                <a:lnTo>
                  <a:pt x="56937" y="31298"/>
                </a:lnTo>
                <a:lnTo>
                  <a:pt x="53186" y="32295"/>
                </a:lnTo>
                <a:lnTo>
                  <a:pt x="49734" y="32960"/>
                </a:lnTo>
                <a:lnTo>
                  <a:pt x="46479" y="33404"/>
                </a:lnTo>
                <a:lnTo>
                  <a:pt x="43357" y="33699"/>
                </a:lnTo>
                <a:lnTo>
                  <a:pt x="40323" y="33896"/>
                </a:lnTo>
                <a:lnTo>
                  <a:pt x="37348" y="34980"/>
                </a:lnTo>
                <a:lnTo>
                  <a:pt x="34412" y="36655"/>
                </a:lnTo>
                <a:lnTo>
                  <a:pt x="31502" y="38724"/>
                </a:lnTo>
                <a:lnTo>
                  <a:pt x="28610" y="40104"/>
                </a:lnTo>
                <a:lnTo>
                  <a:pt x="25730" y="41023"/>
                </a:lnTo>
                <a:lnTo>
                  <a:pt x="18813" y="42499"/>
                </a:lnTo>
                <a:lnTo>
                  <a:pt x="15327" y="42701"/>
                </a:lnTo>
                <a:lnTo>
                  <a:pt x="8553" y="42862"/>
                </a:lnTo>
                <a:lnTo>
                  <a:pt x="8548" y="42862"/>
                </a:lnTo>
                <a:lnTo>
                  <a:pt x="8538" y="64174"/>
                </a:lnTo>
                <a:lnTo>
                  <a:pt x="9490" y="66596"/>
                </a:lnTo>
                <a:lnTo>
                  <a:pt x="13089" y="71825"/>
                </a:lnTo>
                <a:lnTo>
                  <a:pt x="15323" y="77325"/>
                </a:lnTo>
                <a:lnTo>
                  <a:pt x="16316" y="82944"/>
                </a:lnTo>
                <a:lnTo>
                  <a:pt x="16758" y="88617"/>
                </a:lnTo>
                <a:lnTo>
                  <a:pt x="16953" y="94313"/>
                </a:lnTo>
                <a:lnTo>
                  <a:pt x="17090" y="102696"/>
                </a:lnTo>
                <a:lnTo>
                  <a:pt x="17108" y="114653"/>
                </a:lnTo>
                <a:lnTo>
                  <a:pt x="16156" y="116441"/>
                </a:lnTo>
                <a:lnTo>
                  <a:pt x="14569" y="117632"/>
                </a:lnTo>
                <a:lnTo>
                  <a:pt x="12559" y="118426"/>
                </a:lnTo>
                <a:lnTo>
                  <a:pt x="12171" y="118956"/>
                </a:lnTo>
                <a:lnTo>
                  <a:pt x="12865" y="119309"/>
                </a:lnTo>
                <a:lnTo>
                  <a:pt x="14280" y="119544"/>
                </a:lnTo>
                <a:lnTo>
                  <a:pt x="15224" y="120654"/>
                </a:lnTo>
                <a:lnTo>
                  <a:pt x="15853" y="122346"/>
                </a:lnTo>
                <a:lnTo>
                  <a:pt x="16862" y="127355"/>
                </a:lnTo>
                <a:lnTo>
                  <a:pt x="17897" y="127766"/>
                </a:lnTo>
                <a:lnTo>
                  <a:pt x="21588" y="128222"/>
                </a:lnTo>
                <a:lnTo>
                  <a:pt x="25576" y="128578"/>
                </a:lnTo>
                <a:lnTo>
                  <a:pt x="25652" y="124034"/>
                </a:lnTo>
                <a:lnTo>
                  <a:pt x="26615" y="121742"/>
                </a:lnTo>
                <a:lnTo>
                  <a:pt x="30225" y="116655"/>
                </a:lnTo>
                <a:lnTo>
                  <a:pt x="32521" y="114918"/>
                </a:lnTo>
                <a:lnTo>
                  <a:pt x="35004" y="113759"/>
                </a:lnTo>
                <a:lnTo>
                  <a:pt x="37612" y="112987"/>
                </a:lnTo>
                <a:lnTo>
                  <a:pt x="40303" y="111520"/>
                </a:lnTo>
                <a:lnTo>
                  <a:pt x="43050" y="109589"/>
                </a:lnTo>
                <a:lnTo>
                  <a:pt x="45833" y="107349"/>
                </a:lnTo>
                <a:lnTo>
                  <a:pt x="48641" y="105856"/>
                </a:lnTo>
                <a:lnTo>
                  <a:pt x="51466" y="104861"/>
                </a:lnTo>
                <a:lnTo>
                  <a:pt x="54302" y="104197"/>
                </a:lnTo>
                <a:lnTo>
                  <a:pt x="57145" y="102802"/>
                </a:lnTo>
                <a:lnTo>
                  <a:pt x="59993" y="100920"/>
                </a:lnTo>
                <a:lnTo>
                  <a:pt x="62844" y="98713"/>
                </a:lnTo>
                <a:lnTo>
                  <a:pt x="65697" y="97241"/>
                </a:lnTo>
                <a:lnTo>
                  <a:pt x="68551" y="96260"/>
                </a:lnTo>
                <a:lnTo>
                  <a:pt x="71407" y="95606"/>
                </a:lnTo>
                <a:lnTo>
                  <a:pt x="74263" y="95170"/>
                </a:lnTo>
                <a:lnTo>
                  <a:pt x="77120" y="94879"/>
                </a:lnTo>
                <a:lnTo>
                  <a:pt x="79977" y="94685"/>
                </a:lnTo>
                <a:lnTo>
                  <a:pt x="83786" y="94556"/>
                </a:lnTo>
                <a:lnTo>
                  <a:pt x="101048" y="94349"/>
                </a:lnTo>
                <a:lnTo>
                  <a:pt x="109362" y="94308"/>
                </a:lnTo>
                <a:lnTo>
                  <a:pt x="113039" y="96842"/>
                </a:lnTo>
                <a:lnTo>
                  <a:pt x="115353" y="98851"/>
                </a:lnTo>
                <a:lnTo>
                  <a:pt x="117848" y="100191"/>
                </a:lnTo>
                <a:lnTo>
                  <a:pt x="120464" y="101084"/>
                </a:lnTo>
                <a:lnTo>
                  <a:pt x="123160" y="101679"/>
                </a:lnTo>
                <a:lnTo>
                  <a:pt x="125910" y="103029"/>
                </a:lnTo>
                <a:lnTo>
                  <a:pt x="128696" y="104881"/>
                </a:lnTo>
                <a:lnTo>
                  <a:pt x="131506" y="107068"/>
                </a:lnTo>
                <a:lnTo>
                  <a:pt x="134332" y="109479"/>
                </a:lnTo>
                <a:lnTo>
                  <a:pt x="137168" y="112038"/>
                </a:lnTo>
                <a:lnTo>
                  <a:pt x="140011" y="114697"/>
                </a:lnTo>
                <a:lnTo>
                  <a:pt x="141907" y="117422"/>
                </a:lnTo>
                <a:lnTo>
                  <a:pt x="144013" y="122990"/>
                </a:lnTo>
                <a:lnTo>
                  <a:pt x="147489" y="128640"/>
                </a:lnTo>
                <a:lnTo>
                  <a:pt x="149750" y="131480"/>
                </a:lnTo>
                <a:lnTo>
                  <a:pt x="151257" y="134326"/>
                </a:lnTo>
                <a:lnTo>
                  <a:pt x="152931" y="140028"/>
                </a:lnTo>
                <a:lnTo>
                  <a:pt x="153675" y="145737"/>
                </a:lnTo>
                <a:lnTo>
                  <a:pt x="154006" y="151450"/>
                </a:lnTo>
                <a:lnTo>
                  <a:pt x="154153" y="157163"/>
                </a:lnTo>
                <a:lnTo>
                  <a:pt x="153240" y="160021"/>
                </a:lnTo>
                <a:lnTo>
                  <a:pt x="149685" y="165735"/>
                </a:lnTo>
                <a:lnTo>
                  <a:pt x="144930" y="171450"/>
                </a:lnTo>
                <a:lnTo>
                  <a:pt x="142328" y="174308"/>
                </a:lnTo>
                <a:lnTo>
                  <a:pt x="136898" y="180023"/>
                </a:lnTo>
                <a:lnTo>
                  <a:pt x="134116" y="182880"/>
                </a:lnTo>
                <a:lnTo>
                  <a:pt x="130357" y="185738"/>
                </a:lnTo>
                <a:lnTo>
                  <a:pt x="125945" y="188595"/>
                </a:lnTo>
                <a:lnTo>
                  <a:pt x="121100" y="191453"/>
                </a:lnTo>
                <a:lnTo>
                  <a:pt x="116916" y="193358"/>
                </a:lnTo>
                <a:lnTo>
                  <a:pt x="113175" y="194627"/>
                </a:lnTo>
                <a:lnTo>
                  <a:pt x="109729" y="195474"/>
                </a:lnTo>
                <a:lnTo>
                  <a:pt x="105526" y="196039"/>
                </a:lnTo>
                <a:lnTo>
                  <a:pt x="100819" y="196415"/>
                </a:lnTo>
                <a:lnTo>
                  <a:pt x="91462" y="196833"/>
                </a:lnTo>
                <a:lnTo>
                  <a:pt x="84128" y="197019"/>
                </a:lnTo>
                <a:lnTo>
                  <a:pt x="48930" y="197164"/>
                </a:lnTo>
                <a:lnTo>
                  <a:pt x="44991" y="196213"/>
                </a:lnTo>
                <a:lnTo>
                  <a:pt x="40460" y="194626"/>
                </a:lnTo>
                <a:lnTo>
                  <a:pt x="28602" y="189786"/>
                </a:lnTo>
                <a:lnTo>
                  <a:pt x="24440" y="189125"/>
                </a:lnTo>
                <a:lnTo>
                  <a:pt x="21997" y="188948"/>
                </a:lnTo>
                <a:lnTo>
                  <a:pt x="19416" y="187878"/>
                </a:lnTo>
                <a:lnTo>
                  <a:pt x="16742" y="186212"/>
                </a:lnTo>
                <a:lnTo>
                  <a:pt x="10159" y="181245"/>
                </a:lnTo>
                <a:lnTo>
                  <a:pt x="6718" y="180566"/>
                </a:lnTo>
                <a:lnTo>
                  <a:pt x="83" y="180032"/>
                </a:lnTo>
                <a:lnTo>
                  <a:pt x="0" y="184576"/>
                </a:lnTo>
                <a:lnTo>
                  <a:pt x="941" y="185916"/>
                </a:lnTo>
                <a:lnTo>
                  <a:pt x="2521" y="186809"/>
                </a:lnTo>
                <a:lnTo>
                  <a:pt x="8538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11"/>
          <p:cNvSpPr/>
          <p:nvPr/>
        </p:nvSpPr>
        <p:spPr>
          <a:xfrm>
            <a:off x="1880234" y="2537460"/>
            <a:ext cx="17146" cy="257176"/>
          </a:xfrm>
          <a:custGeom>
            <a:avLst/>
            <a:gdLst/>
            <a:ahLst/>
            <a:cxnLst/>
            <a:rect l="0" t="0" r="0" b="0"/>
            <a:pathLst>
              <a:path w="17146" h="257176">
                <a:moveTo>
                  <a:pt x="0" y="257175"/>
                </a:moveTo>
                <a:lnTo>
                  <a:pt x="0" y="249794"/>
                </a:lnTo>
                <a:lnTo>
                  <a:pt x="953" y="249397"/>
                </a:lnTo>
                <a:lnTo>
                  <a:pt x="2541" y="249132"/>
                </a:lnTo>
                <a:lnTo>
                  <a:pt x="4551" y="248955"/>
                </a:lnTo>
                <a:lnTo>
                  <a:pt x="5892" y="247885"/>
                </a:lnTo>
                <a:lnTo>
                  <a:pt x="6786" y="246219"/>
                </a:lnTo>
                <a:lnTo>
                  <a:pt x="7381" y="244156"/>
                </a:lnTo>
                <a:lnTo>
                  <a:pt x="7779" y="241828"/>
                </a:lnTo>
                <a:lnTo>
                  <a:pt x="8220" y="236701"/>
                </a:lnTo>
                <a:lnTo>
                  <a:pt x="8416" y="231248"/>
                </a:lnTo>
                <a:lnTo>
                  <a:pt x="8542" y="219986"/>
                </a:lnTo>
                <a:lnTo>
                  <a:pt x="8570" y="202879"/>
                </a:lnTo>
                <a:lnTo>
                  <a:pt x="9524" y="199070"/>
                </a:lnTo>
                <a:lnTo>
                  <a:pt x="11112" y="194625"/>
                </a:lnTo>
                <a:lnTo>
                  <a:pt x="13123" y="189758"/>
                </a:lnTo>
                <a:lnTo>
                  <a:pt x="14464" y="185560"/>
                </a:lnTo>
                <a:lnTo>
                  <a:pt x="15358" y="181809"/>
                </a:lnTo>
                <a:lnTo>
                  <a:pt x="15953" y="178356"/>
                </a:lnTo>
                <a:lnTo>
                  <a:pt x="16351" y="174149"/>
                </a:lnTo>
                <a:lnTo>
                  <a:pt x="16616" y="169439"/>
                </a:lnTo>
                <a:lnTo>
                  <a:pt x="16910" y="159126"/>
                </a:lnTo>
                <a:lnTo>
                  <a:pt x="17142" y="102854"/>
                </a:lnTo>
                <a:lnTo>
                  <a:pt x="17145" y="53100"/>
                </a:lnTo>
                <a:lnTo>
                  <a:pt x="16193" y="48735"/>
                </a:lnTo>
                <a:lnTo>
                  <a:pt x="14605" y="44872"/>
                </a:lnTo>
                <a:lnTo>
                  <a:pt x="12595" y="41345"/>
                </a:lnTo>
                <a:lnTo>
                  <a:pt x="11254" y="37088"/>
                </a:lnTo>
                <a:lnTo>
                  <a:pt x="10360" y="32345"/>
                </a:lnTo>
                <a:lnTo>
                  <a:pt x="8926" y="20147"/>
                </a:lnTo>
                <a:lnTo>
                  <a:pt x="9761" y="18194"/>
                </a:lnTo>
                <a:lnTo>
                  <a:pt x="11270" y="15939"/>
                </a:lnTo>
                <a:lnTo>
                  <a:pt x="13228" y="13483"/>
                </a:lnTo>
                <a:lnTo>
                  <a:pt x="14534" y="10894"/>
                </a:lnTo>
                <a:lnTo>
                  <a:pt x="15404" y="8215"/>
                </a:lnTo>
                <a:lnTo>
                  <a:pt x="1714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12"/>
          <p:cNvSpPr/>
          <p:nvPr/>
        </p:nvSpPr>
        <p:spPr>
          <a:xfrm>
            <a:off x="2180282" y="2520314"/>
            <a:ext cx="120006" cy="85726"/>
          </a:xfrm>
          <a:custGeom>
            <a:avLst/>
            <a:gdLst/>
            <a:ahLst/>
            <a:cxnLst/>
            <a:rect l="0" t="0" r="0" b="0"/>
            <a:pathLst>
              <a:path w="120006" h="85726">
                <a:moveTo>
                  <a:pt x="34280" y="0"/>
                </a:moveTo>
                <a:lnTo>
                  <a:pt x="34280" y="20152"/>
                </a:lnTo>
                <a:lnTo>
                  <a:pt x="33327" y="22960"/>
                </a:lnTo>
                <a:lnTo>
                  <a:pt x="31740" y="25784"/>
                </a:lnTo>
                <a:lnTo>
                  <a:pt x="29729" y="28620"/>
                </a:lnTo>
                <a:lnTo>
                  <a:pt x="28388" y="32415"/>
                </a:lnTo>
                <a:lnTo>
                  <a:pt x="27495" y="36850"/>
                </a:lnTo>
                <a:lnTo>
                  <a:pt x="26899" y="41712"/>
                </a:lnTo>
                <a:lnTo>
                  <a:pt x="25549" y="45906"/>
                </a:lnTo>
                <a:lnTo>
                  <a:pt x="23697" y="49654"/>
                </a:lnTo>
                <a:lnTo>
                  <a:pt x="21510" y="53105"/>
                </a:lnTo>
                <a:lnTo>
                  <a:pt x="20051" y="56359"/>
                </a:lnTo>
                <a:lnTo>
                  <a:pt x="19079" y="59480"/>
                </a:lnTo>
                <a:lnTo>
                  <a:pt x="18431" y="62514"/>
                </a:lnTo>
                <a:lnTo>
                  <a:pt x="17999" y="65489"/>
                </a:lnTo>
                <a:lnTo>
                  <a:pt x="17711" y="68424"/>
                </a:lnTo>
                <a:lnTo>
                  <a:pt x="17519" y="71334"/>
                </a:lnTo>
                <a:lnTo>
                  <a:pt x="16438" y="73274"/>
                </a:lnTo>
                <a:lnTo>
                  <a:pt x="14766" y="74567"/>
                </a:lnTo>
                <a:lnTo>
                  <a:pt x="12698" y="75429"/>
                </a:lnTo>
                <a:lnTo>
                  <a:pt x="11319" y="76956"/>
                </a:lnTo>
                <a:lnTo>
                  <a:pt x="10400" y="78927"/>
                </a:lnTo>
                <a:lnTo>
                  <a:pt x="9788" y="81193"/>
                </a:lnTo>
                <a:lnTo>
                  <a:pt x="8427" y="82704"/>
                </a:lnTo>
                <a:lnTo>
                  <a:pt x="6567" y="83711"/>
                </a:lnTo>
                <a:lnTo>
                  <a:pt x="24" y="85715"/>
                </a:lnTo>
                <a:lnTo>
                  <a:pt x="0" y="85722"/>
                </a:lnTo>
                <a:lnTo>
                  <a:pt x="9095" y="85725"/>
                </a:lnTo>
                <a:lnTo>
                  <a:pt x="11775" y="84772"/>
                </a:lnTo>
                <a:lnTo>
                  <a:pt x="13561" y="83185"/>
                </a:lnTo>
                <a:lnTo>
                  <a:pt x="14753" y="81175"/>
                </a:lnTo>
                <a:lnTo>
                  <a:pt x="16499" y="79834"/>
                </a:lnTo>
                <a:lnTo>
                  <a:pt x="18616" y="78940"/>
                </a:lnTo>
                <a:lnTo>
                  <a:pt x="20980" y="78345"/>
                </a:lnTo>
                <a:lnTo>
                  <a:pt x="23508" y="76995"/>
                </a:lnTo>
                <a:lnTo>
                  <a:pt x="26146" y="75143"/>
                </a:lnTo>
                <a:lnTo>
                  <a:pt x="28858" y="72955"/>
                </a:lnTo>
                <a:lnTo>
                  <a:pt x="31618" y="71497"/>
                </a:lnTo>
                <a:lnTo>
                  <a:pt x="34410" y="70525"/>
                </a:lnTo>
                <a:lnTo>
                  <a:pt x="37224" y="69877"/>
                </a:lnTo>
                <a:lnTo>
                  <a:pt x="40053" y="69445"/>
                </a:lnTo>
                <a:lnTo>
                  <a:pt x="42891" y="69157"/>
                </a:lnTo>
                <a:lnTo>
                  <a:pt x="45736" y="68965"/>
                </a:lnTo>
                <a:lnTo>
                  <a:pt x="48585" y="67884"/>
                </a:lnTo>
                <a:lnTo>
                  <a:pt x="51437" y="66211"/>
                </a:lnTo>
                <a:lnTo>
                  <a:pt x="54290" y="64143"/>
                </a:lnTo>
                <a:lnTo>
                  <a:pt x="57145" y="62765"/>
                </a:lnTo>
                <a:lnTo>
                  <a:pt x="60001" y="61846"/>
                </a:lnTo>
                <a:lnTo>
                  <a:pt x="62857" y="61233"/>
                </a:lnTo>
                <a:lnTo>
                  <a:pt x="65714" y="60825"/>
                </a:lnTo>
                <a:lnTo>
                  <a:pt x="68571" y="60553"/>
                </a:lnTo>
                <a:lnTo>
                  <a:pt x="71428" y="60371"/>
                </a:lnTo>
                <a:lnTo>
                  <a:pt x="74285" y="60250"/>
                </a:lnTo>
                <a:lnTo>
                  <a:pt x="80000" y="60116"/>
                </a:lnTo>
                <a:lnTo>
                  <a:pt x="120005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13"/>
          <p:cNvSpPr/>
          <p:nvPr/>
        </p:nvSpPr>
        <p:spPr>
          <a:xfrm>
            <a:off x="2265997" y="2494597"/>
            <a:ext cx="68581" cy="197168"/>
          </a:xfrm>
          <a:custGeom>
            <a:avLst/>
            <a:gdLst/>
            <a:ahLst/>
            <a:cxnLst/>
            <a:rect l="0" t="0" r="0" b="0"/>
            <a:pathLst>
              <a:path w="68581" h="197168">
                <a:moveTo>
                  <a:pt x="0" y="0"/>
                </a:moveTo>
                <a:lnTo>
                  <a:pt x="0" y="20473"/>
                </a:lnTo>
                <a:lnTo>
                  <a:pt x="953" y="23174"/>
                </a:lnTo>
                <a:lnTo>
                  <a:pt x="2540" y="25927"/>
                </a:lnTo>
                <a:lnTo>
                  <a:pt x="4551" y="28715"/>
                </a:lnTo>
                <a:lnTo>
                  <a:pt x="6844" y="32478"/>
                </a:lnTo>
                <a:lnTo>
                  <a:pt x="9325" y="36892"/>
                </a:lnTo>
                <a:lnTo>
                  <a:pt x="11932" y="41740"/>
                </a:lnTo>
                <a:lnTo>
                  <a:pt x="14622" y="45924"/>
                </a:lnTo>
                <a:lnTo>
                  <a:pt x="17368" y="49666"/>
                </a:lnTo>
                <a:lnTo>
                  <a:pt x="20151" y="53113"/>
                </a:lnTo>
                <a:lnTo>
                  <a:pt x="22006" y="57316"/>
                </a:lnTo>
                <a:lnTo>
                  <a:pt x="23244" y="62024"/>
                </a:lnTo>
                <a:lnTo>
                  <a:pt x="24068" y="67067"/>
                </a:lnTo>
                <a:lnTo>
                  <a:pt x="25570" y="72334"/>
                </a:lnTo>
                <a:lnTo>
                  <a:pt x="27524" y="77750"/>
                </a:lnTo>
                <a:lnTo>
                  <a:pt x="29780" y="83266"/>
                </a:lnTo>
                <a:lnTo>
                  <a:pt x="31283" y="87896"/>
                </a:lnTo>
                <a:lnTo>
                  <a:pt x="32285" y="91935"/>
                </a:lnTo>
                <a:lnTo>
                  <a:pt x="32954" y="95580"/>
                </a:lnTo>
                <a:lnTo>
                  <a:pt x="34352" y="99915"/>
                </a:lnTo>
                <a:lnTo>
                  <a:pt x="36236" y="104710"/>
                </a:lnTo>
                <a:lnTo>
                  <a:pt x="38445" y="109812"/>
                </a:lnTo>
                <a:lnTo>
                  <a:pt x="43439" y="120560"/>
                </a:lnTo>
                <a:lnTo>
                  <a:pt x="46104" y="126093"/>
                </a:lnTo>
                <a:lnTo>
                  <a:pt x="47881" y="130735"/>
                </a:lnTo>
                <a:lnTo>
                  <a:pt x="49066" y="134782"/>
                </a:lnTo>
                <a:lnTo>
                  <a:pt x="49856" y="138432"/>
                </a:lnTo>
                <a:lnTo>
                  <a:pt x="50382" y="142771"/>
                </a:lnTo>
                <a:lnTo>
                  <a:pt x="50733" y="147568"/>
                </a:lnTo>
                <a:lnTo>
                  <a:pt x="51123" y="157026"/>
                </a:lnTo>
                <a:lnTo>
                  <a:pt x="51343" y="167705"/>
                </a:lnTo>
                <a:lnTo>
                  <a:pt x="51394" y="173913"/>
                </a:lnTo>
                <a:lnTo>
                  <a:pt x="52360" y="176902"/>
                </a:lnTo>
                <a:lnTo>
                  <a:pt x="53957" y="179847"/>
                </a:lnTo>
                <a:lnTo>
                  <a:pt x="55974" y="182763"/>
                </a:lnTo>
                <a:lnTo>
                  <a:pt x="57318" y="185660"/>
                </a:lnTo>
                <a:lnTo>
                  <a:pt x="58812" y="191418"/>
                </a:lnTo>
                <a:lnTo>
                  <a:pt x="60163" y="193334"/>
                </a:lnTo>
                <a:lnTo>
                  <a:pt x="62016" y="194612"/>
                </a:lnTo>
                <a:lnTo>
                  <a:pt x="68580" y="19716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14"/>
          <p:cNvSpPr/>
          <p:nvPr/>
        </p:nvSpPr>
        <p:spPr>
          <a:xfrm>
            <a:off x="1365885" y="2554605"/>
            <a:ext cx="154261" cy="60008"/>
          </a:xfrm>
          <a:custGeom>
            <a:avLst/>
            <a:gdLst/>
            <a:ahLst/>
            <a:cxnLst/>
            <a:rect l="0" t="0" r="0" b="0"/>
            <a:pathLst>
              <a:path w="154261" h="60008">
                <a:moveTo>
                  <a:pt x="8572" y="0"/>
                </a:moveTo>
                <a:lnTo>
                  <a:pt x="16792" y="0"/>
                </a:lnTo>
                <a:lnTo>
                  <a:pt x="16909" y="952"/>
                </a:lnTo>
                <a:lnTo>
                  <a:pt x="16987" y="2540"/>
                </a:lnTo>
                <a:lnTo>
                  <a:pt x="17114" y="7380"/>
                </a:lnTo>
                <a:lnTo>
                  <a:pt x="17142" y="15848"/>
                </a:lnTo>
                <a:lnTo>
                  <a:pt x="16190" y="16280"/>
                </a:lnTo>
                <a:lnTo>
                  <a:pt x="12593" y="16760"/>
                </a:lnTo>
                <a:lnTo>
                  <a:pt x="11252" y="17841"/>
                </a:lnTo>
                <a:lnTo>
                  <a:pt x="10359" y="19514"/>
                </a:lnTo>
                <a:lnTo>
                  <a:pt x="9763" y="21582"/>
                </a:lnTo>
                <a:lnTo>
                  <a:pt x="9366" y="23913"/>
                </a:lnTo>
                <a:lnTo>
                  <a:pt x="9101" y="26419"/>
                </a:lnTo>
                <a:lnTo>
                  <a:pt x="8925" y="29043"/>
                </a:lnTo>
                <a:lnTo>
                  <a:pt x="7855" y="30792"/>
                </a:lnTo>
                <a:lnTo>
                  <a:pt x="6189" y="31958"/>
                </a:lnTo>
                <a:lnTo>
                  <a:pt x="4126" y="32735"/>
                </a:lnTo>
                <a:lnTo>
                  <a:pt x="3703" y="33253"/>
                </a:lnTo>
                <a:lnTo>
                  <a:pt x="4373" y="33599"/>
                </a:lnTo>
                <a:lnTo>
                  <a:pt x="5773" y="33829"/>
                </a:lnTo>
                <a:lnTo>
                  <a:pt x="5753" y="34935"/>
                </a:lnTo>
                <a:lnTo>
                  <a:pt x="4788" y="36625"/>
                </a:lnTo>
                <a:lnTo>
                  <a:pt x="3192" y="38704"/>
                </a:lnTo>
                <a:lnTo>
                  <a:pt x="2128" y="41042"/>
                </a:lnTo>
                <a:lnTo>
                  <a:pt x="1418" y="43554"/>
                </a:lnTo>
                <a:lnTo>
                  <a:pt x="24" y="51298"/>
                </a:lnTo>
                <a:lnTo>
                  <a:pt x="0" y="59902"/>
                </a:lnTo>
                <a:lnTo>
                  <a:pt x="4550" y="59976"/>
                </a:lnTo>
                <a:lnTo>
                  <a:pt x="45730" y="60007"/>
                </a:lnTo>
                <a:lnTo>
                  <a:pt x="48584" y="59055"/>
                </a:lnTo>
                <a:lnTo>
                  <a:pt x="51439" y="57467"/>
                </a:lnTo>
                <a:lnTo>
                  <a:pt x="54295" y="55456"/>
                </a:lnTo>
                <a:lnTo>
                  <a:pt x="58104" y="54115"/>
                </a:lnTo>
                <a:lnTo>
                  <a:pt x="62548" y="53222"/>
                </a:lnTo>
                <a:lnTo>
                  <a:pt x="67416" y="52626"/>
                </a:lnTo>
                <a:lnTo>
                  <a:pt x="72566" y="51277"/>
                </a:lnTo>
                <a:lnTo>
                  <a:pt x="77905" y="49424"/>
                </a:lnTo>
                <a:lnTo>
                  <a:pt x="83369" y="47237"/>
                </a:lnTo>
                <a:lnTo>
                  <a:pt x="87964" y="45778"/>
                </a:lnTo>
                <a:lnTo>
                  <a:pt x="91980" y="44806"/>
                </a:lnTo>
                <a:lnTo>
                  <a:pt x="95610" y="44158"/>
                </a:lnTo>
                <a:lnTo>
                  <a:pt x="99935" y="43726"/>
                </a:lnTo>
                <a:lnTo>
                  <a:pt x="104723" y="43438"/>
                </a:lnTo>
                <a:lnTo>
                  <a:pt x="114171" y="43118"/>
                </a:lnTo>
                <a:lnTo>
                  <a:pt x="127997" y="42913"/>
                </a:lnTo>
                <a:lnTo>
                  <a:pt x="154260" y="42862"/>
                </a:lnTo>
                <a:lnTo>
                  <a:pt x="145732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15"/>
          <p:cNvSpPr/>
          <p:nvPr/>
        </p:nvSpPr>
        <p:spPr>
          <a:xfrm>
            <a:off x="1460185" y="2528896"/>
            <a:ext cx="42860" cy="154297"/>
          </a:xfrm>
          <a:custGeom>
            <a:avLst/>
            <a:gdLst/>
            <a:ahLst/>
            <a:cxnLst/>
            <a:rect l="0" t="0" r="0" b="0"/>
            <a:pathLst>
              <a:path w="42860" h="154297">
                <a:moveTo>
                  <a:pt x="8569" y="8564"/>
                </a:moveTo>
                <a:lnTo>
                  <a:pt x="8569" y="344"/>
                </a:lnTo>
                <a:lnTo>
                  <a:pt x="7617" y="226"/>
                </a:lnTo>
                <a:lnTo>
                  <a:pt x="6029" y="148"/>
                </a:lnTo>
                <a:lnTo>
                  <a:pt x="350" y="0"/>
                </a:lnTo>
                <a:lnTo>
                  <a:pt x="102" y="4545"/>
                </a:lnTo>
                <a:lnTo>
                  <a:pt x="18" y="8722"/>
                </a:lnTo>
                <a:lnTo>
                  <a:pt x="0" y="20391"/>
                </a:lnTo>
                <a:lnTo>
                  <a:pt x="951" y="23116"/>
                </a:lnTo>
                <a:lnTo>
                  <a:pt x="2538" y="25885"/>
                </a:lnTo>
                <a:lnTo>
                  <a:pt x="4549" y="28684"/>
                </a:lnTo>
                <a:lnTo>
                  <a:pt x="5889" y="31502"/>
                </a:lnTo>
                <a:lnTo>
                  <a:pt x="6782" y="34333"/>
                </a:lnTo>
                <a:lnTo>
                  <a:pt x="7378" y="37173"/>
                </a:lnTo>
                <a:lnTo>
                  <a:pt x="7775" y="40019"/>
                </a:lnTo>
                <a:lnTo>
                  <a:pt x="8040" y="42869"/>
                </a:lnTo>
                <a:lnTo>
                  <a:pt x="8217" y="45721"/>
                </a:lnTo>
                <a:lnTo>
                  <a:pt x="9287" y="49528"/>
                </a:lnTo>
                <a:lnTo>
                  <a:pt x="10952" y="53971"/>
                </a:lnTo>
                <a:lnTo>
                  <a:pt x="13016" y="58838"/>
                </a:lnTo>
                <a:lnTo>
                  <a:pt x="14391" y="63035"/>
                </a:lnTo>
                <a:lnTo>
                  <a:pt x="15308" y="66785"/>
                </a:lnTo>
                <a:lnTo>
                  <a:pt x="15919" y="70238"/>
                </a:lnTo>
                <a:lnTo>
                  <a:pt x="17280" y="74445"/>
                </a:lnTo>
                <a:lnTo>
                  <a:pt x="19139" y="79154"/>
                </a:lnTo>
                <a:lnTo>
                  <a:pt x="21331" y="84199"/>
                </a:lnTo>
                <a:lnTo>
                  <a:pt x="22792" y="88515"/>
                </a:lnTo>
                <a:lnTo>
                  <a:pt x="23766" y="92344"/>
                </a:lnTo>
                <a:lnTo>
                  <a:pt x="24416" y="95850"/>
                </a:lnTo>
                <a:lnTo>
                  <a:pt x="25801" y="99139"/>
                </a:lnTo>
                <a:lnTo>
                  <a:pt x="27677" y="102285"/>
                </a:lnTo>
                <a:lnTo>
                  <a:pt x="29880" y="105335"/>
                </a:lnTo>
                <a:lnTo>
                  <a:pt x="31349" y="108320"/>
                </a:lnTo>
                <a:lnTo>
                  <a:pt x="32329" y="111263"/>
                </a:lnTo>
                <a:lnTo>
                  <a:pt x="32981" y="114177"/>
                </a:lnTo>
                <a:lnTo>
                  <a:pt x="33417" y="117073"/>
                </a:lnTo>
                <a:lnTo>
                  <a:pt x="33707" y="119956"/>
                </a:lnTo>
                <a:lnTo>
                  <a:pt x="33900" y="122830"/>
                </a:lnTo>
                <a:lnTo>
                  <a:pt x="34029" y="125699"/>
                </a:lnTo>
                <a:lnTo>
                  <a:pt x="34172" y="131426"/>
                </a:lnTo>
                <a:lnTo>
                  <a:pt x="34277" y="144029"/>
                </a:lnTo>
                <a:lnTo>
                  <a:pt x="35233" y="145547"/>
                </a:lnTo>
                <a:lnTo>
                  <a:pt x="36822" y="147511"/>
                </a:lnTo>
                <a:lnTo>
                  <a:pt x="42846" y="154281"/>
                </a:lnTo>
                <a:lnTo>
                  <a:pt x="42859" y="1542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5695103" y="2770270"/>
            <a:ext cx="1996306" cy="435693"/>
            <a:chOff x="5695103" y="2770270"/>
            <a:chExt cx="1996306" cy="435693"/>
          </a:xfrm>
        </p:grpSpPr>
        <p:sp>
          <p:nvSpPr>
            <p:cNvPr id="16" name="SMARTPenAnnotation616"/>
            <p:cNvSpPr/>
            <p:nvPr/>
          </p:nvSpPr>
          <p:spPr>
            <a:xfrm>
              <a:off x="5695103" y="2974657"/>
              <a:ext cx="248498" cy="205599"/>
            </a:xfrm>
            <a:custGeom>
              <a:avLst/>
              <a:gdLst/>
              <a:ahLst/>
              <a:cxnLst/>
              <a:rect l="0" t="0" r="0" b="0"/>
              <a:pathLst>
                <a:path w="248498" h="205599">
                  <a:moveTo>
                    <a:pt x="77047" y="25718"/>
                  </a:moveTo>
                  <a:lnTo>
                    <a:pt x="68827" y="25718"/>
                  </a:lnTo>
                  <a:lnTo>
                    <a:pt x="62652" y="19826"/>
                  </a:lnTo>
                  <a:lnTo>
                    <a:pt x="61124" y="18337"/>
                  </a:lnTo>
                  <a:lnTo>
                    <a:pt x="57905" y="17675"/>
                  </a:lnTo>
                  <a:lnTo>
                    <a:pt x="51243" y="17215"/>
                  </a:lnTo>
                  <a:lnTo>
                    <a:pt x="38593" y="17148"/>
                  </a:lnTo>
                  <a:lnTo>
                    <a:pt x="37123" y="18099"/>
                  </a:lnTo>
                  <a:lnTo>
                    <a:pt x="36144" y="19686"/>
                  </a:lnTo>
                  <a:lnTo>
                    <a:pt x="35491" y="21697"/>
                  </a:lnTo>
                  <a:lnTo>
                    <a:pt x="34102" y="23037"/>
                  </a:lnTo>
                  <a:lnTo>
                    <a:pt x="32224" y="23930"/>
                  </a:lnTo>
                  <a:lnTo>
                    <a:pt x="26918" y="25365"/>
                  </a:lnTo>
                  <a:lnTo>
                    <a:pt x="21448" y="30164"/>
                  </a:lnTo>
                  <a:lnTo>
                    <a:pt x="19978" y="32492"/>
                  </a:lnTo>
                  <a:lnTo>
                    <a:pt x="18345" y="37618"/>
                  </a:lnTo>
                  <a:lnTo>
                    <a:pt x="15079" y="43072"/>
                  </a:lnTo>
                  <a:lnTo>
                    <a:pt x="12875" y="45859"/>
                  </a:lnTo>
                  <a:lnTo>
                    <a:pt x="11406" y="48671"/>
                  </a:lnTo>
                  <a:lnTo>
                    <a:pt x="9773" y="54334"/>
                  </a:lnTo>
                  <a:lnTo>
                    <a:pt x="9047" y="60026"/>
                  </a:lnTo>
                  <a:lnTo>
                    <a:pt x="8854" y="62877"/>
                  </a:lnTo>
                  <a:lnTo>
                    <a:pt x="8724" y="66683"/>
                  </a:lnTo>
                  <a:lnTo>
                    <a:pt x="8581" y="75992"/>
                  </a:lnTo>
                  <a:lnTo>
                    <a:pt x="7591" y="80189"/>
                  </a:lnTo>
                  <a:lnTo>
                    <a:pt x="5978" y="83939"/>
                  </a:lnTo>
                  <a:lnTo>
                    <a:pt x="3949" y="87392"/>
                  </a:lnTo>
                  <a:lnTo>
                    <a:pt x="2598" y="91599"/>
                  </a:lnTo>
                  <a:lnTo>
                    <a:pt x="1696" y="96309"/>
                  </a:lnTo>
                  <a:lnTo>
                    <a:pt x="1096" y="101353"/>
                  </a:lnTo>
                  <a:lnTo>
                    <a:pt x="695" y="106621"/>
                  </a:lnTo>
                  <a:lnTo>
                    <a:pt x="428" y="112039"/>
                  </a:lnTo>
                  <a:lnTo>
                    <a:pt x="52" y="126224"/>
                  </a:lnTo>
                  <a:lnTo>
                    <a:pt x="0" y="129869"/>
                  </a:lnTo>
                  <a:lnTo>
                    <a:pt x="917" y="134205"/>
                  </a:lnTo>
                  <a:lnTo>
                    <a:pt x="2481" y="139000"/>
                  </a:lnTo>
                  <a:lnTo>
                    <a:pt x="4476" y="144102"/>
                  </a:lnTo>
                  <a:lnTo>
                    <a:pt x="6759" y="148455"/>
                  </a:lnTo>
                  <a:lnTo>
                    <a:pt x="9233" y="152310"/>
                  </a:lnTo>
                  <a:lnTo>
                    <a:pt x="11835" y="155833"/>
                  </a:lnTo>
                  <a:lnTo>
                    <a:pt x="13569" y="159134"/>
                  </a:lnTo>
                  <a:lnTo>
                    <a:pt x="16964" y="169282"/>
                  </a:lnTo>
                  <a:lnTo>
                    <a:pt x="18894" y="173815"/>
                  </a:lnTo>
                  <a:lnTo>
                    <a:pt x="21133" y="178742"/>
                  </a:lnTo>
                  <a:lnTo>
                    <a:pt x="23578" y="182026"/>
                  </a:lnTo>
                  <a:lnTo>
                    <a:pt x="26161" y="184216"/>
                  </a:lnTo>
                  <a:lnTo>
                    <a:pt x="32523" y="187601"/>
                  </a:lnTo>
                  <a:lnTo>
                    <a:pt x="41701" y="192281"/>
                  </a:lnTo>
                  <a:lnTo>
                    <a:pt x="45863" y="194862"/>
                  </a:lnTo>
                  <a:lnTo>
                    <a:pt x="53027" y="200271"/>
                  </a:lnTo>
                  <a:lnTo>
                    <a:pt x="57224" y="202094"/>
                  </a:lnTo>
                  <a:lnTo>
                    <a:pt x="61926" y="203309"/>
                  </a:lnTo>
                  <a:lnTo>
                    <a:pt x="66966" y="204119"/>
                  </a:lnTo>
                  <a:lnTo>
                    <a:pt x="71279" y="204660"/>
                  </a:lnTo>
                  <a:lnTo>
                    <a:pt x="78611" y="205260"/>
                  </a:lnTo>
                  <a:lnTo>
                    <a:pt x="82852" y="205420"/>
                  </a:lnTo>
                  <a:lnTo>
                    <a:pt x="92644" y="205598"/>
                  </a:lnTo>
                  <a:lnTo>
                    <a:pt x="97923" y="204693"/>
                  </a:lnTo>
                  <a:lnTo>
                    <a:pt x="103346" y="203137"/>
                  </a:lnTo>
                  <a:lnTo>
                    <a:pt x="108867" y="201147"/>
                  </a:lnTo>
                  <a:lnTo>
                    <a:pt x="113500" y="199821"/>
                  </a:lnTo>
                  <a:lnTo>
                    <a:pt x="121188" y="198347"/>
                  </a:lnTo>
                  <a:lnTo>
                    <a:pt x="125524" y="197001"/>
                  </a:lnTo>
                  <a:lnTo>
                    <a:pt x="130320" y="195152"/>
                  </a:lnTo>
                  <a:lnTo>
                    <a:pt x="135422" y="192966"/>
                  </a:lnTo>
                  <a:lnTo>
                    <a:pt x="139776" y="189604"/>
                  </a:lnTo>
                  <a:lnTo>
                    <a:pt x="143632" y="185458"/>
                  </a:lnTo>
                  <a:lnTo>
                    <a:pt x="147154" y="180788"/>
                  </a:lnTo>
                  <a:lnTo>
                    <a:pt x="150455" y="176723"/>
                  </a:lnTo>
                  <a:lnTo>
                    <a:pt x="153608" y="173060"/>
                  </a:lnTo>
                  <a:lnTo>
                    <a:pt x="156662" y="169666"/>
                  </a:lnTo>
                  <a:lnTo>
                    <a:pt x="165136" y="160815"/>
                  </a:lnTo>
                  <a:lnTo>
                    <a:pt x="170063" y="155787"/>
                  </a:lnTo>
                  <a:lnTo>
                    <a:pt x="174300" y="150531"/>
                  </a:lnTo>
                  <a:lnTo>
                    <a:pt x="178078" y="145121"/>
                  </a:lnTo>
                  <a:lnTo>
                    <a:pt x="181548" y="139610"/>
                  </a:lnTo>
                  <a:lnTo>
                    <a:pt x="184814" y="134031"/>
                  </a:lnTo>
                  <a:lnTo>
                    <a:pt x="187944" y="128407"/>
                  </a:lnTo>
                  <a:lnTo>
                    <a:pt x="190983" y="122752"/>
                  </a:lnTo>
                  <a:lnTo>
                    <a:pt x="193962" y="116125"/>
                  </a:lnTo>
                  <a:lnTo>
                    <a:pt x="196900" y="108849"/>
                  </a:lnTo>
                  <a:lnTo>
                    <a:pt x="199811" y="101141"/>
                  </a:lnTo>
                  <a:lnTo>
                    <a:pt x="203657" y="94097"/>
                  </a:lnTo>
                  <a:lnTo>
                    <a:pt x="208126" y="87497"/>
                  </a:lnTo>
                  <a:lnTo>
                    <a:pt x="213010" y="81191"/>
                  </a:lnTo>
                  <a:lnTo>
                    <a:pt x="217219" y="74130"/>
                  </a:lnTo>
                  <a:lnTo>
                    <a:pt x="220978" y="66565"/>
                  </a:lnTo>
                  <a:lnTo>
                    <a:pt x="227694" y="51492"/>
                  </a:lnTo>
                  <a:lnTo>
                    <a:pt x="233854" y="38443"/>
                  </a:lnTo>
                  <a:lnTo>
                    <a:pt x="236830" y="31344"/>
                  </a:lnTo>
                  <a:lnTo>
                    <a:pt x="239766" y="23753"/>
                  </a:lnTo>
                  <a:lnTo>
                    <a:pt x="24849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617"/>
            <p:cNvSpPr/>
            <p:nvPr/>
          </p:nvSpPr>
          <p:spPr>
            <a:xfrm>
              <a:off x="5960745" y="2846070"/>
              <a:ext cx="222885" cy="325708"/>
            </a:xfrm>
            <a:custGeom>
              <a:avLst/>
              <a:gdLst/>
              <a:ahLst/>
              <a:cxnLst/>
              <a:rect l="0" t="0" r="0" b="0"/>
              <a:pathLst>
                <a:path w="222885" h="325708">
                  <a:moveTo>
                    <a:pt x="8572" y="0"/>
                  </a:moveTo>
                  <a:lnTo>
                    <a:pt x="353" y="0"/>
                  </a:lnTo>
                  <a:lnTo>
                    <a:pt x="46" y="9325"/>
                  </a:lnTo>
                  <a:lnTo>
                    <a:pt x="0" y="57311"/>
                  </a:lnTo>
                  <a:lnTo>
                    <a:pt x="953" y="63925"/>
                  </a:lnTo>
                  <a:lnTo>
                    <a:pt x="2540" y="71192"/>
                  </a:lnTo>
                  <a:lnTo>
                    <a:pt x="4550" y="78893"/>
                  </a:lnTo>
                  <a:lnTo>
                    <a:pt x="5891" y="85933"/>
                  </a:lnTo>
                  <a:lnTo>
                    <a:pt x="6785" y="92531"/>
                  </a:lnTo>
                  <a:lnTo>
                    <a:pt x="7381" y="98835"/>
                  </a:lnTo>
                  <a:lnTo>
                    <a:pt x="8730" y="105895"/>
                  </a:lnTo>
                  <a:lnTo>
                    <a:pt x="10583" y="113459"/>
                  </a:lnTo>
                  <a:lnTo>
                    <a:pt x="12770" y="121359"/>
                  </a:lnTo>
                  <a:lnTo>
                    <a:pt x="14228" y="129483"/>
                  </a:lnTo>
                  <a:lnTo>
                    <a:pt x="15200" y="137757"/>
                  </a:lnTo>
                  <a:lnTo>
                    <a:pt x="15849" y="146131"/>
                  </a:lnTo>
                  <a:lnTo>
                    <a:pt x="17233" y="154570"/>
                  </a:lnTo>
                  <a:lnTo>
                    <a:pt x="19108" y="163054"/>
                  </a:lnTo>
                  <a:lnTo>
                    <a:pt x="21311" y="171568"/>
                  </a:lnTo>
                  <a:lnTo>
                    <a:pt x="22780" y="180101"/>
                  </a:lnTo>
                  <a:lnTo>
                    <a:pt x="23759" y="188647"/>
                  </a:lnTo>
                  <a:lnTo>
                    <a:pt x="24412" y="197202"/>
                  </a:lnTo>
                  <a:lnTo>
                    <a:pt x="25799" y="205763"/>
                  </a:lnTo>
                  <a:lnTo>
                    <a:pt x="27677" y="214328"/>
                  </a:lnTo>
                  <a:lnTo>
                    <a:pt x="29881" y="222895"/>
                  </a:lnTo>
                  <a:lnTo>
                    <a:pt x="31350" y="230512"/>
                  </a:lnTo>
                  <a:lnTo>
                    <a:pt x="32331" y="237494"/>
                  </a:lnTo>
                  <a:lnTo>
                    <a:pt x="32984" y="244054"/>
                  </a:lnTo>
                  <a:lnTo>
                    <a:pt x="34371" y="251285"/>
                  </a:lnTo>
                  <a:lnTo>
                    <a:pt x="36249" y="258963"/>
                  </a:lnTo>
                  <a:lnTo>
                    <a:pt x="38453" y="266939"/>
                  </a:lnTo>
                  <a:lnTo>
                    <a:pt x="39923" y="273209"/>
                  </a:lnTo>
                  <a:lnTo>
                    <a:pt x="41556" y="282716"/>
                  </a:lnTo>
                  <a:lnTo>
                    <a:pt x="42282" y="292657"/>
                  </a:lnTo>
                  <a:lnTo>
                    <a:pt x="42604" y="302472"/>
                  </a:lnTo>
                  <a:lnTo>
                    <a:pt x="42811" y="316534"/>
                  </a:lnTo>
                  <a:lnTo>
                    <a:pt x="42862" y="325707"/>
                  </a:lnTo>
                  <a:lnTo>
                    <a:pt x="42862" y="268443"/>
                  </a:lnTo>
                  <a:lnTo>
                    <a:pt x="43815" y="262782"/>
                  </a:lnTo>
                  <a:lnTo>
                    <a:pt x="45402" y="257103"/>
                  </a:lnTo>
                  <a:lnTo>
                    <a:pt x="54794" y="229750"/>
                  </a:lnTo>
                  <a:lnTo>
                    <a:pt x="58436" y="222699"/>
                  </a:lnTo>
                  <a:lnTo>
                    <a:pt x="62770" y="216093"/>
                  </a:lnTo>
                  <a:lnTo>
                    <a:pt x="67564" y="209784"/>
                  </a:lnTo>
                  <a:lnTo>
                    <a:pt x="71713" y="203674"/>
                  </a:lnTo>
                  <a:lnTo>
                    <a:pt x="75431" y="197695"/>
                  </a:lnTo>
                  <a:lnTo>
                    <a:pt x="78862" y="191804"/>
                  </a:lnTo>
                  <a:lnTo>
                    <a:pt x="83055" y="185972"/>
                  </a:lnTo>
                  <a:lnTo>
                    <a:pt x="87755" y="180179"/>
                  </a:lnTo>
                  <a:lnTo>
                    <a:pt x="92793" y="174411"/>
                  </a:lnTo>
                  <a:lnTo>
                    <a:pt x="98057" y="169614"/>
                  </a:lnTo>
                  <a:lnTo>
                    <a:pt x="103471" y="165463"/>
                  </a:lnTo>
                  <a:lnTo>
                    <a:pt x="108986" y="161744"/>
                  </a:lnTo>
                  <a:lnTo>
                    <a:pt x="113614" y="158312"/>
                  </a:lnTo>
                  <a:lnTo>
                    <a:pt x="117652" y="155071"/>
                  </a:lnTo>
                  <a:lnTo>
                    <a:pt x="121298" y="151958"/>
                  </a:lnTo>
                  <a:lnTo>
                    <a:pt x="125632" y="149883"/>
                  </a:lnTo>
                  <a:lnTo>
                    <a:pt x="130427" y="148499"/>
                  </a:lnTo>
                  <a:lnTo>
                    <a:pt x="135529" y="147577"/>
                  </a:lnTo>
                  <a:lnTo>
                    <a:pt x="139883" y="146962"/>
                  </a:lnTo>
                  <a:lnTo>
                    <a:pt x="143737" y="146552"/>
                  </a:lnTo>
                  <a:lnTo>
                    <a:pt x="150560" y="146096"/>
                  </a:lnTo>
                  <a:lnTo>
                    <a:pt x="156768" y="145894"/>
                  </a:lnTo>
                  <a:lnTo>
                    <a:pt x="159757" y="146793"/>
                  </a:lnTo>
                  <a:lnTo>
                    <a:pt x="165618" y="150331"/>
                  </a:lnTo>
                  <a:lnTo>
                    <a:pt x="169467" y="152608"/>
                  </a:lnTo>
                  <a:lnTo>
                    <a:pt x="173938" y="155078"/>
                  </a:lnTo>
                  <a:lnTo>
                    <a:pt x="178823" y="157678"/>
                  </a:lnTo>
                  <a:lnTo>
                    <a:pt x="182080" y="161316"/>
                  </a:lnTo>
                  <a:lnTo>
                    <a:pt x="184252" y="165646"/>
                  </a:lnTo>
                  <a:lnTo>
                    <a:pt x="187617" y="175538"/>
                  </a:lnTo>
                  <a:lnTo>
                    <a:pt x="189848" y="180843"/>
                  </a:lnTo>
                  <a:lnTo>
                    <a:pt x="192287" y="186284"/>
                  </a:lnTo>
                  <a:lnTo>
                    <a:pt x="193914" y="192769"/>
                  </a:lnTo>
                  <a:lnTo>
                    <a:pt x="194998" y="199950"/>
                  </a:lnTo>
                  <a:lnTo>
                    <a:pt x="195721" y="207595"/>
                  </a:lnTo>
                  <a:lnTo>
                    <a:pt x="196203" y="214596"/>
                  </a:lnTo>
                  <a:lnTo>
                    <a:pt x="196524" y="221169"/>
                  </a:lnTo>
                  <a:lnTo>
                    <a:pt x="196881" y="233552"/>
                  </a:lnTo>
                  <a:lnTo>
                    <a:pt x="197142" y="273477"/>
                  </a:lnTo>
                  <a:lnTo>
                    <a:pt x="197166" y="302638"/>
                  </a:lnTo>
                  <a:lnTo>
                    <a:pt x="198119" y="305581"/>
                  </a:lnTo>
                  <a:lnTo>
                    <a:pt x="201718" y="311391"/>
                  </a:lnTo>
                  <a:lnTo>
                    <a:pt x="204011" y="313322"/>
                  </a:lnTo>
                  <a:lnTo>
                    <a:pt x="206492" y="314608"/>
                  </a:lnTo>
                  <a:lnTo>
                    <a:pt x="212768" y="316674"/>
                  </a:lnTo>
                  <a:lnTo>
                    <a:pt x="216166" y="316956"/>
                  </a:lnTo>
                  <a:lnTo>
                    <a:pt x="222884" y="31718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618"/>
            <p:cNvSpPr/>
            <p:nvPr/>
          </p:nvSpPr>
          <p:spPr>
            <a:xfrm>
              <a:off x="6260783" y="2966247"/>
              <a:ext cx="119514" cy="171275"/>
            </a:xfrm>
            <a:custGeom>
              <a:avLst/>
              <a:gdLst/>
              <a:ahLst/>
              <a:cxnLst/>
              <a:rect l="0" t="0" r="0" b="0"/>
              <a:pathLst>
                <a:path w="119514" h="171275">
                  <a:moveTo>
                    <a:pt x="8571" y="25555"/>
                  </a:moveTo>
                  <a:lnTo>
                    <a:pt x="1190" y="32936"/>
                  </a:lnTo>
                  <a:lnTo>
                    <a:pt x="793" y="35238"/>
                  </a:lnTo>
                  <a:lnTo>
                    <a:pt x="529" y="38678"/>
                  </a:lnTo>
                  <a:lnTo>
                    <a:pt x="234" y="46627"/>
                  </a:lnTo>
                  <a:lnTo>
                    <a:pt x="104" y="53336"/>
                  </a:lnTo>
                  <a:lnTo>
                    <a:pt x="0" y="117033"/>
                  </a:lnTo>
                  <a:lnTo>
                    <a:pt x="953" y="121783"/>
                  </a:lnTo>
                  <a:lnTo>
                    <a:pt x="2540" y="125902"/>
                  </a:lnTo>
                  <a:lnTo>
                    <a:pt x="4550" y="129601"/>
                  </a:lnTo>
                  <a:lnTo>
                    <a:pt x="11931" y="143907"/>
                  </a:lnTo>
                  <a:lnTo>
                    <a:pt x="13669" y="148272"/>
                  </a:lnTo>
                  <a:lnTo>
                    <a:pt x="14827" y="152134"/>
                  </a:lnTo>
                  <a:lnTo>
                    <a:pt x="15599" y="155661"/>
                  </a:lnTo>
                  <a:lnTo>
                    <a:pt x="17067" y="158965"/>
                  </a:lnTo>
                  <a:lnTo>
                    <a:pt x="18998" y="162120"/>
                  </a:lnTo>
                  <a:lnTo>
                    <a:pt x="21237" y="165176"/>
                  </a:lnTo>
                  <a:lnTo>
                    <a:pt x="23683" y="167213"/>
                  </a:lnTo>
                  <a:lnTo>
                    <a:pt x="26266" y="168571"/>
                  </a:lnTo>
                  <a:lnTo>
                    <a:pt x="28940" y="169477"/>
                  </a:lnTo>
                  <a:lnTo>
                    <a:pt x="31675" y="170080"/>
                  </a:lnTo>
                  <a:lnTo>
                    <a:pt x="34452" y="170483"/>
                  </a:lnTo>
                  <a:lnTo>
                    <a:pt x="37255" y="170751"/>
                  </a:lnTo>
                  <a:lnTo>
                    <a:pt x="40076" y="170930"/>
                  </a:lnTo>
                  <a:lnTo>
                    <a:pt x="45751" y="171129"/>
                  </a:lnTo>
                  <a:lnTo>
                    <a:pt x="58316" y="171274"/>
                  </a:lnTo>
                  <a:lnTo>
                    <a:pt x="61795" y="168741"/>
                  </a:lnTo>
                  <a:lnTo>
                    <a:pt x="64057" y="166733"/>
                  </a:lnTo>
                  <a:lnTo>
                    <a:pt x="65564" y="163488"/>
                  </a:lnTo>
                  <a:lnTo>
                    <a:pt x="66569" y="159421"/>
                  </a:lnTo>
                  <a:lnTo>
                    <a:pt x="67239" y="154804"/>
                  </a:lnTo>
                  <a:lnTo>
                    <a:pt x="68638" y="149821"/>
                  </a:lnTo>
                  <a:lnTo>
                    <a:pt x="70523" y="144594"/>
                  </a:lnTo>
                  <a:lnTo>
                    <a:pt x="72733" y="139204"/>
                  </a:lnTo>
                  <a:lnTo>
                    <a:pt x="75158" y="133706"/>
                  </a:lnTo>
                  <a:lnTo>
                    <a:pt x="80393" y="122517"/>
                  </a:lnTo>
                  <a:lnTo>
                    <a:pt x="88695" y="105508"/>
                  </a:lnTo>
                  <a:lnTo>
                    <a:pt x="91515" y="98860"/>
                  </a:lnTo>
                  <a:lnTo>
                    <a:pt x="94347" y="91570"/>
                  </a:lnTo>
                  <a:lnTo>
                    <a:pt x="97188" y="83852"/>
                  </a:lnTo>
                  <a:lnTo>
                    <a:pt x="100034" y="76802"/>
                  </a:lnTo>
                  <a:lnTo>
                    <a:pt x="102884" y="70198"/>
                  </a:lnTo>
                  <a:lnTo>
                    <a:pt x="108591" y="57779"/>
                  </a:lnTo>
                  <a:lnTo>
                    <a:pt x="114302" y="45909"/>
                  </a:lnTo>
                  <a:lnTo>
                    <a:pt x="116206" y="40077"/>
                  </a:lnTo>
                  <a:lnTo>
                    <a:pt x="117475" y="34284"/>
                  </a:lnTo>
                  <a:lnTo>
                    <a:pt x="118322" y="28517"/>
                  </a:lnTo>
                  <a:lnTo>
                    <a:pt x="118886" y="23720"/>
                  </a:lnTo>
                  <a:lnTo>
                    <a:pt x="119262" y="19569"/>
                  </a:lnTo>
                  <a:lnTo>
                    <a:pt x="119513" y="15849"/>
                  </a:lnTo>
                  <a:lnTo>
                    <a:pt x="118727" y="12417"/>
                  </a:lnTo>
                  <a:lnTo>
                    <a:pt x="117251" y="9176"/>
                  </a:lnTo>
                  <a:lnTo>
                    <a:pt x="112589" y="1682"/>
                  </a:lnTo>
                  <a:lnTo>
                    <a:pt x="110301" y="1067"/>
                  </a:lnTo>
                  <a:lnTo>
                    <a:pt x="106872" y="657"/>
                  </a:lnTo>
                  <a:lnTo>
                    <a:pt x="102680" y="384"/>
                  </a:lnTo>
                  <a:lnTo>
                    <a:pt x="95483" y="81"/>
                  </a:lnTo>
                  <a:lnTo>
                    <a:pt x="92230" y="0"/>
                  </a:lnTo>
                  <a:lnTo>
                    <a:pt x="89109" y="898"/>
                  </a:lnTo>
                  <a:lnTo>
                    <a:pt x="86076" y="2449"/>
                  </a:lnTo>
                  <a:lnTo>
                    <a:pt x="83101" y="4436"/>
                  </a:lnTo>
                  <a:lnTo>
                    <a:pt x="80165" y="5761"/>
                  </a:lnTo>
                  <a:lnTo>
                    <a:pt x="77256" y="6644"/>
                  </a:lnTo>
                  <a:lnTo>
                    <a:pt x="74364" y="7233"/>
                  </a:lnTo>
                  <a:lnTo>
                    <a:pt x="70530" y="8578"/>
                  </a:lnTo>
                  <a:lnTo>
                    <a:pt x="66070" y="10427"/>
                  </a:lnTo>
                  <a:lnTo>
                    <a:pt x="51434" y="169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619"/>
            <p:cNvSpPr/>
            <p:nvPr/>
          </p:nvSpPr>
          <p:spPr>
            <a:xfrm>
              <a:off x="6406515" y="2957512"/>
              <a:ext cx="180023" cy="171437"/>
            </a:xfrm>
            <a:custGeom>
              <a:avLst/>
              <a:gdLst/>
              <a:ahLst/>
              <a:cxnLst/>
              <a:rect l="0" t="0" r="0" b="0"/>
              <a:pathLst>
                <a:path w="180023" h="171437">
                  <a:moveTo>
                    <a:pt x="0" y="17145"/>
                  </a:moveTo>
                  <a:lnTo>
                    <a:pt x="28692" y="45838"/>
                  </a:lnTo>
                  <a:lnTo>
                    <a:pt x="31511" y="49608"/>
                  </a:lnTo>
                  <a:lnTo>
                    <a:pt x="34342" y="54027"/>
                  </a:lnTo>
                  <a:lnTo>
                    <a:pt x="37182" y="58878"/>
                  </a:lnTo>
                  <a:lnTo>
                    <a:pt x="40028" y="64017"/>
                  </a:lnTo>
                  <a:lnTo>
                    <a:pt x="45730" y="74807"/>
                  </a:lnTo>
                  <a:lnTo>
                    <a:pt x="48584" y="79399"/>
                  </a:lnTo>
                  <a:lnTo>
                    <a:pt x="51439" y="83413"/>
                  </a:lnTo>
                  <a:lnTo>
                    <a:pt x="54295" y="87041"/>
                  </a:lnTo>
                  <a:lnTo>
                    <a:pt x="57152" y="91365"/>
                  </a:lnTo>
                  <a:lnTo>
                    <a:pt x="60008" y="96152"/>
                  </a:lnTo>
                  <a:lnTo>
                    <a:pt x="62865" y="101249"/>
                  </a:lnTo>
                  <a:lnTo>
                    <a:pt x="68580" y="111992"/>
                  </a:lnTo>
                  <a:lnTo>
                    <a:pt x="71438" y="117524"/>
                  </a:lnTo>
                  <a:lnTo>
                    <a:pt x="74295" y="122164"/>
                  </a:lnTo>
                  <a:lnTo>
                    <a:pt x="77152" y="126210"/>
                  </a:lnTo>
                  <a:lnTo>
                    <a:pt x="80010" y="129860"/>
                  </a:lnTo>
                  <a:lnTo>
                    <a:pt x="81914" y="134199"/>
                  </a:lnTo>
                  <a:lnTo>
                    <a:pt x="83185" y="138996"/>
                  </a:lnTo>
                  <a:lnTo>
                    <a:pt x="84031" y="144099"/>
                  </a:lnTo>
                  <a:lnTo>
                    <a:pt x="85548" y="148453"/>
                  </a:lnTo>
                  <a:lnTo>
                    <a:pt x="87512" y="152309"/>
                  </a:lnTo>
                  <a:lnTo>
                    <a:pt x="89774" y="155832"/>
                  </a:lnTo>
                  <a:lnTo>
                    <a:pt x="91282" y="159133"/>
                  </a:lnTo>
                  <a:lnTo>
                    <a:pt x="92287" y="162286"/>
                  </a:lnTo>
                  <a:lnTo>
                    <a:pt x="94287" y="171403"/>
                  </a:lnTo>
                  <a:lnTo>
                    <a:pt x="94294" y="171436"/>
                  </a:lnTo>
                  <a:lnTo>
                    <a:pt x="94296" y="166895"/>
                  </a:lnTo>
                  <a:lnTo>
                    <a:pt x="93344" y="164603"/>
                  </a:lnTo>
                  <a:lnTo>
                    <a:pt x="89746" y="159517"/>
                  </a:lnTo>
                  <a:lnTo>
                    <a:pt x="88405" y="156827"/>
                  </a:lnTo>
                  <a:lnTo>
                    <a:pt x="87512" y="154082"/>
                  </a:lnTo>
                  <a:lnTo>
                    <a:pt x="86916" y="151299"/>
                  </a:lnTo>
                  <a:lnTo>
                    <a:pt x="86519" y="147538"/>
                  </a:lnTo>
                  <a:lnTo>
                    <a:pt x="86254" y="143126"/>
                  </a:lnTo>
                  <a:lnTo>
                    <a:pt x="86078" y="138280"/>
                  </a:lnTo>
                  <a:lnTo>
                    <a:pt x="85008" y="133144"/>
                  </a:lnTo>
                  <a:lnTo>
                    <a:pt x="83342" y="127815"/>
                  </a:lnTo>
                  <a:lnTo>
                    <a:pt x="81278" y="122358"/>
                  </a:lnTo>
                  <a:lnTo>
                    <a:pt x="80856" y="116815"/>
                  </a:lnTo>
                  <a:lnTo>
                    <a:pt x="81526" y="111214"/>
                  </a:lnTo>
                  <a:lnTo>
                    <a:pt x="82926" y="105575"/>
                  </a:lnTo>
                  <a:lnTo>
                    <a:pt x="83859" y="99911"/>
                  </a:lnTo>
                  <a:lnTo>
                    <a:pt x="84481" y="94230"/>
                  </a:lnTo>
                  <a:lnTo>
                    <a:pt x="84895" y="88537"/>
                  </a:lnTo>
                  <a:lnTo>
                    <a:pt x="86124" y="82837"/>
                  </a:lnTo>
                  <a:lnTo>
                    <a:pt x="87896" y="77133"/>
                  </a:lnTo>
                  <a:lnTo>
                    <a:pt x="90029" y="71424"/>
                  </a:lnTo>
                  <a:lnTo>
                    <a:pt x="93357" y="65714"/>
                  </a:lnTo>
                  <a:lnTo>
                    <a:pt x="97481" y="60002"/>
                  </a:lnTo>
                  <a:lnTo>
                    <a:pt x="102135" y="54289"/>
                  </a:lnTo>
                  <a:lnTo>
                    <a:pt x="107142" y="48575"/>
                  </a:lnTo>
                  <a:lnTo>
                    <a:pt x="112385" y="42861"/>
                  </a:lnTo>
                  <a:lnTo>
                    <a:pt x="126327" y="28257"/>
                  </a:lnTo>
                  <a:lnTo>
                    <a:pt x="129937" y="24553"/>
                  </a:lnTo>
                  <a:lnTo>
                    <a:pt x="134250" y="21131"/>
                  </a:lnTo>
                  <a:lnTo>
                    <a:pt x="139030" y="17897"/>
                  </a:lnTo>
                  <a:lnTo>
                    <a:pt x="144122" y="14789"/>
                  </a:lnTo>
                  <a:lnTo>
                    <a:pt x="149421" y="11764"/>
                  </a:lnTo>
                  <a:lnTo>
                    <a:pt x="160389" y="5864"/>
                  </a:lnTo>
                  <a:lnTo>
                    <a:pt x="165028" y="3909"/>
                  </a:lnTo>
                  <a:lnTo>
                    <a:pt x="169074" y="2606"/>
                  </a:lnTo>
                  <a:lnTo>
                    <a:pt x="18002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620"/>
            <p:cNvSpPr/>
            <p:nvPr/>
          </p:nvSpPr>
          <p:spPr>
            <a:xfrm>
              <a:off x="6647047" y="2796341"/>
              <a:ext cx="282391" cy="332469"/>
            </a:xfrm>
            <a:custGeom>
              <a:avLst/>
              <a:gdLst/>
              <a:ahLst/>
              <a:cxnLst/>
              <a:rect l="0" t="0" r="0" b="0"/>
              <a:pathLst>
                <a:path w="282391" h="332469">
                  <a:moveTo>
                    <a:pt x="119512" y="152598"/>
                  </a:moveTo>
                  <a:lnTo>
                    <a:pt x="119512" y="148048"/>
                  </a:lnTo>
                  <a:lnTo>
                    <a:pt x="118560" y="146707"/>
                  </a:lnTo>
                  <a:lnTo>
                    <a:pt x="116973" y="145813"/>
                  </a:lnTo>
                  <a:lnTo>
                    <a:pt x="111293" y="144131"/>
                  </a:lnTo>
                  <a:lnTo>
                    <a:pt x="103213" y="144047"/>
                  </a:lnTo>
                  <a:lnTo>
                    <a:pt x="83418" y="144029"/>
                  </a:lnTo>
                  <a:lnTo>
                    <a:pt x="80209" y="144980"/>
                  </a:lnTo>
                  <a:lnTo>
                    <a:pt x="74104" y="148578"/>
                  </a:lnTo>
                  <a:lnTo>
                    <a:pt x="68216" y="155891"/>
                  </a:lnTo>
                  <a:lnTo>
                    <a:pt x="65313" y="160509"/>
                  </a:lnTo>
                  <a:lnTo>
                    <a:pt x="57006" y="168179"/>
                  </a:lnTo>
                  <a:lnTo>
                    <a:pt x="52124" y="171558"/>
                  </a:lnTo>
                  <a:lnTo>
                    <a:pt x="44160" y="180393"/>
                  </a:lnTo>
                  <a:lnTo>
                    <a:pt x="40702" y="185415"/>
                  </a:lnTo>
                  <a:lnTo>
                    <a:pt x="37444" y="191622"/>
                  </a:lnTo>
                  <a:lnTo>
                    <a:pt x="34321" y="198616"/>
                  </a:lnTo>
                  <a:lnTo>
                    <a:pt x="31285" y="206137"/>
                  </a:lnTo>
                  <a:lnTo>
                    <a:pt x="28309" y="213056"/>
                  </a:lnTo>
                  <a:lnTo>
                    <a:pt x="22463" y="225823"/>
                  </a:lnTo>
                  <a:lnTo>
                    <a:pt x="10948" y="249542"/>
                  </a:lnTo>
                  <a:lnTo>
                    <a:pt x="5222" y="261090"/>
                  </a:lnTo>
                  <a:lnTo>
                    <a:pt x="3314" y="266836"/>
                  </a:lnTo>
                  <a:lnTo>
                    <a:pt x="2042" y="272572"/>
                  </a:lnTo>
                  <a:lnTo>
                    <a:pt x="1194" y="278301"/>
                  </a:lnTo>
                  <a:lnTo>
                    <a:pt x="628" y="284025"/>
                  </a:lnTo>
                  <a:lnTo>
                    <a:pt x="251" y="289746"/>
                  </a:lnTo>
                  <a:lnTo>
                    <a:pt x="0" y="295465"/>
                  </a:lnTo>
                  <a:lnTo>
                    <a:pt x="785" y="300231"/>
                  </a:lnTo>
                  <a:lnTo>
                    <a:pt x="4198" y="308065"/>
                  </a:lnTo>
                  <a:lnTo>
                    <a:pt x="6349" y="314722"/>
                  </a:lnTo>
                  <a:lnTo>
                    <a:pt x="6922" y="317831"/>
                  </a:lnTo>
                  <a:lnTo>
                    <a:pt x="10100" y="323825"/>
                  </a:lnTo>
                  <a:lnTo>
                    <a:pt x="12281" y="326757"/>
                  </a:lnTo>
                  <a:lnTo>
                    <a:pt x="14687" y="328712"/>
                  </a:lnTo>
                  <a:lnTo>
                    <a:pt x="17244" y="330015"/>
                  </a:lnTo>
                  <a:lnTo>
                    <a:pt x="22625" y="331463"/>
                  </a:lnTo>
                  <a:lnTo>
                    <a:pt x="31009" y="332278"/>
                  </a:lnTo>
                  <a:lnTo>
                    <a:pt x="36680" y="332468"/>
                  </a:lnTo>
                  <a:lnTo>
                    <a:pt x="44916" y="330013"/>
                  </a:lnTo>
                  <a:lnTo>
                    <a:pt x="49779" y="328025"/>
                  </a:lnTo>
                  <a:lnTo>
                    <a:pt x="53974" y="324795"/>
                  </a:lnTo>
                  <a:lnTo>
                    <a:pt x="61174" y="316125"/>
                  </a:lnTo>
                  <a:lnTo>
                    <a:pt x="67550" y="308462"/>
                  </a:lnTo>
                  <a:lnTo>
                    <a:pt x="74510" y="300929"/>
                  </a:lnTo>
                  <a:lnTo>
                    <a:pt x="83954" y="291231"/>
                  </a:lnTo>
                  <a:lnTo>
                    <a:pt x="88187" y="285025"/>
                  </a:lnTo>
                  <a:lnTo>
                    <a:pt x="91961" y="278030"/>
                  </a:lnTo>
                  <a:lnTo>
                    <a:pt x="98695" y="263591"/>
                  </a:lnTo>
                  <a:lnTo>
                    <a:pt x="113690" y="232926"/>
                  </a:lnTo>
                  <a:lnTo>
                    <a:pt x="116584" y="226152"/>
                  </a:lnTo>
                  <a:lnTo>
                    <a:pt x="119465" y="218779"/>
                  </a:lnTo>
                  <a:lnTo>
                    <a:pt x="122339" y="211007"/>
                  </a:lnTo>
                  <a:lnTo>
                    <a:pt x="124254" y="202967"/>
                  </a:lnTo>
                  <a:lnTo>
                    <a:pt x="125531" y="194750"/>
                  </a:lnTo>
                  <a:lnTo>
                    <a:pt x="126382" y="186415"/>
                  </a:lnTo>
                  <a:lnTo>
                    <a:pt x="126950" y="178952"/>
                  </a:lnTo>
                  <a:lnTo>
                    <a:pt x="127328" y="172073"/>
                  </a:lnTo>
                  <a:lnTo>
                    <a:pt x="127581" y="165582"/>
                  </a:lnTo>
                  <a:lnTo>
                    <a:pt x="127935" y="142793"/>
                  </a:lnTo>
                  <a:lnTo>
                    <a:pt x="128084" y="61546"/>
                  </a:lnTo>
                  <a:lnTo>
                    <a:pt x="127132" y="55702"/>
                  </a:lnTo>
                  <a:lnTo>
                    <a:pt x="125545" y="49901"/>
                  </a:lnTo>
                  <a:lnTo>
                    <a:pt x="123534" y="44129"/>
                  </a:lnTo>
                  <a:lnTo>
                    <a:pt x="121300" y="35175"/>
                  </a:lnTo>
                  <a:lnTo>
                    <a:pt x="120704" y="31453"/>
                  </a:lnTo>
                  <a:lnTo>
                    <a:pt x="117502" y="24779"/>
                  </a:lnTo>
                  <a:lnTo>
                    <a:pt x="115315" y="21665"/>
                  </a:lnTo>
                  <a:lnTo>
                    <a:pt x="112884" y="15666"/>
                  </a:lnTo>
                  <a:lnTo>
                    <a:pt x="111516" y="6934"/>
                  </a:lnTo>
                  <a:lnTo>
                    <a:pt x="111054" y="0"/>
                  </a:lnTo>
                  <a:lnTo>
                    <a:pt x="110950" y="10375"/>
                  </a:lnTo>
                  <a:lnTo>
                    <a:pt x="111899" y="13016"/>
                  </a:lnTo>
                  <a:lnTo>
                    <a:pt x="116833" y="21282"/>
                  </a:lnTo>
                  <a:lnTo>
                    <a:pt x="118322" y="26926"/>
                  </a:lnTo>
                  <a:lnTo>
                    <a:pt x="118984" y="35149"/>
                  </a:lnTo>
                  <a:lnTo>
                    <a:pt x="119160" y="40009"/>
                  </a:lnTo>
                  <a:lnTo>
                    <a:pt x="120230" y="45154"/>
                  </a:lnTo>
                  <a:lnTo>
                    <a:pt x="121896" y="50489"/>
                  </a:lnTo>
                  <a:lnTo>
                    <a:pt x="123959" y="55950"/>
                  </a:lnTo>
                  <a:lnTo>
                    <a:pt x="125334" y="61496"/>
                  </a:lnTo>
                  <a:lnTo>
                    <a:pt x="126251" y="67099"/>
                  </a:lnTo>
                  <a:lnTo>
                    <a:pt x="126863" y="72739"/>
                  </a:lnTo>
                  <a:lnTo>
                    <a:pt x="127270" y="79356"/>
                  </a:lnTo>
                  <a:lnTo>
                    <a:pt x="127723" y="94329"/>
                  </a:lnTo>
                  <a:lnTo>
                    <a:pt x="127978" y="118824"/>
                  </a:lnTo>
                  <a:lnTo>
                    <a:pt x="128966" y="126272"/>
                  </a:lnTo>
                  <a:lnTo>
                    <a:pt x="130578" y="133142"/>
                  </a:lnTo>
                  <a:lnTo>
                    <a:pt x="137397" y="154454"/>
                  </a:lnTo>
                  <a:lnTo>
                    <a:pt x="148234" y="187255"/>
                  </a:lnTo>
                  <a:lnTo>
                    <a:pt x="150090" y="194753"/>
                  </a:lnTo>
                  <a:lnTo>
                    <a:pt x="151327" y="201657"/>
                  </a:lnTo>
                  <a:lnTo>
                    <a:pt x="152152" y="208164"/>
                  </a:lnTo>
                  <a:lnTo>
                    <a:pt x="153655" y="215360"/>
                  </a:lnTo>
                  <a:lnTo>
                    <a:pt x="155609" y="223014"/>
                  </a:lnTo>
                  <a:lnTo>
                    <a:pt x="157865" y="230975"/>
                  </a:lnTo>
                  <a:lnTo>
                    <a:pt x="160321" y="238187"/>
                  </a:lnTo>
                  <a:lnTo>
                    <a:pt x="162910" y="244900"/>
                  </a:lnTo>
                  <a:lnTo>
                    <a:pt x="165589" y="251280"/>
                  </a:lnTo>
                  <a:lnTo>
                    <a:pt x="169281" y="257439"/>
                  </a:lnTo>
                  <a:lnTo>
                    <a:pt x="173646" y="263450"/>
                  </a:lnTo>
                  <a:lnTo>
                    <a:pt x="178461" y="269362"/>
                  </a:lnTo>
                  <a:lnTo>
                    <a:pt x="186352" y="278471"/>
                  </a:lnTo>
                  <a:lnTo>
                    <a:pt x="193034" y="286647"/>
                  </a:lnTo>
                  <a:lnTo>
                    <a:pt x="199179" y="296631"/>
                  </a:lnTo>
                  <a:lnTo>
                    <a:pt x="207625" y="304878"/>
                  </a:lnTo>
                  <a:lnTo>
                    <a:pt x="212545" y="308411"/>
                  </a:lnTo>
                  <a:lnTo>
                    <a:pt x="220550" y="314876"/>
                  </a:lnTo>
                  <a:lnTo>
                    <a:pt x="224018" y="317933"/>
                  </a:lnTo>
                  <a:lnTo>
                    <a:pt x="227283" y="319972"/>
                  </a:lnTo>
                  <a:lnTo>
                    <a:pt x="233451" y="322237"/>
                  </a:lnTo>
                  <a:lnTo>
                    <a:pt x="239367" y="323243"/>
                  </a:lnTo>
                  <a:lnTo>
                    <a:pt x="248053" y="323810"/>
                  </a:lnTo>
                  <a:lnTo>
                    <a:pt x="256658" y="323978"/>
                  </a:lnTo>
                  <a:lnTo>
                    <a:pt x="259521" y="324001"/>
                  </a:lnTo>
                  <a:lnTo>
                    <a:pt x="262381" y="323065"/>
                  </a:lnTo>
                  <a:lnTo>
                    <a:pt x="270959" y="318148"/>
                  </a:lnTo>
                  <a:lnTo>
                    <a:pt x="273816" y="317257"/>
                  </a:lnTo>
                  <a:lnTo>
                    <a:pt x="282390" y="31547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621"/>
            <p:cNvSpPr/>
            <p:nvPr/>
          </p:nvSpPr>
          <p:spPr>
            <a:xfrm>
              <a:off x="6980872" y="2931795"/>
              <a:ext cx="171451" cy="51436"/>
            </a:xfrm>
            <a:custGeom>
              <a:avLst/>
              <a:gdLst/>
              <a:ahLst/>
              <a:cxnLst/>
              <a:rect l="0" t="0" r="0" b="0"/>
              <a:pathLst>
                <a:path w="171451" h="51436">
                  <a:moveTo>
                    <a:pt x="0" y="51435"/>
                  </a:moveTo>
                  <a:lnTo>
                    <a:pt x="4551" y="51435"/>
                  </a:lnTo>
                  <a:lnTo>
                    <a:pt x="5892" y="50482"/>
                  </a:lnTo>
                  <a:lnTo>
                    <a:pt x="6785" y="48895"/>
                  </a:lnTo>
                  <a:lnTo>
                    <a:pt x="7381" y="46884"/>
                  </a:lnTo>
                  <a:lnTo>
                    <a:pt x="9683" y="45543"/>
                  </a:lnTo>
                  <a:lnTo>
                    <a:pt x="13123" y="44649"/>
                  </a:lnTo>
                  <a:lnTo>
                    <a:pt x="17321" y="44054"/>
                  </a:lnTo>
                  <a:lnTo>
                    <a:pt x="21072" y="43657"/>
                  </a:lnTo>
                  <a:lnTo>
                    <a:pt x="24526" y="43392"/>
                  </a:lnTo>
                  <a:lnTo>
                    <a:pt x="27780" y="43215"/>
                  </a:lnTo>
                  <a:lnTo>
                    <a:pt x="30903" y="42145"/>
                  </a:lnTo>
                  <a:lnTo>
                    <a:pt x="33937" y="40479"/>
                  </a:lnTo>
                  <a:lnTo>
                    <a:pt x="36912" y="38416"/>
                  </a:lnTo>
                  <a:lnTo>
                    <a:pt x="41753" y="36088"/>
                  </a:lnTo>
                  <a:lnTo>
                    <a:pt x="47838" y="33583"/>
                  </a:lnTo>
                  <a:lnTo>
                    <a:pt x="54752" y="30961"/>
                  </a:lnTo>
                  <a:lnTo>
                    <a:pt x="60314" y="29213"/>
                  </a:lnTo>
                  <a:lnTo>
                    <a:pt x="64974" y="28048"/>
                  </a:lnTo>
                  <a:lnTo>
                    <a:pt x="69034" y="27271"/>
                  </a:lnTo>
                  <a:lnTo>
                    <a:pt x="73645" y="25801"/>
                  </a:lnTo>
                  <a:lnTo>
                    <a:pt x="78625" y="23868"/>
                  </a:lnTo>
                  <a:lnTo>
                    <a:pt x="83849" y="21627"/>
                  </a:lnTo>
                  <a:lnTo>
                    <a:pt x="90189" y="20133"/>
                  </a:lnTo>
                  <a:lnTo>
                    <a:pt x="97274" y="19137"/>
                  </a:lnTo>
                  <a:lnTo>
                    <a:pt x="104854" y="18472"/>
                  </a:lnTo>
                  <a:lnTo>
                    <a:pt x="110861" y="17077"/>
                  </a:lnTo>
                  <a:lnTo>
                    <a:pt x="115817" y="15195"/>
                  </a:lnTo>
                  <a:lnTo>
                    <a:pt x="120074" y="12987"/>
                  </a:lnTo>
                  <a:lnTo>
                    <a:pt x="124816" y="11516"/>
                  </a:lnTo>
                  <a:lnTo>
                    <a:pt x="129884" y="10534"/>
                  </a:lnTo>
                  <a:lnTo>
                    <a:pt x="135167" y="9880"/>
                  </a:lnTo>
                  <a:lnTo>
                    <a:pt x="139641" y="8492"/>
                  </a:lnTo>
                  <a:lnTo>
                    <a:pt x="143577" y="6614"/>
                  </a:lnTo>
                  <a:lnTo>
                    <a:pt x="147153" y="4409"/>
                  </a:lnTo>
                  <a:lnTo>
                    <a:pt x="150489" y="2939"/>
                  </a:lnTo>
                  <a:lnTo>
                    <a:pt x="153666" y="1959"/>
                  </a:lnTo>
                  <a:lnTo>
                    <a:pt x="156737" y="1306"/>
                  </a:lnTo>
                  <a:lnTo>
                    <a:pt x="159736" y="870"/>
                  </a:lnTo>
                  <a:lnTo>
                    <a:pt x="162688" y="58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622"/>
            <p:cNvSpPr/>
            <p:nvPr/>
          </p:nvSpPr>
          <p:spPr>
            <a:xfrm>
              <a:off x="7023734" y="3000375"/>
              <a:ext cx="197169" cy="42863"/>
            </a:xfrm>
            <a:custGeom>
              <a:avLst/>
              <a:gdLst/>
              <a:ahLst/>
              <a:cxnLst/>
              <a:rect l="0" t="0" r="0" b="0"/>
              <a:pathLst>
                <a:path w="197169" h="42863">
                  <a:moveTo>
                    <a:pt x="0" y="42862"/>
                  </a:moveTo>
                  <a:lnTo>
                    <a:pt x="20152" y="42862"/>
                  </a:lnTo>
                  <a:lnTo>
                    <a:pt x="22959" y="41910"/>
                  </a:lnTo>
                  <a:lnTo>
                    <a:pt x="25785" y="40322"/>
                  </a:lnTo>
                  <a:lnTo>
                    <a:pt x="28620" y="38311"/>
                  </a:lnTo>
                  <a:lnTo>
                    <a:pt x="33367" y="36018"/>
                  </a:lnTo>
                  <a:lnTo>
                    <a:pt x="39390" y="33537"/>
                  </a:lnTo>
                  <a:lnTo>
                    <a:pt x="46263" y="30930"/>
                  </a:lnTo>
                  <a:lnTo>
                    <a:pt x="52749" y="28240"/>
                  </a:lnTo>
                  <a:lnTo>
                    <a:pt x="58979" y="25494"/>
                  </a:lnTo>
                  <a:lnTo>
                    <a:pt x="65037" y="22711"/>
                  </a:lnTo>
                  <a:lnTo>
                    <a:pt x="70981" y="20856"/>
                  </a:lnTo>
                  <a:lnTo>
                    <a:pt x="76848" y="19619"/>
                  </a:lnTo>
                  <a:lnTo>
                    <a:pt x="82664" y="18794"/>
                  </a:lnTo>
                  <a:lnTo>
                    <a:pt x="88448" y="17292"/>
                  </a:lnTo>
                  <a:lnTo>
                    <a:pt x="94208" y="15338"/>
                  </a:lnTo>
                  <a:lnTo>
                    <a:pt x="99953" y="13082"/>
                  </a:lnTo>
                  <a:lnTo>
                    <a:pt x="106640" y="11579"/>
                  </a:lnTo>
                  <a:lnTo>
                    <a:pt x="113957" y="10577"/>
                  </a:lnTo>
                  <a:lnTo>
                    <a:pt x="121691" y="9909"/>
                  </a:lnTo>
                  <a:lnTo>
                    <a:pt x="128753" y="8511"/>
                  </a:lnTo>
                  <a:lnTo>
                    <a:pt x="135365" y="6626"/>
                  </a:lnTo>
                  <a:lnTo>
                    <a:pt x="141679" y="4417"/>
                  </a:lnTo>
                  <a:lnTo>
                    <a:pt x="147793" y="2945"/>
                  </a:lnTo>
                  <a:lnTo>
                    <a:pt x="153774" y="1963"/>
                  </a:lnTo>
                  <a:lnTo>
                    <a:pt x="159666" y="1308"/>
                  </a:lnTo>
                  <a:lnTo>
                    <a:pt x="165499" y="872"/>
                  </a:lnTo>
                  <a:lnTo>
                    <a:pt x="171293" y="581"/>
                  </a:lnTo>
                  <a:lnTo>
                    <a:pt x="186009" y="172"/>
                  </a:lnTo>
                  <a:lnTo>
                    <a:pt x="197168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23"/>
            <p:cNvSpPr/>
            <p:nvPr/>
          </p:nvSpPr>
          <p:spPr>
            <a:xfrm>
              <a:off x="7418250" y="2770270"/>
              <a:ext cx="273159" cy="435693"/>
            </a:xfrm>
            <a:custGeom>
              <a:avLst/>
              <a:gdLst/>
              <a:ahLst/>
              <a:cxnLst/>
              <a:rect l="0" t="0" r="0" b="0"/>
              <a:pathLst>
                <a:path w="273159" h="435693">
                  <a:moveTo>
                    <a:pt x="94117" y="50082"/>
                  </a:moveTo>
                  <a:lnTo>
                    <a:pt x="94117" y="34482"/>
                  </a:lnTo>
                  <a:lnTo>
                    <a:pt x="96657" y="31084"/>
                  </a:lnTo>
                  <a:lnTo>
                    <a:pt x="98668" y="28844"/>
                  </a:lnTo>
                  <a:lnTo>
                    <a:pt x="100008" y="26398"/>
                  </a:lnTo>
                  <a:lnTo>
                    <a:pt x="101498" y="21141"/>
                  </a:lnTo>
                  <a:lnTo>
                    <a:pt x="102337" y="12826"/>
                  </a:lnTo>
                  <a:lnTo>
                    <a:pt x="101502" y="10957"/>
                  </a:lnTo>
                  <a:lnTo>
                    <a:pt x="99993" y="9711"/>
                  </a:lnTo>
                  <a:lnTo>
                    <a:pt x="95278" y="7712"/>
                  </a:lnTo>
                  <a:lnTo>
                    <a:pt x="87502" y="7317"/>
                  </a:lnTo>
                  <a:lnTo>
                    <a:pt x="82287" y="7263"/>
                  </a:lnTo>
                  <a:lnTo>
                    <a:pt x="79563" y="8201"/>
                  </a:lnTo>
                  <a:lnTo>
                    <a:pt x="73996" y="11783"/>
                  </a:lnTo>
                  <a:lnTo>
                    <a:pt x="65507" y="19155"/>
                  </a:lnTo>
                  <a:lnTo>
                    <a:pt x="57271" y="24589"/>
                  </a:lnTo>
                  <a:lnTo>
                    <a:pt x="52409" y="27372"/>
                  </a:lnTo>
                  <a:lnTo>
                    <a:pt x="44465" y="33004"/>
                  </a:lnTo>
                  <a:lnTo>
                    <a:pt x="41014" y="35839"/>
                  </a:lnTo>
                  <a:lnTo>
                    <a:pt x="34638" y="44069"/>
                  </a:lnTo>
                  <a:lnTo>
                    <a:pt x="31604" y="48931"/>
                  </a:lnTo>
                  <a:lnTo>
                    <a:pt x="23153" y="56873"/>
                  </a:lnTo>
                  <a:lnTo>
                    <a:pt x="18234" y="60324"/>
                  </a:lnTo>
                  <a:lnTo>
                    <a:pt x="10226" y="69239"/>
                  </a:lnTo>
                  <a:lnTo>
                    <a:pt x="6758" y="74284"/>
                  </a:lnTo>
                  <a:lnTo>
                    <a:pt x="2903" y="84968"/>
                  </a:lnTo>
                  <a:lnTo>
                    <a:pt x="1190" y="95115"/>
                  </a:lnTo>
                  <a:lnTo>
                    <a:pt x="225" y="107134"/>
                  </a:lnTo>
                  <a:lnTo>
                    <a:pt x="0" y="117031"/>
                  </a:lnTo>
                  <a:lnTo>
                    <a:pt x="2440" y="127780"/>
                  </a:lnTo>
                  <a:lnTo>
                    <a:pt x="5747" y="137954"/>
                  </a:lnTo>
                  <a:lnTo>
                    <a:pt x="7216" y="145652"/>
                  </a:lnTo>
                  <a:lnTo>
                    <a:pt x="10409" y="152247"/>
                  </a:lnTo>
                  <a:lnTo>
                    <a:pt x="15956" y="159306"/>
                  </a:lnTo>
                  <a:lnTo>
                    <a:pt x="20102" y="163856"/>
                  </a:lnTo>
                  <a:lnTo>
                    <a:pt x="32499" y="176820"/>
                  </a:lnTo>
                  <a:lnTo>
                    <a:pt x="40062" y="183563"/>
                  </a:lnTo>
                  <a:lnTo>
                    <a:pt x="44745" y="186694"/>
                  </a:lnTo>
                  <a:lnTo>
                    <a:pt x="49773" y="189734"/>
                  </a:lnTo>
                  <a:lnTo>
                    <a:pt x="55029" y="192714"/>
                  </a:lnTo>
                  <a:lnTo>
                    <a:pt x="65949" y="198564"/>
                  </a:lnTo>
                  <a:lnTo>
                    <a:pt x="72481" y="201458"/>
                  </a:lnTo>
                  <a:lnTo>
                    <a:pt x="79693" y="204339"/>
                  </a:lnTo>
                  <a:lnTo>
                    <a:pt x="87359" y="207212"/>
                  </a:lnTo>
                  <a:lnTo>
                    <a:pt x="94374" y="210081"/>
                  </a:lnTo>
                  <a:lnTo>
                    <a:pt x="100956" y="212945"/>
                  </a:lnTo>
                  <a:lnTo>
                    <a:pt x="113349" y="218668"/>
                  </a:lnTo>
                  <a:lnTo>
                    <a:pt x="125208" y="224387"/>
                  </a:lnTo>
                  <a:lnTo>
                    <a:pt x="131036" y="228198"/>
                  </a:lnTo>
                  <a:lnTo>
                    <a:pt x="136827" y="232643"/>
                  </a:lnTo>
                  <a:lnTo>
                    <a:pt x="142593" y="237512"/>
                  </a:lnTo>
                  <a:lnTo>
                    <a:pt x="148343" y="241710"/>
                  </a:lnTo>
                  <a:lnTo>
                    <a:pt x="154080" y="245462"/>
                  </a:lnTo>
                  <a:lnTo>
                    <a:pt x="159810" y="248915"/>
                  </a:lnTo>
                  <a:lnTo>
                    <a:pt x="165535" y="252170"/>
                  </a:lnTo>
                  <a:lnTo>
                    <a:pt x="176976" y="258326"/>
                  </a:lnTo>
                  <a:lnTo>
                    <a:pt x="182693" y="262254"/>
                  </a:lnTo>
                  <a:lnTo>
                    <a:pt x="188411" y="266778"/>
                  </a:lnTo>
                  <a:lnTo>
                    <a:pt x="194127" y="271698"/>
                  </a:lnTo>
                  <a:lnTo>
                    <a:pt x="198891" y="276884"/>
                  </a:lnTo>
                  <a:lnTo>
                    <a:pt x="206723" y="287725"/>
                  </a:lnTo>
                  <a:lnTo>
                    <a:pt x="210840" y="298894"/>
                  </a:lnTo>
                  <a:lnTo>
                    <a:pt x="211937" y="304539"/>
                  </a:lnTo>
                  <a:lnTo>
                    <a:pt x="215697" y="313352"/>
                  </a:lnTo>
                  <a:lnTo>
                    <a:pt x="218033" y="317035"/>
                  </a:lnTo>
                  <a:lnTo>
                    <a:pt x="220628" y="326208"/>
                  </a:lnTo>
                  <a:lnTo>
                    <a:pt x="221320" y="331321"/>
                  </a:lnTo>
                  <a:lnTo>
                    <a:pt x="219549" y="342082"/>
                  </a:lnTo>
                  <a:lnTo>
                    <a:pt x="215587" y="353215"/>
                  </a:lnTo>
                  <a:lnTo>
                    <a:pt x="210651" y="364513"/>
                  </a:lnTo>
                  <a:lnTo>
                    <a:pt x="205283" y="375884"/>
                  </a:lnTo>
                  <a:lnTo>
                    <a:pt x="198769" y="387288"/>
                  </a:lnTo>
                  <a:lnTo>
                    <a:pt x="194365" y="392996"/>
                  </a:lnTo>
                  <a:lnTo>
                    <a:pt x="189524" y="398706"/>
                  </a:lnTo>
                  <a:lnTo>
                    <a:pt x="184392" y="403466"/>
                  </a:lnTo>
                  <a:lnTo>
                    <a:pt x="179065" y="407591"/>
                  </a:lnTo>
                  <a:lnTo>
                    <a:pt x="173609" y="411294"/>
                  </a:lnTo>
                  <a:lnTo>
                    <a:pt x="168067" y="414715"/>
                  </a:lnTo>
                  <a:lnTo>
                    <a:pt x="162467" y="417948"/>
                  </a:lnTo>
                  <a:lnTo>
                    <a:pt x="156829" y="421056"/>
                  </a:lnTo>
                  <a:lnTo>
                    <a:pt x="150212" y="424081"/>
                  </a:lnTo>
                  <a:lnTo>
                    <a:pt x="142945" y="427049"/>
                  </a:lnTo>
                  <a:lnTo>
                    <a:pt x="135241" y="429981"/>
                  </a:lnTo>
                  <a:lnTo>
                    <a:pt x="128201" y="431936"/>
                  </a:lnTo>
                  <a:lnTo>
                    <a:pt x="121602" y="433239"/>
                  </a:lnTo>
                  <a:lnTo>
                    <a:pt x="115297" y="434107"/>
                  </a:lnTo>
                  <a:lnTo>
                    <a:pt x="109190" y="434686"/>
                  </a:lnTo>
                  <a:lnTo>
                    <a:pt x="103214" y="435073"/>
                  </a:lnTo>
                  <a:lnTo>
                    <a:pt x="97324" y="435330"/>
                  </a:lnTo>
                  <a:lnTo>
                    <a:pt x="85700" y="435616"/>
                  </a:lnTo>
                  <a:lnTo>
                    <a:pt x="79933" y="435692"/>
                  </a:lnTo>
                  <a:lnTo>
                    <a:pt x="74184" y="434790"/>
                  </a:lnTo>
                  <a:lnTo>
                    <a:pt x="68445" y="433237"/>
                  </a:lnTo>
                  <a:lnTo>
                    <a:pt x="62716" y="431249"/>
                  </a:lnTo>
                  <a:lnTo>
                    <a:pt x="56990" y="428971"/>
                  </a:lnTo>
                  <a:lnTo>
                    <a:pt x="51269" y="426499"/>
                  </a:lnTo>
                  <a:lnTo>
                    <a:pt x="45549" y="423899"/>
                  </a:lnTo>
                  <a:lnTo>
                    <a:pt x="40783" y="421214"/>
                  </a:lnTo>
                  <a:lnTo>
                    <a:pt x="32948" y="415689"/>
                  </a:lnTo>
                  <a:lnTo>
                    <a:pt x="26291" y="407519"/>
                  </a:lnTo>
                  <a:lnTo>
                    <a:pt x="20157" y="397538"/>
                  </a:lnTo>
                  <a:lnTo>
                    <a:pt x="14256" y="386752"/>
                  </a:lnTo>
                  <a:lnTo>
                    <a:pt x="10998" y="378148"/>
                  </a:lnTo>
                  <a:lnTo>
                    <a:pt x="9550" y="370197"/>
                  </a:lnTo>
                  <a:lnTo>
                    <a:pt x="8907" y="360313"/>
                  </a:lnTo>
                  <a:lnTo>
                    <a:pt x="8621" y="349570"/>
                  </a:lnTo>
                  <a:lnTo>
                    <a:pt x="8545" y="344038"/>
                  </a:lnTo>
                  <a:lnTo>
                    <a:pt x="9447" y="337493"/>
                  </a:lnTo>
                  <a:lnTo>
                    <a:pt x="11000" y="330272"/>
                  </a:lnTo>
                  <a:lnTo>
                    <a:pt x="12989" y="322600"/>
                  </a:lnTo>
                  <a:lnTo>
                    <a:pt x="17737" y="308996"/>
                  </a:lnTo>
                  <a:lnTo>
                    <a:pt x="20337" y="302702"/>
                  </a:lnTo>
                  <a:lnTo>
                    <a:pt x="24928" y="296600"/>
                  </a:lnTo>
                  <a:lnTo>
                    <a:pt x="30846" y="290627"/>
                  </a:lnTo>
                  <a:lnTo>
                    <a:pt x="37649" y="284741"/>
                  </a:lnTo>
                  <a:lnTo>
                    <a:pt x="44089" y="278911"/>
                  </a:lnTo>
                  <a:lnTo>
                    <a:pt x="56325" y="267354"/>
                  </a:lnTo>
                  <a:lnTo>
                    <a:pt x="62256" y="260652"/>
                  </a:lnTo>
                  <a:lnTo>
                    <a:pt x="68113" y="253327"/>
                  </a:lnTo>
                  <a:lnTo>
                    <a:pt x="73924" y="245587"/>
                  </a:lnTo>
                  <a:lnTo>
                    <a:pt x="80655" y="239473"/>
                  </a:lnTo>
                  <a:lnTo>
                    <a:pt x="88000" y="234446"/>
                  </a:lnTo>
                  <a:lnTo>
                    <a:pt x="95754" y="230141"/>
                  </a:lnTo>
                  <a:lnTo>
                    <a:pt x="102828" y="225366"/>
                  </a:lnTo>
                  <a:lnTo>
                    <a:pt x="109450" y="220278"/>
                  </a:lnTo>
                  <a:lnTo>
                    <a:pt x="115769" y="214981"/>
                  </a:lnTo>
                  <a:lnTo>
                    <a:pt x="122839" y="209545"/>
                  </a:lnTo>
                  <a:lnTo>
                    <a:pt x="130410" y="204016"/>
                  </a:lnTo>
                  <a:lnTo>
                    <a:pt x="138315" y="198424"/>
                  </a:lnTo>
                  <a:lnTo>
                    <a:pt x="145490" y="192792"/>
                  </a:lnTo>
                  <a:lnTo>
                    <a:pt x="152178" y="187132"/>
                  </a:lnTo>
                  <a:lnTo>
                    <a:pt x="158541" y="181454"/>
                  </a:lnTo>
                  <a:lnTo>
                    <a:pt x="170693" y="170065"/>
                  </a:lnTo>
                  <a:lnTo>
                    <a:pt x="194016" y="147231"/>
                  </a:lnTo>
                  <a:lnTo>
                    <a:pt x="200722" y="141518"/>
                  </a:lnTo>
                  <a:lnTo>
                    <a:pt x="208049" y="135804"/>
                  </a:lnTo>
                  <a:lnTo>
                    <a:pt x="215792" y="130090"/>
                  </a:lnTo>
                  <a:lnTo>
                    <a:pt x="221906" y="124376"/>
                  </a:lnTo>
                  <a:lnTo>
                    <a:pt x="226935" y="118661"/>
                  </a:lnTo>
                  <a:lnTo>
                    <a:pt x="231240" y="112947"/>
                  </a:lnTo>
                  <a:lnTo>
                    <a:pt x="236015" y="107232"/>
                  </a:lnTo>
                  <a:lnTo>
                    <a:pt x="241103" y="101517"/>
                  </a:lnTo>
                  <a:lnTo>
                    <a:pt x="251837" y="90087"/>
                  </a:lnTo>
                  <a:lnTo>
                    <a:pt x="262957" y="78657"/>
                  </a:lnTo>
                  <a:lnTo>
                    <a:pt x="269169" y="69767"/>
                  </a:lnTo>
                  <a:lnTo>
                    <a:pt x="270827" y="66063"/>
                  </a:lnTo>
                  <a:lnTo>
                    <a:pt x="272667" y="56867"/>
                  </a:lnTo>
                  <a:lnTo>
                    <a:pt x="273158" y="51748"/>
                  </a:lnTo>
                  <a:lnTo>
                    <a:pt x="271163" y="40980"/>
                  </a:lnTo>
                  <a:lnTo>
                    <a:pt x="267101" y="30797"/>
                  </a:lnTo>
                  <a:lnTo>
                    <a:pt x="262122" y="23096"/>
                  </a:lnTo>
                  <a:lnTo>
                    <a:pt x="254193" y="16498"/>
                  </a:lnTo>
                  <a:lnTo>
                    <a:pt x="249412" y="13405"/>
                  </a:lnTo>
                  <a:lnTo>
                    <a:pt x="244320" y="11343"/>
                  </a:lnTo>
                  <a:lnTo>
                    <a:pt x="239019" y="9969"/>
                  </a:lnTo>
                  <a:lnTo>
                    <a:pt x="233582" y="9052"/>
                  </a:lnTo>
                  <a:lnTo>
                    <a:pt x="228051" y="7489"/>
                  </a:lnTo>
                  <a:lnTo>
                    <a:pt x="222458" y="5494"/>
                  </a:lnTo>
                  <a:lnTo>
                    <a:pt x="216826" y="3212"/>
                  </a:lnTo>
                  <a:lnTo>
                    <a:pt x="210213" y="1690"/>
                  </a:lnTo>
                  <a:lnTo>
                    <a:pt x="202947" y="676"/>
                  </a:lnTo>
                  <a:lnTo>
                    <a:pt x="195245" y="0"/>
                  </a:lnTo>
                  <a:lnTo>
                    <a:pt x="187253" y="501"/>
                  </a:lnTo>
                  <a:lnTo>
                    <a:pt x="179068" y="1788"/>
                  </a:lnTo>
                  <a:lnTo>
                    <a:pt x="170754" y="3599"/>
                  </a:lnTo>
                  <a:lnTo>
                    <a:pt x="162353" y="5758"/>
                  </a:lnTo>
                  <a:lnTo>
                    <a:pt x="153895" y="8150"/>
                  </a:lnTo>
                  <a:lnTo>
                    <a:pt x="145399" y="10697"/>
                  </a:lnTo>
                  <a:lnTo>
                    <a:pt x="137830" y="13348"/>
                  </a:lnTo>
                  <a:lnTo>
                    <a:pt x="130879" y="16068"/>
                  </a:lnTo>
                  <a:lnTo>
                    <a:pt x="124340" y="18833"/>
                  </a:lnTo>
                  <a:lnTo>
                    <a:pt x="118076" y="20677"/>
                  </a:lnTo>
                  <a:lnTo>
                    <a:pt x="111995" y="21906"/>
                  </a:lnTo>
                  <a:lnTo>
                    <a:pt x="94117" y="243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3</a:t>
            </a: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85800" y="1600200"/>
            <a:ext cx="5478463" cy="495300"/>
          </a:xfrm>
          <a:noFill/>
          <a:ln/>
        </p:spPr>
      </p:pic>
      <p:sp>
        <p:nvSpPr>
          <p:cNvPr id="4" name="SMARTPenAnnotation565"/>
          <p:cNvSpPr/>
          <p:nvPr/>
        </p:nvSpPr>
        <p:spPr>
          <a:xfrm>
            <a:off x="5686628" y="2786062"/>
            <a:ext cx="1731442" cy="1345884"/>
          </a:xfrm>
          <a:custGeom>
            <a:avLst/>
            <a:gdLst/>
            <a:ahLst/>
            <a:cxnLst/>
            <a:rect l="0" t="0" r="0" b="0"/>
            <a:pathLst>
              <a:path w="1731442" h="1345884">
                <a:moveTo>
                  <a:pt x="1311389" y="94298"/>
                </a:moveTo>
                <a:lnTo>
                  <a:pt x="1302847" y="85756"/>
                </a:lnTo>
                <a:lnTo>
                  <a:pt x="1294253" y="85725"/>
                </a:lnTo>
                <a:lnTo>
                  <a:pt x="1294247" y="81174"/>
                </a:lnTo>
                <a:lnTo>
                  <a:pt x="1293294" y="79833"/>
                </a:lnTo>
                <a:lnTo>
                  <a:pt x="1291705" y="78940"/>
                </a:lnTo>
                <a:lnTo>
                  <a:pt x="1286025" y="77257"/>
                </a:lnTo>
                <a:lnTo>
                  <a:pt x="1277461" y="68936"/>
                </a:lnTo>
                <a:lnTo>
                  <a:pt x="1265199" y="68612"/>
                </a:lnTo>
                <a:lnTo>
                  <a:pt x="1263450" y="67648"/>
                </a:lnTo>
                <a:lnTo>
                  <a:pt x="1262285" y="66054"/>
                </a:lnTo>
                <a:lnTo>
                  <a:pt x="1261508" y="64039"/>
                </a:lnTo>
                <a:lnTo>
                  <a:pt x="1260037" y="62695"/>
                </a:lnTo>
                <a:lnTo>
                  <a:pt x="1258105" y="61799"/>
                </a:lnTo>
                <a:lnTo>
                  <a:pt x="1252710" y="60361"/>
                </a:lnTo>
                <a:lnTo>
                  <a:pt x="1244800" y="54186"/>
                </a:lnTo>
                <a:lnTo>
                  <a:pt x="1239567" y="52658"/>
                </a:lnTo>
                <a:lnTo>
                  <a:pt x="1222773" y="51543"/>
                </a:lnTo>
                <a:lnTo>
                  <a:pt x="1220879" y="50554"/>
                </a:lnTo>
                <a:lnTo>
                  <a:pt x="1219617" y="48943"/>
                </a:lnTo>
                <a:lnTo>
                  <a:pt x="1218776" y="46916"/>
                </a:lnTo>
                <a:lnTo>
                  <a:pt x="1217262" y="45565"/>
                </a:lnTo>
                <a:lnTo>
                  <a:pt x="1215300" y="44664"/>
                </a:lnTo>
                <a:lnTo>
                  <a:pt x="1210581" y="43663"/>
                </a:lnTo>
                <a:lnTo>
                  <a:pt x="1205307" y="43218"/>
                </a:lnTo>
                <a:lnTo>
                  <a:pt x="1202568" y="42147"/>
                </a:lnTo>
                <a:lnTo>
                  <a:pt x="1194162" y="37041"/>
                </a:lnTo>
                <a:lnTo>
                  <a:pt x="1188486" y="35513"/>
                </a:lnTo>
                <a:lnTo>
                  <a:pt x="1179935" y="34652"/>
                </a:lnTo>
                <a:lnTo>
                  <a:pt x="1177080" y="33579"/>
                </a:lnTo>
                <a:lnTo>
                  <a:pt x="1171368" y="29847"/>
                </a:lnTo>
                <a:lnTo>
                  <a:pt x="1163115" y="27553"/>
                </a:lnTo>
                <a:lnTo>
                  <a:pt x="1137434" y="25825"/>
                </a:lnTo>
                <a:lnTo>
                  <a:pt x="1134459" y="24837"/>
                </a:lnTo>
                <a:lnTo>
                  <a:pt x="1125722" y="19847"/>
                </a:lnTo>
                <a:lnTo>
                  <a:pt x="1119968" y="18346"/>
                </a:lnTo>
                <a:lnTo>
                  <a:pt x="1098984" y="16263"/>
                </a:lnTo>
                <a:lnTo>
                  <a:pt x="1081720" y="10374"/>
                </a:lnTo>
                <a:lnTo>
                  <a:pt x="1064927" y="8810"/>
                </a:lnTo>
                <a:lnTo>
                  <a:pt x="1034574" y="8582"/>
                </a:lnTo>
                <a:lnTo>
                  <a:pt x="1026118" y="6037"/>
                </a:lnTo>
                <a:lnTo>
                  <a:pt x="1016009" y="2683"/>
                </a:lnTo>
                <a:lnTo>
                  <a:pt x="988575" y="235"/>
                </a:lnTo>
                <a:lnTo>
                  <a:pt x="936418" y="2"/>
                </a:lnTo>
                <a:lnTo>
                  <a:pt x="877009" y="0"/>
                </a:lnTo>
                <a:lnTo>
                  <a:pt x="872260" y="953"/>
                </a:lnTo>
                <a:lnTo>
                  <a:pt x="860073" y="5892"/>
                </a:lnTo>
                <a:lnTo>
                  <a:pt x="839370" y="8043"/>
                </a:lnTo>
                <a:lnTo>
                  <a:pt x="790962" y="8563"/>
                </a:lnTo>
                <a:lnTo>
                  <a:pt x="786320" y="9519"/>
                </a:lnTo>
                <a:lnTo>
                  <a:pt x="774284" y="14462"/>
                </a:lnTo>
                <a:lnTo>
                  <a:pt x="753633" y="16615"/>
                </a:lnTo>
                <a:lnTo>
                  <a:pt x="725530" y="18028"/>
                </a:lnTo>
                <a:lnTo>
                  <a:pt x="702727" y="23916"/>
                </a:lnTo>
                <a:lnTo>
                  <a:pt x="657973" y="26600"/>
                </a:lnTo>
                <a:lnTo>
                  <a:pt x="645768" y="31588"/>
                </a:lnTo>
                <a:lnTo>
                  <a:pt x="625059" y="36296"/>
                </a:lnTo>
                <a:lnTo>
                  <a:pt x="613924" y="39944"/>
                </a:lnTo>
                <a:lnTo>
                  <a:pt x="596945" y="42950"/>
                </a:lnTo>
                <a:lnTo>
                  <a:pt x="579848" y="48498"/>
                </a:lnTo>
                <a:lnTo>
                  <a:pt x="562718" y="51517"/>
                </a:lnTo>
                <a:lnTo>
                  <a:pt x="545577" y="57069"/>
                </a:lnTo>
                <a:lnTo>
                  <a:pt x="529386" y="60089"/>
                </a:lnTo>
                <a:lnTo>
                  <a:pt x="517180" y="65641"/>
                </a:lnTo>
                <a:lnTo>
                  <a:pt x="465518" y="77234"/>
                </a:lnTo>
                <a:lnTo>
                  <a:pt x="445763" y="83738"/>
                </a:lnTo>
                <a:lnTo>
                  <a:pt x="394011" y="111458"/>
                </a:lnTo>
                <a:lnTo>
                  <a:pt x="382648" y="116212"/>
                </a:lnTo>
                <a:lnTo>
                  <a:pt x="359831" y="121804"/>
                </a:lnTo>
                <a:lnTo>
                  <a:pt x="349359" y="126525"/>
                </a:lnTo>
                <a:lnTo>
                  <a:pt x="296112" y="160026"/>
                </a:lnTo>
                <a:lnTo>
                  <a:pt x="276486" y="171451"/>
                </a:lnTo>
                <a:lnTo>
                  <a:pt x="229262" y="205740"/>
                </a:lnTo>
                <a:lnTo>
                  <a:pt x="216059" y="214313"/>
                </a:lnTo>
                <a:lnTo>
                  <a:pt x="212551" y="217170"/>
                </a:lnTo>
                <a:lnTo>
                  <a:pt x="206114" y="225425"/>
                </a:lnTo>
                <a:lnTo>
                  <a:pt x="203064" y="230293"/>
                </a:lnTo>
                <a:lnTo>
                  <a:pt x="194595" y="238243"/>
                </a:lnTo>
                <a:lnTo>
                  <a:pt x="189670" y="241696"/>
                </a:lnTo>
                <a:lnTo>
                  <a:pt x="181657" y="250613"/>
                </a:lnTo>
                <a:lnTo>
                  <a:pt x="168752" y="267309"/>
                </a:lnTo>
                <a:lnTo>
                  <a:pt x="151140" y="280732"/>
                </a:lnTo>
                <a:lnTo>
                  <a:pt x="116849" y="320927"/>
                </a:lnTo>
                <a:lnTo>
                  <a:pt x="91344" y="358414"/>
                </a:lnTo>
                <a:lnTo>
                  <a:pt x="88109" y="369163"/>
                </a:lnTo>
                <a:lnTo>
                  <a:pt x="87247" y="374696"/>
                </a:lnTo>
                <a:lnTo>
                  <a:pt x="83748" y="383384"/>
                </a:lnTo>
                <a:lnTo>
                  <a:pt x="62592" y="423152"/>
                </a:lnTo>
                <a:lnTo>
                  <a:pt x="46463" y="456269"/>
                </a:lnTo>
                <a:lnTo>
                  <a:pt x="36097" y="489164"/>
                </a:lnTo>
                <a:lnTo>
                  <a:pt x="34027" y="500299"/>
                </a:lnTo>
                <a:lnTo>
                  <a:pt x="28460" y="517277"/>
                </a:lnTo>
                <a:lnTo>
                  <a:pt x="23556" y="540081"/>
                </a:lnTo>
                <a:lnTo>
                  <a:pt x="19881" y="551504"/>
                </a:lnTo>
                <a:lnTo>
                  <a:pt x="17329" y="580073"/>
                </a:lnTo>
                <a:lnTo>
                  <a:pt x="17056" y="597218"/>
                </a:lnTo>
                <a:lnTo>
                  <a:pt x="14453" y="608648"/>
                </a:lnTo>
                <a:lnTo>
                  <a:pt x="2118" y="642938"/>
                </a:lnTo>
                <a:lnTo>
                  <a:pt x="0" y="679767"/>
                </a:lnTo>
                <a:lnTo>
                  <a:pt x="840" y="694549"/>
                </a:lnTo>
                <a:lnTo>
                  <a:pt x="8535" y="731285"/>
                </a:lnTo>
                <a:lnTo>
                  <a:pt x="14999" y="754333"/>
                </a:lnTo>
                <a:lnTo>
                  <a:pt x="17030" y="765789"/>
                </a:lnTo>
                <a:lnTo>
                  <a:pt x="23556" y="788666"/>
                </a:lnTo>
                <a:lnTo>
                  <a:pt x="25596" y="800098"/>
                </a:lnTo>
                <a:lnTo>
                  <a:pt x="40291" y="840105"/>
                </a:lnTo>
                <a:lnTo>
                  <a:pt x="41080" y="845820"/>
                </a:lnTo>
                <a:lnTo>
                  <a:pt x="43512" y="851535"/>
                </a:lnTo>
                <a:lnTo>
                  <a:pt x="68008" y="891540"/>
                </a:lnTo>
                <a:lnTo>
                  <a:pt x="88357" y="931545"/>
                </a:lnTo>
                <a:lnTo>
                  <a:pt x="112904" y="973216"/>
                </a:lnTo>
                <a:lnTo>
                  <a:pt x="121821" y="982768"/>
                </a:lnTo>
                <a:lnTo>
                  <a:pt x="126866" y="986649"/>
                </a:lnTo>
                <a:lnTo>
                  <a:pt x="135012" y="998581"/>
                </a:lnTo>
                <a:lnTo>
                  <a:pt x="142759" y="1012456"/>
                </a:lnTo>
                <a:lnTo>
                  <a:pt x="177452" y="1054303"/>
                </a:lnTo>
                <a:lnTo>
                  <a:pt x="181098" y="1060056"/>
                </a:lnTo>
                <a:lnTo>
                  <a:pt x="190230" y="1068989"/>
                </a:lnTo>
                <a:lnTo>
                  <a:pt x="195332" y="1072704"/>
                </a:lnTo>
                <a:lnTo>
                  <a:pt x="203541" y="1081913"/>
                </a:lnTo>
                <a:lnTo>
                  <a:pt x="221123" y="1103346"/>
                </a:lnTo>
                <a:lnTo>
                  <a:pt x="259905" y="1143021"/>
                </a:lnTo>
                <a:lnTo>
                  <a:pt x="294125" y="1176339"/>
                </a:lnTo>
                <a:lnTo>
                  <a:pt x="339839" y="1214791"/>
                </a:lnTo>
                <a:lnTo>
                  <a:pt x="380797" y="1245732"/>
                </a:lnTo>
                <a:lnTo>
                  <a:pt x="430432" y="1271095"/>
                </a:lnTo>
                <a:lnTo>
                  <a:pt x="465658" y="1290773"/>
                </a:lnTo>
                <a:lnTo>
                  <a:pt x="516106" y="1311545"/>
                </a:lnTo>
                <a:lnTo>
                  <a:pt x="531210" y="1316334"/>
                </a:lnTo>
                <a:lnTo>
                  <a:pt x="580767" y="1326726"/>
                </a:lnTo>
                <a:lnTo>
                  <a:pt x="637379" y="1336001"/>
                </a:lnTo>
                <a:lnTo>
                  <a:pt x="684233" y="1343923"/>
                </a:lnTo>
                <a:lnTo>
                  <a:pt x="736912" y="1345710"/>
                </a:lnTo>
                <a:lnTo>
                  <a:pt x="917085" y="1345883"/>
                </a:lnTo>
                <a:lnTo>
                  <a:pt x="968492" y="1338502"/>
                </a:lnTo>
                <a:lnTo>
                  <a:pt x="1020719" y="1328650"/>
                </a:lnTo>
                <a:lnTo>
                  <a:pt x="1073193" y="1318205"/>
                </a:lnTo>
                <a:lnTo>
                  <a:pt x="1089319" y="1314531"/>
                </a:lnTo>
                <a:lnTo>
                  <a:pt x="1139058" y="1305959"/>
                </a:lnTo>
                <a:lnTo>
                  <a:pt x="1158834" y="1302938"/>
                </a:lnTo>
                <a:lnTo>
                  <a:pt x="1177711" y="1297387"/>
                </a:lnTo>
                <a:lnTo>
                  <a:pt x="1206667" y="1292488"/>
                </a:lnTo>
                <a:lnTo>
                  <a:pt x="1260058" y="1272463"/>
                </a:lnTo>
                <a:lnTo>
                  <a:pt x="1285128" y="1266928"/>
                </a:lnTo>
                <a:lnTo>
                  <a:pt x="1347363" y="1240124"/>
                </a:lnTo>
                <a:lnTo>
                  <a:pt x="1396956" y="1217294"/>
                </a:lnTo>
                <a:lnTo>
                  <a:pt x="1446005" y="1191578"/>
                </a:lnTo>
                <a:lnTo>
                  <a:pt x="1485932" y="1160940"/>
                </a:lnTo>
                <a:lnTo>
                  <a:pt x="1502912" y="1150856"/>
                </a:lnTo>
                <a:lnTo>
                  <a:pt x="1545548" y="1111633"/>
                </a:lnTo>
                <a:lnTo>
                  <a:pt x="1630123" y="1027149"/>
                </a:lnTo>
                <a:lnTo>
                  <a:pt x="1642601" y="1007827"/>
                </a:lnTo>
                <a:lnTo>
                  <a:pt x="1648459" y="996881"/>
                </a:lnTo>
                <a:lnTo>
                  <a:pt x="1656778" y="988206"/>
                </a:lnTo>
                <a:lnTo>
                  <a:pt x="1661663" y="984559"/>
                </a:lnTo>
                <a:lnTo>
                  <a:pt x="1664920" y="980223"/>
                </a:lnTo>
                <a:lnTo>
                  <a:pt x="1667092" y="975427"/>
                </a:lnTo>
                <a:lnTo>
                  <a:pt x="1670457" y="965970"/>
                </a:lnTo>
                <a:lnTo>
                  <a:pt x="1691510" y="928303"/>
                </a:lnTo>
                <a:lnTo>
                  <a:pt x="1701928" y="911643"/>
                </a:lnTo>
                <a:lnTo>
                  <a:pt x="1712957" y="873123"/>
                </a:lnTo>
                <a:lnTo>
                  <a:pt x="1714985" y="853577"/>
                </a:lnTo>
                <a:lnTo>
                  <a:pt x="1727057" y="816022"/>
                </a:lnTo>
                <a:lnTo>
                  <a:pt x="1729493" y="805271"/>
                </a:lnTo>
                <a:lnTo>
                  <a:pt x="1731391" y="764949"/>
                </a:lnTo>
                <a:lnTo>
                  <a:pt x="1731441" y="684249"/>
                </a:lnTo>
                <a:lnTo>
                  <a:pt x="1728902" y="675268"/>
                </a:lnTo>
                <a:lnTo>
                  <a:pt x="1725550" y="665880"/>
                </a:lnTo>
                <a:lnTo>
                  <a:pt x="1724061" y="658532"/>
                </a:lnTo>
                <a:lnTo>
                  <a:pt x="1725938" y="649551"/>
                </a:lnTo>
                <a:lnTo>
                  <a:pt x="1728996" y="639209"/>
                </a:lnTo>
                <a:lnTo>
                  <a:pt x="1730354" y="628263"/>
                </a:lnTo>
                <a:lnTo>
                  <a:pt x="1729765" y="623629"/>
                </a:lnTo>
                <a:lnTo>
                  <a:pt x="1728418" y="619588"/>
                </a:lnTo>
                <a:lnTo>
                  <a:pt x="1717709" y="597353"/>
                </a:lnTo>
                <a:lnTo>
                  <a:pt x="1715813" y="589975"/>
                </a:lnTo>
                <a:lnTo>
                  <a:pt x="1713644" y="571586"/>
                </a:lnTo>
                <a:lnTo>
                  <a:pt x="1708494" y="559990"/>
                </a:lnTo>
                <a:lnTo>
                  <a:pt x="1705592" y="545865"/>
                </a:lnTo>
                <a:lnTo>
                  <a:pt x="1701538" y="538516"/>
                </a:lnTo>
                <a:lnTo>
                  <a:pt x="1693900" y="529025"/>
                </a:lnTo>
                <a:lnTo>
                  <a:pt x="1692127" y="525085"/>
                </a:lnTo>
                <a:lnTo>
                  <a:pt x="1688678" y="511392"/>
                </a:lnTo>
                <a:lnTo>
                  <a:pt x="1682999" y="499927"/>
                </a:lnTo>
                <a:lnTo>
                  <a:pt x="1679940" y="485841"/>
                </a:lnTo>
                <a:lnTo>
                  <a:pt x="1665462" y="460138"/>
                </a:lnTo>
                <a:lnTo>
                  <a:pt x="1645702" y="437370"/>
                </a:lnTo>
                <a:lnTo>
                  <a:pt x="1639995" y="430606"/>
                </a:lnTo>
                <a:lnTo>
                  <a:pt x="1632380" y="417041"/>
                </a:lnTo>
                <a:lnTo>
                  <a:pt x="1624522" y="395855"/>
                </a:lnTo>
                <a:lnTo>
                  <a:pt x="1616788" y="384202"/>
                </a:lnTo>
                <a:lnTo>
                  <a:pt x="1602807" y="366248"/>
                </a:lnTo>
                <a:lnTo>
                  <a:pt x="1594268" y="353311"/>
                </a:lnTo>
                <a:lnTo>
                  <a:pt x="1591415" y="349840"/>
                </a:lnTo>
                <a:lnTo>
                  <a:pt x="1588245" y="343445"/>
                </a:lnTo>
                <a:lnTo>
                  <a:pt x="1587400" y="340406"/>
                </a:lnTo>
                <a:lnTo>
                  <a:pt x="1583921" y="334489"/>
                </a:lnTo>
                <a:lnTo>
                  <a:pt x="1554256" y="295119"/>
                </a:lnTo>
                <a:lnTo>
                  <a:pt x="1531416" y="271494"/>
                </a:lnTo>
                <a:lnTo>
                  <a:pt x="1529511" y="268626"/>
                </a:lnTo>
                <a:lnTo>
                  <a:pt x="1519192" y="245570"/>
                </a:lnTo>
                <a:lnTo>
                  <a:pt x="1505594" y="228953"/>
                </a:lnTo>
                <a:lnTo>
                  <a:pt x="1488544" y="211486"/>
                </a:lnTo>
                <a:lnTo>
                  <a:pt x="1486643" y="208618"/>
                </a:lnTo>
                <a:lnTo>
                  <a:pt x="1483014" y="200031"/>
                </a:lnTo>
                <a:lnTo>
                  <a:pt x="1473737" y="188596"/>
                </a:lnTo>
                <a:lnTo>
                  <a:pt x="1471056" y="185738"/>
                </a:lnTo>
                <a:lnTo>
                  <a:pt x="1468316" y="183833"/>
                </a:lnTo>
                <a:lnTo>
                  <a:pt x="1459909" y="180199"/>
                </a:lnTo>
                <a:lnTo>
                  <a:pt x="1454233" y="175974"/>
                </a:lnTo>
                <a:lnTo>
                  <a:pt x="1452338" y="173513"/>
                </a:lnTo>
                <a:lnTo>
                  <a:pt x="1451075" y="170921"/>
                </a:lnTo>
                <a:lnTo>
                  <a:pt x="1450234" y="168240"/>
                </a:lnTo>
                <a:lnTo>
                  <a:pt x="1446758" y="162720"/>
                </a:lnTo>
                <a:lnTo>
                  <a:pt x="1428442" y="142866"/>
                </a:lnTo>
                <a:lnTo>
                  <a:pt x="1425620" y="140964"/>
                </a:lnTo>
                <a:lnTo>
                  <a:pt x="1417096" y="137335"/>
                </a:lnTo>
                <a:lnTo>
                  <a:pt x="1405682" y="128058"/>
                </a:lnTo>
                <a:lnTo>
                  <a:pt x="1402826" y="125377"/>
                </a:lnTo>
                <a:lnTo>
                  <a:pt x="1399970" y="123590"/>
                </a:lnTo>
                <a:lnTo>
                  <a:pt x="1391399" y="120122"/>
                </a:lnTo>
                <a:lnTo>
                  <a:pt x="1382826" y="114437"/>
                </a:lnTo>
                <a:lnTo>
                  <a:pt x="1374254" y="111378"/>
                </a:lnTo>
                <a:lnTo>
                  <a:pt x="1368539" y="107286"/>
                </a:lnTo>
                <a:lnTo>
                  <a:pt x="1364729" y="105814"/>
                </a:lnTo>
                <a:lnTo>
                  <a:pt x="1347466" y="103452"/>
                </a:lnTo>
                <a:lnTo>
                  <a:pt x="1344014" y="103258"/>
                </a:lnTo>
                <a:lnTo>
                  <a:pt x="1340759" y="102176"/>
                </a:lnTo>
                <a:lnTo>
                  <a:pt x="1334603" y="98434"/>
                </a:lnTo>
                <a:lnTo>
                  <a:pt x="1326151" y="96136"/>
                </a:lnTo>
                <a:lnTo>
                  <a:pt x="1295771" y="94405"/>
                </a:lnTo>
                <a:lnTo>
                  <a:pt x="1292404" y="93417"/>
                </a:lnTo>
                <a:lnTo>
                  <a:pt x="1290160" y="91805"/>
                </a:lnTo>
                <a:lnTo>
                  <a:pt x="1288664" y="89779"/>
                </a:lnTo>
                <a:lnTo>
                  <a:pt x="1286714" y="88428"/>
                </a:lnTo>
                <a:lnTo>
                  <a:pt x="1282007" y="86926"/>
                </a:lnTo>
                <a:lnTo>
                  <a:pt x="1265598" y="85830"/>
                </a:lnTo>
                <a:lnTo>
                  <a:pt x="1262764" y="86748"/>
                </a:lnTo>
                <a:lnTo>
                  <a:pt x="1251381" y="94298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66"/>
          <p:cNvSpPr/>
          <p:nvPr/>
        </p:nvSpPr>
        <p:spPr>
          <a:xfrm>
            <a:off x="6492627" y="3463300"/>
            <a:ext cx="67806" cy="59953"/>
          </a:xfrm>
          <a:custGeom>
            <a:avLst/>
            <a:gdLst/>
            <a:ahLst/>
            <a:cxnLst/>
            <a:rect l="0" t="0" r="0" b="0"/>
            <a:pathLst>
              <a:path w="67806" h="59953">
                <a:moveTo>
                  <a:pt x="33903" y="25707"/>
                </a:moveTo>
                <a:lnTo>
                  <a:pt x="41284" y="25707"/>
                </a:lnTo>
                <a:lnTo>
                  <a:pt x="41681" y="26660"/>
                </a:lnTo>
                <a:lnTo>
                  <a:pt x="41946" y="28247"/>
                </a:lnTo>
                <a:lnTo>
                  <a:pt x="42122" y="30258"/>
                </a:lnTo>
                <a:lnTo>
                  <a:pt x="43192" y="31599"/>
                </a:lnTo>
                <a:lnTo>
                  <a:pt x="44858" y="32492"/>
                </a:lnTo>
                <a:lnTo>
                  <a:pt x="50686" y="34175"/>
                </a:lnTo>
                <a:lnTo>
                  <a:pt x="50806" y="35162"/>
                </a:lnTo>
                <a:lnTo>
                  <a:pt x="50887" y="36773"/>
                </a:lnTo>
                <a:lnTo>
                  <a:pt x="51016" y="41651"/>
                </a:lnTo>
                <a:lnTo>
                  <a:pt x="50074" y="43004"/>
                </a:lnTo>
                <a:lnTo>
                  <a:pt x="48493" y="44858"/>
                </a:lnTo>
                <a:lnTo>
                  <a:pt x="43663" y="50128"/>
                </a:lnTo>
                <a:lnTo>
                  <a:pt x="42315" y="50560"/>
                </a:lnTo>
                <a:lnTo>
                  <a:pt x="40463" y="50848"/>
                </a:lnTo>
                <a:lnTo>
                  <a:pt x="38277" y="51040"/>
                </a:lnTo>
                <a:lnTo>
                  <a:pt x="35866" y="51168"/>
                </a:lnTo>
                <a:lnTo>
                  <a:pt x="30648" y="51311"/>
                </a:lnTo>
                <a:lnTo>
                  <a:pt x="18416" y="51415"/>
                </a:lnTo>
                <a:lnTo>
                  <a:pt x="16911" y="50466"/>
                </a:lnTo>
                <a:lnTo>
                  <a:pt x="14954" y="48880"/>
                </a:lnTo>
                <a:lnTo>
                  <a:pt x="9523" y="44043"/>
                </a:lnTo>
                <a:lnTo>
                  <a:pt x="921" y="35576"/>
                </a:lnTo>
                <a:lnTo>
                  <a:pt x="485" y="34191"/>
                </a:lnTo>
                <a:lnTo>
                  <a:pt x="194" y="32316"/>
                </a:lnTo>
                <a:lnTo>
                  <a:pt x="0" y="30113"/>
                </a:lnTo>
                <a:lnTo>
                  <a:pt x="824" y="27692"/>
                </a:lnTo>
                <a:lnTo>
                  <a:pt x="2325" y="25125"/>
                </a:lnTo>
                <a:lnTo>
                  <a:pt x="4278" y="22462"/>
                </a:lnTo>
                <a:lnTo>
                  <a:pt x="5581" y="19733"/>
                </a:lnTo>
                <a:lnTo>
                  <a:pt x="6449" y="16962"/>
                </a:lnTo>
                <a:lnTo>
                  <a:pt x="7028" y="14162"/>
                </a:lnTo>
                <a:lnTo>
                  <a:pt x="8366" y="12295"/>
                </a:lnTo>
                <a:lnTo>
                  <a:pt x="10211" y="11051"/>
                </a:lnTo>
                <a:lnTo>
                  <a:pt x="12392" y="10222"/>
                </a:lnTo>
                <a:lnTo>
                  <a:pt x="13848" y="8716"/>
                </a:lnTo>
                <a:lnTo>
                  <a:pt x="14818" y="6759"/>
                </a:lnTo>
                <a:lnTo>
                  <a:pt x="15464" y="4503"/>
                </a:lnTo>
                <a:lnTo>
                  <a:pt x="16848" y="2999"/>
                </a:lnTo>
                <a:lnTo>
                  <a:pt x="18723" y="1996"/>
                </a:lnTo>
                <a:lnTo>
                  <a:pt x="20925" y="1327"/>
                </a:lnTo>
                <a:lnTo>
                  <a:pt x="23346" y="881"/>
                </a:lnTo>
                <a:lnTo>
                  <a:pt x="25913" y="584"/>
                </a:lnTo>
                <a:lnTo>
                  <a:pt x="28575" y="386"/>
                </a:lnTo>
                <a:lnTo>
                  <a:pt x="31304" y="254"/>
                </a:lnTo>
                <a:lnTo>
                  <a:pt x="36875" y="107"/>
                </a:lnTo>
                <a:lnTo>
                  <a:pt x="49365" y="0"/>
                </a:lnTo>
                <a:lnTo>
                  <a:pt x="50878" y="949"/>
                </a:lnTo>
                <a:lnTo>
                  <a:pt x="52840" y="2534"/>
                </a:lnTo>
                <a:lnTo>
                  <a:pt x="58280" y="7371"/>
                </a:lnTo>
                <a:lnTo>
                  <a:pt x="63774" y="12760"/>
                </a:lnTo>
                <a:lnTo>
                  <a:pt x="65247" y="15171"/>
                </a:lnTo>
                <a:lnTo>
                  <a:pt x="66229" y="17730"/>
                </a:lnTo>
                <a:lnTo>
                  <a:pt x="67805" y="24132"/>
                </a:lnTo>
                <a:lnTo>
                  <a:pt x="66981" y="25609"/>
                </a:lnTo>
                <a:lnTo>
                  <a:pt x="65480" y="27547"/>
                </a:lnTo>
                <a:lnTo>
                  <a:pt x="60777" y="32950"/>
                </a:lnTo>
                <a:lnTo>
                  <a:pt x="57594" y="36229"/>
                </a:lnTo>
                <a:lnTo>
                  <a:pt x="44050" y="49845"/>
                </a:lnTo>
                <a:lnTo>
                  <a:pt x="42572" y="50372"/>
                </a:lnTo>
                <a:lnTo>
                  <a:pt x="40635" y="50723"/>
                </a:lnTo>
                <a:lnTo>
                  <a:pt x="35232" y="51286"/>
                </a:lnTo>
                <a:lnTo>
                  <a:pt x="33837" y="50380"/>
                </a:lnTo>
                <a:lnTo>
                  <a:pt x="31953" y="48823"/>
                </a:lnTo>
                <a:lnTo>
                  <a:pt x="29746" y="46833"/>
                </a:lnTo>
                <a:lnTo>
                  <a:pt x="27321" y="45506"/>
                </a:lnTo>
                <a:lnTo>
                  <a:pt x="24753" y="44621"/>
                </a:lnTo>
                <a:lnTo>
                  <a:pt x="22087" y="44032"/>
                </a:lnTo>
                <a:lnTo>
                  <a:pt x="20311" y="42686"/>
                </a:lnTo>
                <a:lnTo>
                  <a:pt x="19127" y="40836"/>
                </a:lnTo>
                <a:lnTo>
                  <a:pt x="17226" y="35575"/>
                </a:lnTo>
                <a:lnTo>
                  <a:pt x="17070" y="34191"/>
                </a:lnTo>
                <a:lnTo>
                  <a:pt x="16966" y="32315"/>
                </a:lnTo>
                <a:lnTo>
                  <a:pt x="16850" y="27692"/>
                </a:lnTo>
                <a:lnTo>
                  <a:pt x="16799" y="22462"/>
                </a:lnTo>
                <a:lnTo>
                  <a:pt x="17737" y="19733"/>
                </a:lnTo>
                <a:lnTo>
                  <a:pt x="19316" y="16962"/>
                </a:lnTo>
                <a:lnTo>
                  <a:pt x="21321" y="14162"/>
                </a:lnTo>
                <a:lnTo>
                  <a:pt x="22658" y="11343"/>
                </a:lnTo>
                <a:lnTo>
                  <a:pt x="23548" y="8511"/>
                </a:lnTo>
                <a:lnTo>
                  <a:pt x="24142" y="5670"/>
                </a:lnTo>
                <a:lnTo>
                  <a:pt x="25491" y="3777"/>
                </a:lnTo>
                <a:lnTo>
                  <a:pt x="27342" y="2514"/>
                </a:lnTo>
                <a:lnTo>
                  <a:pt x="29529" y="1673"/>
                </a:lnTo>
                <a:lnTo>
                  <a:pt x="31939" y="1112"/>
                </a:lnTo>
                <a:lnTo>
                  <a:pt x="34499" y="738"/>
                </a:lnTo>
                <a:lnTo>
                  <a:pt x="37158" y="488"/>
                </a:lnTo>
                <a:lnTo>
                  <a:pt x="39882" y="322"/>
                </a:lnTo>
                <a:lnTo>
                  <a:pt x="45451" y="137"/>
                </a:lnTo>
                <a:lnTo>
                  <a:pt x="53940" y="33"/>
                </a:lnTo>
                <a:lnTo>
                  <a:pt x="56786" y="971"/>
                </a:lnTo>
                <a:lnTo>
                  <a:pt x="59635" y="2549"/>
                </a:lnTo>
                <a:lnTo>
                  <a:pt x="62489" y="4553"/>
                </a:lnTo>
                <a:lnTo>
                  <a:pt x="64390" y="6842"/>
                </a:lnTo>
                <a:lnTo>
                  <a:pt x="65657" y="9320"/>
                </a:lnTo>
                <a:lnTo>
                  <a:pt x="67691" y="15591"/>
                </a:lnTo>
                <a:lnTo>
                  <a:pt x="66906" y="18011"/>
                </a:lnTo>
                <a:lnTo>
                  <a:pt x="65430" y="21529"/>
                </a:lnTo>
                <a:lnTo>
                  <a:pt x="63493" y="25779"/>
                </a:lnTo>
                <a:lnTo>
                  <a:pt x="62202" y="29565"/>
                </a:lnTo>
                <a:lnTo>
                  <a:pt x="61341" y="33042"/>
                </a:lnTo>
                <a:lnTo>
                  <a:pt x="60767" y="36312"/>
                </a:lnTo>
                <a:lnTo>
                  <a:pt x="59433" y="39444"/>
                </a:lnTo>
                <a:lnTo>
                  <a:pt x="57590" y="42485"/>
                </a:lnTo>
                <a:lnTo>
                  <a:pt x="55409" y="45465"/>
                </a:lnTo>
                <a:lnTo>
                  <a:pt x="53002" y="48404"/>
                </a:lnTo>
                <a:lnTo>
                  <a:pt x="50446" y="51316"/>
                </a:lnTo>
                <a:lnTo>
                  <a:pt x="44049" y="58282"/>
                </a:lnTo>
                <a:lnTo>
                  <a:pt x="42572" y="58854"/>
                </a:lnTo>
                <a:lnTo>
                  <a:pt x="40635" y="59235"/>
                </a:lnTo>
                <a:lnTo>
                  <a:pt x="38391" y="59489"/>
                </a:lnTo>
                <a:lnTo>
                  <a:pt x="35942" y="59658"/>
                </a:lnTo>
                <a:lnTo>
                  <a:pt x="33357" y="59771"/>
                </a:lnTo>
                <a:lnTo>
                  <a:pt x="27945" y="59896"/>
                </a:lnTo>
                <a:lnTo>
                  <a:pt x="22365" y="59952"/>
                </a:lnTo>
                <a:lnTo>
                  <a:pt x="20496" y="59015"/>
                </a:lnTo>
                <a:lnTo>
                  <a:pt x="19249" y="57437"/>
                </a:lnTo>
                <a:lnTo>
                  <a:pt x="16757" y="5142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67"/>
          <p:cNvSpPr/>
          <p:nvPr/>
        </p:nvSpPr>
        <p:spPr>
          <a:xfrm>
            <a:off x="6466525" y="3223615"/>
            <a:ext cx="179988" cy="145375"/>
          </a:xfrm>
          <a:custGeom>
            <a:avLst/>
            <a:gdLst/>
            <a:ahLst/>
            <a:cxnLst/>
            <a:rect l="0" t="0" r="0" b="0"/>
            <a:pathLst>
              <a:path w="179988" h="145375">
                <a:moveTo>
                  <a:pt x="85722" y="16790"/>
                </a:moveTo>
                <a:lnTo>
                  <a:pt x="77503" y="8570"/>
                </a:lnTo>
                <a:lnTo>
                  <a:pt x="72703" y="8322"/>
                </a:lnTo>
                <a:lnTo>
                  <a:pt x="71328" y="7334"/>
                </a:lnTo>
                <a:lnTo>
                  <a:pt x="70411" y="5724"/>
                </a:lnTo>
                <a:lnTo>
                  <a:pt x="69800" y="3697"/>
                </a:lnTo>
                <a:lnTo>
                  <a:pt x="68439" y="2346"/>
                </a:lnTo>
                <a:lnTo>
                  <a:pt x="66580" y="1446"/>
                </a:lnTo>
                <a:lnTo>
                  <a:pt x="61303" y="0"/>
                </a:lnTo>
                <a:lnTo>
                  <a:pt x="58042" y="2343"/>
                </a:lnTo>
                <a:lnTo>
                  <a:pt x="52738" y="7057"/>
                </a:lnTo>
                <a:lnTo>
                  <a:pt x="49473" y="7701"/>
                </a:lnTo>
                <a:lnTo>
                  <a:pt x="44846" y="7988"/>
                </a:lnTo>
                <a:lnTo>
                  <a:pt x="39615" y="8115"/>
                </a:lnTo>
                <a:lnTo>
                  <a:pt x="37839" y="9102"/>
                </a:lnTo>
                <a:lnTo>
                  <a:pt x="36655" y="10712"/>
                </a:lnTo>
                <a:lnTo>
                  <a:pt x="34755" y="15589"/>
                </a:lnTo>
                <a:lnTo>
                  <a:pt x="31955" y="18796"/>
                </a:lnTo>
                <a:lnTo>
                  <a:pt x="29875" y="20985"/>
                </a:lnTo>
                <a:lnTo>
                  <a:pt x="27536" y="22444"/>
                </a:lnTo>
                <a:lnTo>
                  <a:pt x="22396" y="24065"/>
                </a:lnTo>
                <a:lnTo>
                  <a:pt x="20645" y="25450"/>
                </a:lnTo>
                <a:lnTo>
                  <a:pt x="19477" y="27326"/>
                </a:lnTo>
                <a:lnTo>
                  <a:pt x="18699" y="29529"/>
                </a:lnTo>
                <a:lnTo>
                  <a:pt x="17227" y="31950"/>
                </a:lnTo>
                <a:lnTo>
                  <a:pt x="15294" y="34516"/>
                </a:lnTo>
                <a:lnTo>
                  <a:pt x="13053" y="37180"/>
                </a:lnTo>
                <a:lnTo>
                  <a:pt x="11558" y="39908"/>
                </a:lnTo>
                <a:lnTo>
                  <a:pt x="10562" y="42679"/>
                </a:lnTo>
                <a:lnTo>
                  <a:pt x="9898" y="45480"/>
                </a:lnTo>
                <a:lnTo>
                  <a:pt x="8503" y="48299"/>
                </a:lnTo>
                <a:lnTo>
                  <a:pt x="6620" y="51131"/>
                </a:lnTo>
                <a:lnTo>
                  <a:pt x="1305" y="57969"/>
                </a:lnTo>
                <a:lnTo>
                  <a:pt x="578" y="61444"/>
                </a:lnTo>
                <a:lnTo>
                  <a:pt x="385" y="63704"/>
                </a:lnTo>
                <a:lnTo>
                  <a:pt x="255" y="66164"/>
                </a:lnTo>
                <a:lnTo>
                  <a:pt x="112" y="71436"/>
                </a:lnTo>
                <a:lnTo>
                  <a:pt x="0" y="99639"/>
                </a:lnTo>
                <a:lnTo>
                  <a:pt x="952" y="101550"/>
                </a:lnTo>
                <a:lnTo>
                  <a:pt x="2538" y="103777"/>
                </a:lnTo>
                <a:lnTo>
                  <a:pt x="4549" y="106213"/>
                </a:lnTo>
                <a:lnTo>
                  <a:pt x="5889" y="108790"/>
                </a:lnTo>
                <a:lnTo>
                  <a:pt x="6783" y="111461"/>
                </a:lnTo>
                <a:lnTo>
                  <a:pt x="7378" y="114194"/>
                </a:lnTo>
                <a:lnTo>
                  <a:pt x="8728" y="116968"/>
                </a:lnTo>
                <a:lnTo>
                  <a:pt x="10580" y="119770"/>
                </a:lnTo>
                <a:lnTo>
                  <a:pt x="12767" y="122591"/>
                </a:lnTo>
                <a:lnTo>
                  <a:pt x="15178" y="124471"/>
                </a:lnTo>
                <a:lnTo>
                  <a:pt x="17738" y="125725"/>
                </a:lnTo>
                <a:lnTo>
                  <a:pt x="20397" y="126561"/>
                </a:lnTo>
                <a:lnTo>
                  <a:pt x="22169" y="128070"/>
                </a:lnTo>
                <a:lnTo>
                  <a:pt x="23351" y="130029"/>
                </a:lnTo>
                <a:lnTo>
                  <a:pt x="24139" y="132287"/>
                </a:lnTo>
                <a:lnTo>
                  <a:pt x="25617" y="133794"/>
                </a:lnTo>
                <a:lnTo>
                  <a:pt x="27554" y="134797"/>
                </a:lnTo>
                <a:lnTo>
                  <a:pt x="29799" y="135466"/>
                </a:lnTo>
                <a:lnTo>
                  <a:pt x="34832" y="138750"/>
                </a:lnTo>
                <a:lnTo>
                  <a:pt x="41274" y="144068"/>
                </a:lnTo>
                <a:lnTo>
                  <a:pt x="44695" y="144795"/>
                </a:lnTo>
                <a:lnTo>
                  <a:pt x="49391" y="145118"/>
                </a:lnTo>
                <a:lnTo>
                  <a:pt x="54652" y="145262"/>
                </a:lnTo>
                <a:lnTo>
                  <a:pt x="80017" y="145374"/>
                </a:lnTo>
                <a:lnTo>
                  <a:pt x="82871" y="144423"/>
                </a:lnTo>
                <a:lnTo>
                  <a:pt x="85726" y="142836"/>
                </a:lnTo>
                <a:lnTo>
                  <a:pt x="88582" y="140826"/>
                </a:lnTo>
                <a:lnTo>
                  <a:pt x="91439" y="139485"/>
                </a:lnTo>
                <a:lnTo>
                  <a:pt x="94296" y="138592"/>
                </a:lnTo>
                <a:lnTo>
                  <a:pt x="97153" y="137996"/>
                </a:lnTo>
                <a:lnTo>
                  <a:pt x="100010" y="137599"/>
                </a:lnTo>
                <a:lnTo>
                  <a:pt x="102867" y="137334"/>
                </a:lnTo>
                <a:lnTo>
                  <a:pt x="105725" y="137158"/>
                </a:lnTo>
                <a:lnTo>
                  <a:pt x="111440" y="136962"/>
                </a:lnTo>
                <a:lnTo>
                  <a:pt x="114297" y="136909"/>
                </a:lnTo>
                <a:lnTo>
                  <a:pt x="117155" y="135922"/>
                </a:lnTo>
                <a:lnTo>
                  <a:pt x="120012" y="134311"/>
                </a:lnTo>
                <a:lnTo>
                  <a:pt x="126891" y="129433"/>
                </a:lnTo>
                <a:lnTo>
                  <a:pt x="130372" y="126226"/>
                </a:lnTo>
                <a:lnTo>
                  <a:pt x="132634" y="124037"/>
                </a:lnTo>
                <a:lnTo>
                  <a:pt x="135094" y="122578"/>
                </a:lnTo>
                <a:lnTo>
                  <a:pt x="140367" y="120957"/>
                </a:lnTo>
                <a:lnTo>
                  <a:pt x="142155" y="119572"/>
                </a:lnTo>
                <a:lnTo>
                  <a:pt x="143347" y="117696"/>
                </a:lnTo>
                <a:lnTo>
                  <a:pt x="144141" y="115493"/>
                </a:lnTo>
                <a:lnTo>
                  <a:pt x="145623" y="113072"/>
                </a:lnTo>
                <a:lnTo>
                  <a:pt x="147563" y="110505"/>
                </a:lnTo>
                <a:lnTo>
                  <a:pt x="149809" y="107842"/>
                </a:lnTo>
                <a:lnTo>
                  <a:pt x="152260" y="106066"/>
                </a:lnTo>
                <a:lnTo>
                  <a:pt x="157522" y="104093"/>
                </a:lnTo>
                <a:lnTo>
                  <a:pt x="159307" y="102614"/>
                </a:lnTo>
                <a:lnTo>
                  <a:pt x="160496" y="100676"/>
                </a:lnTo>
                <a:lnTo>
                  <a:pt x="161289" y="98431"/>
                </a:lnTo>
                <a:lnTo>
                  <a:pt x="162770" y="96935"/>
                </a:lnTo>
                <a:lnTo>
                  <a:pt x="164710" y="95937"/>
                </a:lnTo>
                <a:lnTo>
                  <a:pt x="166956" y="95272"/>
                </a:lnTo>
                <a:lnTo>
                  <a:pt x="168452" y="93877"/>
                </a:lnTo>
                <a:lnTo>
                  <a:pt x="169451" y="91993"/>
                </a:lnTo>
                <a:lnTo>
                  <a:pt x="170117" y="89786"/>
                </a:lnTo>
                <a:lnTo>
                  <a:pt x="170560" y="87361"/>
                </a:lnTo>
                <a:lnTo>
                  <a:pt x="170855" y="84792"/>
                </a:lnTo>
                <a:lnTo>
                  <a:pt x="171052" y="82127"/>
                </a:lnTo>
                <a:lnTo>
                  <a:pt x="172137" y="80351"/>
                </a:lnTo>
                <a:lnTo>
                  <a:pt x="173812" y="79166"/>
                </a:lnTo>
                <a:lnTo>
                  <a:pt x="175881" y="78376"/>
                </a:lnTo>
                <a:lnTo>
                  <a:pt x="177260" y="76897"/>
                </a:lnTo>
                <a:lnTo>
                  <a:pt x="178181" y="74959"/>
                </a:lnTo>
                <a:lnTo>
                  <a:pt x="178793" y="72714"/>
                </a:lnTo>
                <a:lnTo>
                  <a:pt x="179202" y="70265"/>
                </a:lnTo>
                <a:lnTo>
                  <a:pt x="179475" y="67680"/>
                </a:lnTo>
                <a:lnTo>
                  <a:pt x="179911" y="61238"/>
                </a:lnTo>
                <a:lnTo>
                  <a:pt x="179972" y="57817"/>
                </a:lnTo>
                <a:lnTo>
                  <a:pt x="179987" y="55571"/>
                </a:lnTo>
                <a:lnTo>
                  <a:pt x="179046" y="54074"/>
                </a:lnTo>
                <a:lnTo>
                  <a:pt x="177466" y="53076"/>
                </a:lnTo>
                <a:lnTo>
                  <a:pt x="175459" y="52411"/>
                </a:lnTo>
                <a:lnTo>
                  <a:pt x="174122" y="51014"/>
                </a:lnTo>
                <a:lnTo>
                  <a:pt x="173230" y="49131"/>
                </a:lnTo>
                <a:lnTo>
                  <a:pt x="172636" y="46923"/>
                </a:lnTo>
                <a:lnTo>
                  <a:pt x="171287" y="44499"/>
                </a:lnTo>
                <a:lnTo>
                  <a:pt x="169435" y="41930"/>
                </a:lnTo>
                <a:lnTo>
                  <a:pt x="164171" y="35514"/>
                </a:lnTo>
                <a:lnTo>
                  <a:pt x="163450" y="32097"/>
                </a:lnTo>
                <a:lnTo>
                  <a:pt x="162988" y="26692"/>
                </a:lnTo>
                <a:lnTo>
                  <a:pt x="160385" y="23413"/>
                </a:lnTo>
                <a:lnTo>
                  <a:pt x="158358" y="21205"/>
                </a:lnTo>
                <a:lnTo>
                  <a:pt x="156053" y="19733"/>
                </a:lnTo>
                <a:lnTo>
                  <a:pt x="150953" y="18098"/>
                </a:lnTo>
                <a:lnTo>
                  <a:pt x="145511" y="14831"/>
                </a:lnTo>
                <a:lnTo>
                  <a:pt x="142726" y="12626"/>
                </a:lnTo>
                <a:lnTo>
                  <a:pt x="139918" y="11156"/>
                </a:lnTo>
                <a:lnTo>
                  <a:pt x="137092" y="10177"/>
                </a:lnTo>
                <a:lnTo>
                  <a:pt x="134256" y="9524"/>
                </a:lnTo>
                <a:lnTo>
                  <a:pt x="131414" y="9088"/>
                </a:lnTo>
                <a:lnTo>
                  <a:pt x="128566" y="8798"/>
                </a:lnTo>
                <a:lnTo>
                  <a:pt x="125714" y="8604"/>
                </a:lnTo>
                <a:lnTo>
                  <a:pt x="122861" y="8475"/>
                </a:lnTo>
                <a:lnTo>
                  <a:pt x="117151" y="8332"/>
                </a:lnTo>
                <a:lnTo>
                  <a:pt x="100009" y="8227"/>
                </a:lnTo>
                <a:lnTo>
                  <a:pt x="97152" y="9176"/>
                </a:lnTo>
                <a:lnTo>
                  <a:pt x="94294" y="10761"/>
                </a:lnTo>
                <a:lnTo>
                  <a:pt x="87416" y="15599"/>
                </a:lnTo>
                <a:lnTo>
                  <a:pt x="83934" y="16260"/>
                </a:lnTo>
                <a:lnTo>
                  <a:pt x="77150" y="1679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68"/>
          <p:cNvSpPr/>
          <p:nvPr/>
        </p:nvSpPr>
        <p:spPr>
          <a:xfrm>
            <a:off x="5926816" y="3918859"/>
            <a:ext cx="84033" cy="67345"/>
          </a:xfrm>
          <a:custGeom>
            <a:avLst/>
            <a:gdLst/>
            <a:ahLst/>
            <a:cxnLst/>
            <a:rect l="0" t="0" r="0" b="0"/>
            <a:pathLst>
              <a:path w="84033" h="67345">
                <a:moveTo>
                  <a:pt x="16784" y="33063"/>
                </a:moveTo>
                <a:lnTo>
                  <a:pt x="9403" y="33063"/>
                </a:lnTo>
                <a:lnTo>
                  <a:pt x="9005" y="34016"/>
                </a:lnTo>
                <a:lnTo>
                  <a:pt x="8741" y="35603"/>
                </a:lnTo>
                <a:lnTo>
                  <a:pt x="8564" y="37614"/>
                </a:lnTo>
                <a:lnTo>
                  <a:pt x="7494" y="38954"/>
                </a:lnTo>
                <a:lnTo>
                  <a:pt x="5828" y="39848"/>
                </a:lnTo>
                <a:lnTo>
                  <a:pt x="3765" y="40444"/>
                </a:lnTo>
                <a:lnTo>
                  <a:pt x="2389" y="41794"/>
                </a:lnTo>
                <a:lnTo>
                  <a:pt x="1472" y="43646"/>
                </a:lnTo>
                <a:lnTo>
                  <a:pt x="861" y="45833"/>
                </a:lnTo>
                <a:lnTo>
                  <a:pt x="453" y="48244"/>
                </a:lnTo>
                <a:lnTo>
                  <a:pt x="182" y="50804"/>
                </a:lnTo>
                <a:lnTo>
                  <a:pt x="0" y="53463"/>
                </a:lnTo>
                <a:lnTo>
                  <a:pt x="833" y="55236"/>
                </a:lnTo>
                <a:lnTo>
                  <a:pt x="2339" y="56417"/>
                </a:lnTo>
                <a:lnTo>
                  <a:pt x="7052" y="58314"/>
                </a:lnTo>
                <a:lnTo>
                  <a:pt x="8391" y="59422"/>
                </a:lnTo>
                <a:lnTo>
                  <a:pt x="10236" y="61113"/>
                </a:lnTo>
                <a:lnTo>
                  <a:pt x="15490" y="66121"/>
                </a:lnTo>
                <a:lnTo>
                  <a:pt x="16874" y="66531"/>
                </a:lnTo>
                <a:lnTo>
                  <a:pt x="18749" y="66805"/>
                </a:lnTo>
                <a:lnTo>
                  <a:pt x="24051" y="67245"/>
                </a:lnTo>
                <a:lnTo>
                  <a:pt x="27316" y="67305"/>
                </a:lnTo>
                <a:lnTo>
                  <a:pt x="37173" y="67344"/>
                </a:lnTo>
                <a:lnTo>
                  <a:pt x="39901" y="66395"/>
                </a:lnTo>
                <a:lnTo>
                  <a:pt x="42673" y="64809"/>
                </a:lnTo>
                <a:lnTo>
                  <a:pt x="45474" y="62799"/>
                </a:lnTo>
                <a:lnTo>
                  <a:pt x="48292" y="61460"/>
                </a:lnTo>
                <a:lnTo>
                  <a:pt x="51125" y="60567"/>
                </a:lnTo>
                <a:lnTo>
                  <a:pt x="53965" y="59971"/>
                </a:lnTo>
                <a:lnTo>
                  <a:pt x="55859" y="58622"/>
                </a:lnTo>
                <a:lnTo>
                  <a:pt x="57121" y="56770"/>
                </a:lnTo>
                <a:lnTo>
                  <a:pt x="57963" y="54583"/>
                </a:lnTo>
                <a:lnTo>
                  <a:pt x="59477" y="52172"/>
                </a:lnTo>
                <a:lnTo>
                  <a:pt x="61438" y="49612"/>
                </a:lnTo>
                <a:lnTo>
                  <a:pt x="63698" y="46953"/>
                </a:lnTo>
                <a:lnTo>
                  <a:pt x="66158" y="44228"/>
                </a:lnTo>
                <a:lnTo>
                  <a:pt x="71430" y="38661"/>
                </a:lnTo>
                <a:lnTo>
                  <a:pt x="73217" y="35842"/>
                </a:lnTo>
                <a:lnTo>
                  <a:pt x="74408" y="33011"/>
                </a:lnTo>
                <a:lnTo>
                  <a:pt x="75202" y="30171"/>
                </a:lnTo>
                <a:lnTo>
                  <a:pt x="76685" y="27325"/>
                </a:lnTo>
                <a:lnTo>
                  <a:pt x="78625" y="24475"/>
                </a:lnTo>
                <a:lnTo>
                  <a:pt x="84032" y="17609"/>
                </a:lnTo>
                <a:lnTo>
                  <a:pt x="83524" y="16093"/>
                </a:lnTo>
                <a:lnTo>
                  <a:pt x="82232" y="14130"/>
                </a:lnTo>
                <a:lnTo>
                  <a:pt x="77866" y="8686"/>
                </a:lnTo>
                <a:lnTo>
                  <a:pt x="76555" y="8239"/>
                </a:lnTo>
                <a:lnTo>
                  <a:pt x="74729" y="7941"/>
                </a:lnTo>
                <a:lnTo>
                  <a:pt x="72559" y="7743"/>
                </a:lnTo>
                <a:lnTo>
                  <a:pt x="70160" y="6658"/>
                </a:lnTo>
                <a:lnTo>
                  <a:pt x="67608" y="4982"/>
                </a:lnTo>
                <a:lnTo>
                  <a:pt x="61219" y="0"/>
                </a:lnTo>
                <a:lnTo>
                  <a:pt x="59742" y="544"/>
                </a:lnTo>
                <a:lnTo>
                  <a:pt x="57805" y="1858"/>
                </a:lnTo>
                <a:lnTo>
                  <a:pt x="55561" y="3688"/>
                </a:lnTo>
                <a:lnTo>
                  <a:pt x="53113" y="4907"/>
                </a:lnTo>
                <a:lnTo>
                  <a:pt x="50528" y="5720"/>
                </a:lnTo>
                <a:lnTo>
                  <a:pt x="47853" y="6262"/>
                </a:lnTo>
                <a:lnTo>
                  <a:pt x="45116" y="6623"/>
                </a:lnTo>
                <a:lnTo>
                  <a:pt x="42339" y="6864"/>
                </a:lnTo>
                <a:lnTo>
                  <a:pt x="39536" y="7024"/>
                </a:lnTo>
                <a:lnTo>
                  <a:pt x="36714" y="8084"/>
                </a:lnTo>
                <a:lnTo>
                  <a:pt x="33881" y="9743"/>
                </a:lnTo>
                <a:lnTo>
                  <a:pt x="27040" y="14698"/>
                </a:lnTo>
                <a:lnTo>
                  <a:pt x="25526" y="16058"/>
                </a:lnTo>
                <a:lnTo>
                  <a:pt x="18123" y="23192"/>
                </a:lnTo>
                <a:lnTo>
                  <a:pt x="17676" y="24577"/>
                </a:lnTo>
                <a:lnTo>
                  <a:pt x="17379" y="26454"/>
                </a:lnTo>
                <a:lnTo>
                  <a:pt x="17181" y="28657"/>
                </a:lnTo>
                <a:lnTo>
                  <a:pt x="17048" y="31078"/>
                </a:lnTo>
                <a:lnTo>
                  <a:pt x="16901" y="36308"/>
                </a:lnTo>
                <a:lnTo>
                  <a:pt x="16785" y="58282"/>
                </a:lnTo>
                <a:lnTo>
                  <a:pt x="19324" y="58559"/>
                </a:lnTo>
                <a:lnTo>
                  <a:pt x="24164" y="58737"/>
                </a:lnTo>
                <a:lnTo>
                  <a:pt x="37183" y="58777"/>
                </a:lnTo>
                <a:lnTo>
                  <a:pt x="38956" y="57826"/>
                </a:lnTo>
                <a:lnTo>
                  <a:pt x="40138" y="56239"/>
                </a:lnTo>
                <a:lnTo>
                  <a:pt x="40925" y="54229"/>
                </a:lnTo>
                <a:lnTo>
                  <a:pt x="42403" y="51936"/>
                </a:lnTo>
                <a:lnTo>
                  <a:pt x="44341" y="49455"/>
                </a:lnTo>
                <a:lnTo>
                  <a:pt x="46585" y="46849"/>
                </a:lnTo>
                <a:lnTo>
                  <a:pt x="48081" y="43206"/>
                </a:lnTo>
                <a:lnTo>
                  <a:pt x="49079" y="38873"/>
                </a:lnTo>
                <a:lnTo>
                  <a:pt x="49744" y="34079"/>
                </a:lnTo>
                <a:lnTo>
                  <a:pt x="51140" y="30882"/>
                </a:lnTo>
                <a:lnTo>
                  <a:pt x="53022" y="28752"/>
                </a:lnTo>
                <a:lnTo>
                  <a:pt x="55230" y="27331"/>
                </a:lnTo>
                <a:lnTo>
                  <a:pt x="56702" y="25432"/>
                </a:lnTo>
                <a:lnTo>
                  <a:pt x="57683" y="23213"/>
                </a:lnTo>
                <a:lnTo>
                  <a:pt x="58338" y="20781"/>
                </a:lnTo>
                <a:lnTo>
                  <a:pt x="59727" y="18208"/>
                </a:lnTo>
                <a:lnTo>
                  <a:pt x="61605" y="15539"/>
                </a:lnTo>
                <a:lnTo>
                  <a:pt x="68218" y="73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69"/>
          <p:cNvSpPr/>
          <p:nvPr/>
        </p:nvSpPr>
        <p:spPr>
          <a:xfrm>
            <a:off x="5755004" y="4011940"/>
            <a:ext cx="188597" cy="180013"/>
          </a:xfrm>
          <a:custGeom>
            <a:avLst/>
            <a:gdLst/>
            <a:ahLst/>
            <a:cxnLst/>
            <a:rect l="0" t="0" r="0" b="0"/>
            <a:pathLst>
              <a:path w="188597" h="180013">
                <a:moveTo>
                  <a:pt x="25718" y="180012"/>
                </a:moveTo>
                <a:lnTo>
                  <a:pt x="17250" y="180012"/>
                </a:lnTo>
                <a:lnTo>
                  <a:pt x="17177" y="175461"/>
                </a:lnTo>
                <a:lnTo>
                  <a:pt x="17147" y="159612"/>
                </a:lnTo>
                <a:lnTo>
                  <a:pt x="16194" y="156888"/>
                </a:lnTo>
                <a:lnTo>
                  <a:pt x="12595" y="151319"/>
                </a:lnTo>
                <a:lnTo>
                  <a:pt x="11254" y="148501"/>
                </a:lnTo>
                <a:lnTo>
                  <a:pt x="10361" y="145670"/>
                </a:lnTo>
                <a:lnTo>
                  <a:pt x="9765" y="142830"/>
                </a:lnTo>
                <a:lnTo>
                  <a:pt x="9368" y="139031"/>
                </a:lnTo>
                <a:lnTo>
                  <a:pt x="9103" y="134594"/>
                </a:lnTo>
                <a:lnTo>
                  <a:pt x="8808" y="124584"/>
                </a:lnTo>
                <a:lnTo>
                  <a:pt x="8582" y="79955"/>
                </a:lnTo>
                <a:lnTo>
                  <a:pt x="7627" y="75207"/>
                </a:lnTo>
                <a:lnTo>
                  <a:pt x="6037" y="71090"/>
                </a:lnTo>
                <a:lnTo>
                  <a:pt x="4025" y="67392"/>
                </a:lnTo>
                <a:lnTo>
                  <a:pt x="2684" y="63022"/>
                </a:lnTo>
                <a:lnTo>
                  <a:pt x="1789" y="58204"/>
                </a:lnTo>
                <a:lnTo>
                  <a:pt x="1193" y="53087"/>
                </a:lnTo>
                <a:lnTo>
                  <a:pt x="796" y="47770"/>
                </a:lnTo>
                <a:lnTo>
                  <a:pt x="531" y="42321"/>
                </a:lnTo>
                <a:lnTo>
                  <a:pt x="157" y="28090"/>
                </a:lnTo>
                <a:lnTo>
                  <a:pt x="1" y="891"/>
                </a:lnTo>
                <a:lnTo>
                  <a:pt x="0" y="108"/>
                </a:lnTo>
                <a:lnTo>
                  <a:pt x="5892" y="13"/>
                </a:lnTo>
                <a:lnTo>
                  <a:pt x="7382" y="0"/>
                </a:lnTo>
                <a:lnTo>
                  <a:pt x="12771" y="4543"/>
                </a:lnTo>
                <a:lnTo>
                  <a:pt x="15182" y="5883"/>
                </a:lnTo>
                <a:lnTo>
                  <a:pt x="20400" y="7372"/>
                </a:lnTo>
                <a:lnTo>
                  <a:pt x="25895" y="10573"/>
                </a:lnTo>
                <a:lnTo>
                  <a:pt x="31512" y="15171"/>
                </a:lnTo>
                <a:lnTo>
                  <a:pt x="37183" y="20389"/>
                </a:lnTo>
                <a:lnTo>
                  <a:pt x="45731" y="28682"/>
                </a:lnTo>
                <a:lnTo>
                  <a:pt x="54296" y="37172"/>
                </a:lnTo>
                <a:lnTo>
                  <a:pt x="58105" y="40018"/>
                </a:lnTo>
                <a:lnTo>
                  <a:pt x="62549" y="42868"/>
                </a:lnTo>
                <a:lnTo>
                  <a:pt x="67417" y="45720"/>
                </a:lnTo>
                <a:lnTo>
                  <a:pt x="71615" y="48574"/>
                </a:lnTo>
                <a:lnTo>
                  <a:pt x="75366" y="51429"/>
                </a:lnTo>
                <a:lnTo>
                  <a:pt x="78820" y="54285"/>
                </a:lnTo>
                <a:lnTo>
                  <a:pt x="82074" y="56189"/>
                </a:lnTo>
                <a:lnTo>
                  <a:pt x="85196" y="57458"/>
                </a:lnTo>
                <a:lnTo>
                  <a:pt x="88230" y="58305"/>
                </a:lnTo>
                <a:lnTo>
                  <a:pt x="92158" y="59821"/>
                </a:lnTo>
                <a:lnTo>
                  <a:pt x="96681" y="61785"/>
                </a:lnTo>
                <a:lnTo>
                  <a:pt x="101602" y="64047"/>
                </a:lnTo>
                <a:lnTo>
                  <a:pt x="105835" y="67459"/>
                </a:lnTo>
                <a:lnTo>
                  <a:pt x="109609" y="71639"/>
                </a:lnTo>
                <a:lnTo>
                  <a:pt x="113078" y="76331"/>
                </a:lnTo>
                <a:lnTo>
                  <a:pt x="116343" y="80411"/>
                </a:lnTo>
                <a:lnTo>
                  <a:pt x="119472" y="84084"/>
                </a:lnTo>
                <a:lnTo>
                  <a:pt x="122511" y="87485"/>
                </a:lnTo>
                <a:lnTo>
                  <a:pt x="126442" y="90705"/>
                </a:lnTo>
                <a:lnTo>
                  <a:pt x="130967" y="93804"/>
                </a:lnTo>
                <a:lnTo>
                  <a:pt x="135889" y="96822"/>
                </a:lnTo>
                <a:lnTo>
                  <a:pt x="139170" y="99788"/>
                </a:lnTo>
                <a:lnTo>
                  <a:pt x="141358" y="102716"/>
                </a:lnTo>
                <a:lnTo>
                  <a:pt x="142817" y="105622"/>
                </a:lnTo>
                <a:lnTo>
                  <a:pt x="144741" y="107558"/>
                </a:lnTo>
                <a:lnTo>
                  <a:pt x="146977" y="108850"/>
                </a:lnTo>
                <a:lnTo>
                  <a:pt x="149420" y="109710"/>
                </a:lnTo>
                <a:lnTo>
                  <a:pt x="154674" y="113207"/>
                </a:lnTo>
                <a:lnTo>
                  <a:pt x="160184" y="117936"/>
                </a:lnTo>
                <a:lnTo>
                  <a:pt x="165809" y="123213"/>
                </a:lnTo>
                <a:lnTo>
                  <a:pt x="168642" y="125001"/>
                </a:lnTo>
                <a:lnTo>
                  <a:pt x="174330" y="126988"/>
                </a:lnTo>
                <a:lnTo>
                  <a:pt x="179523" y="128438"/>
                </a:lnTo>
                <a:lnTo>
                  <a:pt x="184426" y="133086"/>
                </a:lnTo>
                <a:lnTo>
                  <a:pt x="188596" y="13715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70"/>
          <p:cNvSpPr/>
          <p:nvPr/>
        </p:nvSpPr>
        <p:spPr>
          <a:xfrm>
            <a:off x="5737859" y="4071937"/>
            <a:ext cx="102871" cy="68581"/>
          </a:xfrm>
          <a:custGeom>
            <a:avLst/>
            <a:gdLst/>
            <a:ahLst/>
            <a:cxnLst/>
            <a:rect l="0" t="0" r="0" b="0"/>
            <a:pathLst>
              <a:path w="102871" h="68581">
                <a:moveTo>
                  <a:pt x="0" y="68580"/>
                </a:moveTo>
                <a:lnTo>
                  <a:pt x="20401" y="68580"/>
                </a:lnTo>
                <a:lnTo>
                  <a:pt x="22173" y="67628"/>
                </a:lnTo>
                <a:lnTo>
                  <a:pt x="23355" y="66040"/>
                </a:lnTo>
                <a:lnTo>
                  <a:pt x="24143" y="64029"/>
                </a:lnTo>
                <a:lnTo>
                  <a:pt x="25620" y="61736"/>
                </a:lnTo>
                <a:lnTo>
                  <a:pt x="27558" y="59255"/>
                </a:lnTo>
                <a:lnTo>
                  <a:pt x="29802" y="56648"/>
                </a:lnTo>
                <a:lnTo>
                  <a:pt x="32251" y="54911"/>
                </a:lnTo>
                <a:lnTo>
                  <a:pt x="34836" y="53752"/>
                </a:lnTo>
                <a:lnTo>
                  <a:pt x="37512" y="52980"/>
                </a:lnTo>
                <a:lnTo>
                  <a:pt x="41200" y="51512"/>
                </a:lnTo>
                <a:lnTo>
                  <a:pt x="45564" y="49581"/>
                </a:lnTo>
                <a:lnTo>
                  <a:pt x="50379" y="47342"/>
                </a:lnTo>
                <a:lnTo>
                  <a:pt x="54541" y="44896"/>
                </a:lnTo>
                <a:lnTo>
                  <a:pt x="58269" y="42313"/>
                </a:lnTo>
                <a:lnTo>
                  <a:pt x="61706" y="39639"/>
                </a:lnTo>
                <a:lnTo>
                  <a:pt x="64950" y="35951"/>
                </a:lnTo>
                <a:lnTo>
                  <a:pt x="68065" y="31587"/>
                </a:lnTo>
                <a:lnTo>
                  <a:pt x="71094" y="26774"/>
                </a:lnTo>
                <a:lnTo>
                  <a:pt x="74066" y="22611"/>
                </a:lnTo>
                <a:lnTo>
                  <a:pt x="77000" y="18884"/>
                </a:lnTo>
                <a:lnTo>
                  <a:pt x="79909" y="15447"/>
                </a:lnTo>
                <a:lnTo>
                  <a:pt x="82800" y="13156"/>
                </a:lnTo>
                <a:lnTo>
                  <a:pt x="85680" y="11628"/>
                </a:lnTo>
                <a:lnTo>
                  <a:pt x="88553" y="10610"/>
                </a:lnTo>
                <a:lnTo>
                  <a:pt x="91420" y="8978"/>
                </a:lnTo>
                <a:lnTo>
                  <a:pt x="94285" y="6938"/>
                </a:lnTo>
                <a:lnTo>
                  <a:pt x="10287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71"/>
          <p:cNvSpPr/>
          <p:nvPr/>
        </p:nvSpPr>
        <p:spPr>
          <a:xfrm>
            <a:off x="5917882" y="3463290"/>
            <a:ext cx="565786" cy="514351"/>
          </a:xfrm>
          <a:custGeom>
            <a:avLst/>
            <a:gdLst/>
            <a:ahLst/>
            <a:cxnLst/>
            <a:rect l="0" t="0" r="0" b="0"/>
            <a:pathLst>
              <a:path w="565786" h="514351">
                <a:moveTo>
                  <a:pt x="0" y="514350"/>
                </a:moveTo>
                <a:lnTo>
                  <a:pt x="0" y="509799"/>
                </a:lnTo>
                <a:lnTo>
                  <a:pt x="953" y="508458"/>
                </a:lnTo>
                <a:lnTo>
                  <a:pt x="2540" y="507565"/>
                </a:lnTo>
                <a:lnTo>
                  <a:pt x="6844" y="506571"/>
                </a:lnTo>
                <a:lnTo>
                  <a:pt x="11932" y="506130"/>
                </a:lnTo>
                <a:lnTo>
                  <a:pt x="13670" y="505060"/>
                </a:lnTo>
                <a:lnTo>
                  <a:pt x="14828" y="503394"/>
                </a:lnTo>
                <a:lnTo>
                  <a:pt x="15600" y="501331"/>
                </a:lnTo>
                <a:lnTo>
                  <a:pt x="17068" y="499956"/>
                </a:lnTo>
                <a:lnTo>
                  <a:pt x="18999" y="499039"/>
                </a:lnTo>
                <a:lnTo>
                  <a:pt x="21238" y="498427"/>
                </a:lnTo>
                <a:lnTo>
                  <a:pt x="22732" y="497067"/>
                </a:lnTo>
                <a:lnTo>
                  <a:pt x="23727" y="495208"/>
                </a:lnTo>
                <a:lnTo>
                  <a:pt x="24390" y="493016"/>
                </a:lnTo>
                <a:lnTo>
                  <a:pt x="25785" y="491555"/>
                </a:lnTo>
                <a:lnTo>
                  <a:pt x="27667" y="490581"/>
                </a:lnTo>
                <a:lnTo>
                  <a:pt x="29875" y="489931"/>
                </a:lnTo>
                <a:lnTo>
                  <a:pt x="34868" y="486670"/>
                </a:lnTo>
                <a:lnTo>
                  <a:pt x="48654" y="475039"/>
                </a:lnTo>
                <a:lnTo>
                  <a:pt x="54326" y="473066"/>
                </a:lnTo>
                <a:lnTo>
                  <a:pt x="56220" y="471587"/>
                </a:lnTo>
                <a:lnTo>
                  <a:pt x="57482" y="469649"/>
                </a:lnTo>
                <a:lnTo>
                  <a:pt x="58324" y="467404"/>
                </a:lnTo>
                <a:lnTo>
                  <a:pt x="61799" y="462370"/>
                </a:lnTo>
                <a:lnTo>
                  <a:pt x="64060" y="459694"/>
                </a:lnTo>
                <a:lnTo>
                  <a:pt x="66519" y="457910"/>
                </a:lnTo>
                <a:lnTo>
                  <a:pt x="74531" y="454447"/>
                </a:lnTo>
                <a:lnTo>
                  <a:pt x="80115" y="450261"/>
                </a:lnTo>
                <a:lnTo>
                  <a:pt x="81985" y="447811"/>
                </a:lnTo>
                <a:lnTo>
                  <a:pt x="83232" y="445226"/>
                </a:lnTo>
                <a:lnTo>
                  <a:pt x="84063" y="442550"/>
                </a:lnTo>
                <a:lnTo>
                  <a:pt x="85570" y="440765"/>
                </a:lnTo>
                <a:lnTo>
                  <a:pt x="87527" y="439576"/>
                </a:lnTo>
                <a:lnTo>
                  <a:pt x="89784" y="438783"/>
                </a:lnTo>
                <a:lnTo>
                  <a:pt x="94831" y="435362"/>
                </a:lnTo>
                <a:lnTo>
                  <a:pt x="108655" y="423620"/>
                </a:lnTo>
                <a:lnTo>
                  <a:pt x="117179" y="420157"/>
                </a:lnTo>
                <a:lnTo>
                  <a:pt x="122882" y="415971"/>
                </a:lnTo>
                <a:lnTo>
                  <a:pt x="128592" y="408396"/>
                </a:lnTo>
                <a:lnTo>
                  <a:pt x="135467" y="397112"/>
                </a:lnTo>
                <a:lnTo>
                  <a:pt x="148609" y="388040"/>
                </a:lnTo>
                <a:lnTo>
                  <a:pt x="150508" y="385375"/>
                </a:lnTo>
                <a:lnTo>
                  <a:pt x="153569" y="379875"/>
                </a:lnTo>
                <a:lnTo>
                  <a:pt x="158106" y="374255"/>
                </a:lnTo>
                <a:lnTo>
                  <a:pt x="174670" y="362887"/>
                </a:lnTo>
                <a:lnTo>
                  <a:pt x="191124" y="348612"/>
                </a:lnTo>
                <a:lnTo>
                  <a:pt x="199927" y="340041"/>
                </a:lnTo>
                <a:lnTo>
                  <a:pt x="208568" y="326918"/>
                </a:lnTo>
                <a:lnTo>
                  <a:pt x="211436" y="323673"/>
                </a:lnTo>
                <a:lnTo>
                  <a:pt x="214300" y="321509"/>
                </a:lnTo>
                <a:lnTo>
                  <a:pt x="217162" y="320067"/>
                </a:lnTo>
                <a:lnTo>
                  <a:pt x="230291" y="308935"/>
                </a:lnTo>
                <a:lnTo>
                  <a:pt x="235701" y="301452"/>
                </a:lnTo>
                <a:lnTo>
                  <a:pt x="237145" y="298123"/>
                </a:lnTo>
                <a:lnTo>
                  <a:pt x="239059" y="295903"/>
                </a:lnTo>
                <a:lnTo>
                  <a:pt x="241287" y="294424"/>
                </a:lnTo>
                <a:lnTo>
                  <a:pt x="243726" y="293438"/>
                </a:lnTo>
                <a:lnTo>
                  <a:pt x="260374" y="279119"/>
                </a:lnTo>
                <a:lnTo>
                  <a:pt x="276847" y="263145"/>
                </a:lnTo>
                <a:lnTo>
                  <a:pt x="431482" y="108585"/>
                </a:lnTo>
                <a:lnTo>
                  <a:pt x="434340" y="106680"/>
                </a:lnTo>
                <a:lnTo>
                  <a:pt x="442913" y="103046"/>
                </a:lnTo>
                <a:lnTo>
                  <a:pt x="454343" y="93768"/>
                </a:lnTo>
                <a:lnTo>
                  <a:pt x="468630" y="79940"/>
                </a:lnTo>
                <a:lnTo>
                  <a:pt x="474345" y="74264"/>
                </a:lnTo>
                <a:lnTo>
                  <a:pt x="477203" y="72369"/>
                </a:lnTo>
                <a:lnTo>
                  <a:pt x="485775" y="68750"/>
                </a:lnTo>
                <a:lnTo>
                  <a:pt x="491490" y="64528"/>
                </a:lnTo>
                <a:lnTo>
                  <a:pt x="493395" y="62068"/>
                </a:lnTo>
                <a:lnTo>
                  <a:pt x="494665" y="59476"/>
                </a:lnTo>
                <a:lnTo>
                  <a:pt x="495512" y="56796"/>
                </a:lnTo>
                <a:lnTo>
                  <a:pt x="498992" y="51277"/>
                </a:lnTo>
                <a:lnTo>
                  <a:pt x="501254" y="48472"/>
                </a:lnTo>
                <a:lnTo>
                  <a:pt x="503714" y="46602"/>
                </a:lnTo>
                <a:lnTo>
                  <a:pt x="506307" y="45355"/>
                </a:lnTo>
                <a:lnTo>
                  <a:pt x="508988" y="44524"/>
                </a:lnTo>
                <a:lnTo>
                  <a:pt x="514507" y="41061"/>
                </a:lnTo>
                <a:lnTo>
                  <a:pt x="531325" y="25823"/>
                </a:lnTo>
                <a:lnTo>
                  <a:pt x="538728" y="18476"/>
                </a:lnTo>
                <a:lnTo>
                  <a:pt x="540127" y="18032"/>
                </a:lnTo>
                <a:lnTo>
                  <a:pt x="544222" y="17539"/>
                </a:lnTo>
                <a:lnTo>
                  <a:pt x="545694" y="16455"/>
                </a:lnTo>
                <a:lnTo>
                  <a:pt x="546676" y="14780"/>
                </a:lnTo>
                <a:lnTo>
                  <a:pt x="547331" y="12711"/>
                </a:lnTo>
                <a:lnTo>
                  <a:pt x="548720" y="11331"/>
                </a:lnTo>
                <a:lnTo>
                  <a:pt x="550598" y="10411"/>
                </a:lnTo>
                <a:lnTo>
                  <a:pt x="552803" y="9799"/>
                </a:lnTo>
                <a:lnTo>
                  <a:pt x="554273" y="8437"/>
                </a:lnTo>
                <a:lnTo>
                  <a:pt x="555253" y="6577"/>
                </a:lnTo>
                <a:lnTo>
                  <a:pt x="555906" y="4385"/>
                </a:lnTo>
                <a:lnTo>
                  <a:pt x="557294" y="2923"/>
                </a:lnTo>
                <a:lnTo>
                  <a:pt x="559172" y="1949"/>
                </a:lnTo>
                <a:lnTo>
                  <a:pt x="565782" y="0"/>
                </a:lnTo>
                <a:lnTo>
                  <a:pt x="565785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72"/>
          <p:cNvSpPr/>
          <p:nvPr/>
        </p:nvSpPr>
        <p:spPr>
          <a:xfrm>
            <a:off x="6509384" y="3471862"/>
            <a:ext cx="780099" cy="377191"/>
          </a:xfrm>
          <a:custGeom>
            <a:avLst/>
            <a:gdLst/>
            <a:ahLst/>
            <a:cxnLst/>
            <a:rect l="0" t="0" r="0" b="0"/>
            <a:pathLst>
              <a:path w="780099" h="377191">
                <a:moveTo>
                  <a:pt x="0" y="0"/>
                </a:moveTo>
                <a:lnTo>
                  <a:pt x="17041" y="0"/>
                </a:lnTo>
                <a:lnTo>
                  <a:pt x="25362" y="8220"/>
                </a:lnTo>
                <a:lnTo>
                  <a:pt x="33929" y="8563"/>
                </a:lnTo>
                <a:lnTo>
                  <a:pt x="38734" y="13121"/>
                </a:lnTo>
                <a:lnTo>
                  <a:pt x="41063" y="14462"/>
                </a:lnTo>
                <a:lnTo>
                  <a:pt x="49882" y="16792"/>
                </a:lnTo>
                <a:lnTo>
                  <a:pt x="58680" y="24495"/>
                </a:lnTo>
                <a:lnTo>
                  <a:pt x="61958" y="25174"/>
                </a:lnTo>
                <a:lnTo>
                  <a:pt x="75847" y="25708"/>
                </a:lnTo>
                <a:lnTo>
                  <a:pt x="84419" y="33098"/>
                </a:lnTo>
                <a:lnTo>
                  <a:pt x="87685" y="33760"/>
                </a:lnTo>
                <a:lnTo>
                  <a:pt x="89889" y="33937"/>
                </a:lnTo>
                <a:lnTo>
                  <a:pt x="92311" y="35007"/>
                </a:lnTo>
                <a:lnTo>
                  <a:pt x="100271" y="40112"/>
                </a:lnTo>
                <a:lnTo>
                  <a:pt x="105843" y="41640"/>
                </a:lnTo>
                <a:lnTo>
                  <a:pt x="107710" y="43000"/>
                </a:lnTo>
                <a:lnTo>
                  <a:pt x="108954" y="44859"/>
                </a:lnTo>
                <a:lnTo>
                  <a:pt x="109784" y="47051"/>
                </a:lnTo>
                <a:lnTo>
                  <a:pt x="111289" y="48513"/>
                </a:lnTo>
                <a:lnTo>
                  <a:pt x="113245" y="49487"/>
                </a:lnTo>
                <a:lnTo>
                  <a:pt x="118678" y="51050"/>
                </a:lnTo>
                <a:lnTo>
                  <a:pt x="127279" y="58782"/>
                </a:lnTo>
                <a:lnTo>
                  <a:pt x="130547" y="59463"/>
                </a:lnTo>
                <a:lnTo>
                  <a:pt x="132751" y="59644"/>
                </a:lnTo>
                <a:lnTo>
                  <a:pt x="135173" y="60718"/>
                </a:lnTo>
                <a:lnTo>
                  <a:pt x="143133" y="65827"/>
                </a:lnTo>
                <a:lnTo>
                  <a:pt x="148705" y="67356"/>
                </a:lnTo>
                <a:lnTo>
                  <a:pt x="150573" y="68717"/>
                </a:lnTo>
                <a:lnTo>
                  <a:pt x="151817" y="70576"/>
                </a:lnTo>
                <a:lnTo>
                  <a:pt x="152646" y="72768"/>
                </a:lnTo>
                <a:lnTo>
                  <a:pt x="154151" y="74230"/>
                </a:lnTo>
                <a:lnTo>
                  <a:pt x="156108" y="75204"/>
                </a:lnTo>
                <a:lnTo>
                  <a:pt x="160822" y="76287"/>
                </a:lnTo>
                <a:lnTo>
                  <a:pt x="166092" y="76768"/>
                </a:lnTo>
                <a:lnTo>
                  <a:pt x="168830" y="77848"/>
                </a:lnTo>
                <a:lnTo>
                  <a:pt x="177236" y="82968"/>
                </a:lnTo>
                <a:lnTo>
                  <a:pt x="185759" y="85861"/>
                </a:lnTo>
                <a:lnTo>
                  <a:pt x="194317" y="91375"/>
                </a:lnTo>
                <a:lnTo>
                  <a:pt x="200028" y="92999"/>
                </a:lnTo>
                <a:lnTo>
                  <a:pt x="217171" y="94183"/>
                </a:lnTo>
                <a:lnTo>
                  <a:pt x="220028" y="95174"/>
                </a:lnTo>
                <a:lnTo>
                  <a:pt x="228600" y="100167"/>
                </a:lnTo>
                <a:lnTo>
                  <a:pt x="237173" y="103022"/>
                </a:lnTo>
                <a:lnTo>
                  <a:pt x="245746" y="108524"/>
                </a:lnTo>
                <a:lnTo>
                  <a:pt x="254318" y="111530"/>
                </a:lnTo>
                <a:lnTo>
                  <a:pt x="262891" y="117078"/>
                </a:lnTo>
                <a:lnTo>
                  <a:pt x="271463" y="120097"/>
                </a:lnTo>
                <a:lnTo>
                  <a:pt x="280036" y="125649"/>
                </a:lnTo>
                <a:lnTo>
                  <a:pt x="288608" y="128669"/>
                </a:lnTo>
                <a:lnTo>
                  <a:pt x="297181" y="134221"/>
                </a:lnTo>
                <a:lnTo>
                  <a:pt x="305753" y="137242"/>
                </a:lnTo>
                <a:lnTo>
                  <a:pt x="314325" y="142793"/>
                </a:lnTo>
                <a:lnTo>
                  <a:pt x="322898" y="145814"/>
                </a:lnTo>
                <a:lnTo>
                  <a:pt x="331471" y="151366"/>
                </a:lnTo>
                <a:lnTo>
                  <a:pt x="340043" y="154387"/>
                </a:lnTo>
                <a:lnTo>
                  <a:pt x="345758" y="158469"/>
                </a:lnTo>
                <a:lnTo>
                  <a:pt x="349568" y="159938"/>
                </a:lnTo>
                <a:lnTo>
                  <a:pt x="363079" y="162959"/>
                </a:lnTo>
                <a:lnTo>
                  <a:pt x="375144" y="170144"/>
                </a:lnTo>
                <a:lnTo>
                  <a:pt x="386247" y="180603"/>
                </a:lnTo>
                <a:lnTo>
                  <a:pt x="388942" y="183267"/>
                </a:lnTo>
                <a:lnTo>
                  <a:pt x="391693" y="185043"/>
                </a:lnTo>
                <a:lnTo>
                  <a:pt x="400114" y="188495"/>
                </a:lnTo>
                <a:lnTo>
                  <a:pt x="408642" y="194175"/>
                </a:lnTo>
                <a:lnTo>
                  <a:pt x="427464" y="201324"/>
                </a:lnTo>
                <a:lnTo>
                  <a:pt x="442119" y="210759"/>
                </a:lnTo>
                <a:lnTo>
                  <a:pt x="451250" y="214213"/>
                </a:lnTo>
                <a:lnTo>
                  <a:pt x="459988" y="219892"/>
                </a:lnTo>
                <a:lnTo>
                  <a:pt x="468610" y="222951"/>
                </a:lnTo>
                <a:lnTo>
                  <a:pt x="477197" y="228514"/>
                </a:lnTo>
                <a:lnTo>
                  <a:pt x="485774" y="231538"/>
                </a:lnTo>
                <a:lnTo>
                  <a:pt x="494348" y="237091"/>
                </a:lnTo>
                <a:lnTo>
                  <a:pt x="517385" y="245663"/>
                </a:lnTo>
                <a:lnTo>
                  <a:pt x="524589" y="247296"/>
                </a:lnTo>
                <a:lnTo>
                  <a:pt x="530966" y="250562"/>
                </a:lnTo>
                <a:lnTo>
                  <a:pt x="534000" y="252766"/>
                </a:lnTo>
                <a:lnTo>
                  <a:pt x="539912" y="255215"/>
                </a:lnTo>
                <a:lnTo>
                  <a:pt x="542821" y="255869"/>
                </a:lnTo>
                <a:lnTo>
                  <a:pt x="548594" y="259135"/>
                </a:lnTo>
                <a:lnTo>
                  <a:pt x="551467" y="261339"/>
                </a:lnTo>
                <a:lnTo>
                  <a:pt x="557200" y="263788"/>
                </a:lnTo>
                <a:lnTo>
                  <a:pt x="563874" y="265829"/>
                </a:lnTo>
                <a:lnTo>
                  <a:pt x="581142" y="272361"/>
                </a:lnTo>
                <a:lnTo>
                  <a:pt x="584596" y="273014"/>
                </a:lnTo>
                <a:lnTo>
                  <a:pt x="586898" y="274402"/>
                </a:lnTo>
                <a:lnTo>
                  <a:pt x="588433" y="276280"/>
                </a:lnTo>
                <a:lnTo>
                  <a:pt x="589457" y="278484"/>
                </a:lnTo>
                <a:lnTo>
                  <a:pt x="595448" y="286137"/>
                </a:lnTo>
                <a:lnTo>
                  <a:pt x="598895" y="287913"/>
                </a:lnTo>
                <a:lnTo>
                  <a:pt x="611896" y="291365"/>
                </a:lnTo>
                <a:lnTo>
                  <a:pt x="622205" y="297045"/>
                </a:lnTo>
                <a:lnTo>
                  <a:pt x="628326" y="298707"/>
                </a:lnTo>
                <a:lnTo>
                  <a:pt x="630339" y="300103"/>
                </a:lnTo>
                <a:lnTo>
                  <a:pt x="631681" y="301986"/>
                </a:lnTo>
                <a:lnTo>
                  <a:pt x="632576" y="304194"/>
                </a:lnTo>
                <a:lnTo>
                  <a:pt x="634125" y="305666"/>
                </a:lnTo>
                <a:lnTo>
                  <a:pt x="636110" y="306648"/>
                </a:lnTo>
                <a:lnTo>
                  <a:pt x="638386" y="307302"/>
                </a:lnTo>
                <a:lnTo>
                  <a:pt x="654774" y="309304"/>
                </a:lnTo>
                <a:lnTo>
                  <a:pt x="668171" y="315344"/>
                </a:lnTo>
                <a:lnTo>
                  <a:pt x="671190" y="315957"/>
                </a:lnTo>
                <a:lnTo>
                  <a:pt x="673203" y="317318"/>
                </a:lnTo>
                <a:lnTo>
                  <a:pt x="674544" y="319178"/>
                </a:lnTo>
                <a:lnTo>
                  <a:pt x="675439" y="321370"/>
                </a:lnTo>
                <a:lnTo>
                  <a:pt x="677940" y="322832"/>
                </a:lnTo>
                <a:lnTo>
                  <a:pt x="685800" y="324456"/>
                </a:lnTo>
                <a:lnTo>
                  <a:pt x="688658" y="325841"/>
                </a:lnTo>
                <a:lnTo>
                  <a:pt x="690563" y="327718"/>
                </a:lnTo>
                <a:lnTo>
                  <a:pt x="691833" y="329921"/>
                </a:lnTo>
                <a:lnTo>
                  <a:pt x="693632" y="331390"/>
                </a:lnTo>
                <a:lnTo>
                  <a:pt x="695784" y="332369"/>
                </a:lnTo>
                <a:lnTo>
                  <a:pt x="698171" y="333022"/>
                </a:lnTo>
                <a:lnTo>
                  <a:pt x="703364" y="336287"/>
                </a:lnTo>
                <a:lnTo>
                  <a:pt x="706082" y="338492"/>
                </a:lnTo>
                <a:lnTo>
                  <a:pt x="708846" y="339961"/>
                </a:lnTo>
                <a:lnTo>
                  <a:pt x="718422" y="342513"/>
                </a:lnTo>
                <a:lnTo>
                  <a:pt x="727325" y="350247"/>
                </a:lnTo>
                <a:lnTo>
                  <a:pt x="730608" y="350928"/>
                </a:lnTo>
                <a:lnTo>
                  <a:pt x="732818" y="351110"/>
                </a:lnTo>
                <a:lnTo>
                  <a:pt x="735242" y="352183"/>
                </a:lnTo>
                <a:lnTo>
                  <a:pt x="744229" y="358822"/>
                </a:lnTo>
                <a:lnTo>
                  <a:pt x="747646" y="359501"/>
                </a:lnTo>
                <a:lnTo>
                  <a:pt x="761368" y="360013"/>
                </a:lnTo>
                <a:lnTo>
                  <a:pt x="761896" y="360976"/>
                </a:lnTo>
                <a:lnTo>
                  <a:pt x="762813" y="367423"/>
                </a:lnTo>
                <a:lnTo>
                  <a:pt x="763813" y="367821"/>
                </a:lnTo>
                <a:lnTo>
                  <a:pt x="771516" y="368617"/>
                </a:lnTo>
                <a:lnTo>
                  <a:pt x="776463" y="368617"/>
                </a:lnTo>
                <a:lnTo>
                  <a:pt x="774355" y="368617"/>
                </a:lnTo>
                <a:lnTo>
                  <a:pt x="780015" y="368617"/>
                </a:lnTo>
                <a:lnTo>
                  <a:pt x="780098" y="37719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73"/>
          <p:cNvSpPr/>
          <p:nvPr/>
        </p:nvSpPr>
        <p:spPr>
          <a:xfrm>
            <a:off x="7238047" y="3797621"/>
            <a:ext cx="85723" cy="94284"/>
          </a:xfrm>
          <a:custGeom>
            <a:avLst/>
            <a:gdLst/>
            <a:ahLst/>
            <a:cxnLst/>
            <a:rect l="0" t="0" r="0" b="0"/>
            <a:pathLst>
              <a:path w="85723" h="94284">
                <a:moveTo>
                  <a:pt x="77153" y="17141"/>
                </a:moveTo>
                <a:lnTo>
                  <a:pt x="31429" y="17141"/>
                </a:lnTo>
                <a:lnTo>
                  <a:pt x="29525" y="18094"/>
                </a:lnTo>
                <a:lnTo>
                  <a:pt x="28256" y="19681"/>
                </a:lnTo>
                <a:lnTo>
                  <a:pt x="27410" y="21692"/>
                </a:lnTo>
                <a:lnTo>
                  <a:pt x="25894" y="23033"/>
                </a:lnTo>
                <a:lnTo>
                  <a:pt x="23929" y="23926"/>
                </a:lnTo>
                <a:lnTo>
                  <a:pt x="21668" y="24522"/>
                </a:lnTo>
                <a:lnTo>
                  <a:pt x="19208" y="24919"/>
                </a:lnTo>
                <a:lnTo>
                  <a:pt x="16616" y="25184"/>
                </a:lnTo>
                <a:lnTo>
                  <a:pt x="13935" y="25361"/>
                </a:lnTo>
                <a:lnTo>
                  <a:pt x="12147" y="26431"/>
                </a:lnTo>
                <a:lnTo>
                  <a:pt x="10956" y="28097"/>
                </a:lnTo>
                <a:lnTo>
                  <a:pt x="9043" y="33064"/>
                </a:lnTo>
                <a:lnTo>
                  <a:pt x="8886" y="34424"/>
                </a:lnTo>
                <a:lnTo>
                  <a:pt x="8781" y="36283"/>
                </a:lnTo>
                <a:lnTo>
                  <a:pt x="8666" y="40888"/>
                </a:lnTo>
                <a:lnTo>
                  <a:pt x="8614" y="46111"/>
                </a:lnTo>
                <a:lnTo>
                  <a:pt x="7648" y="48836"/>
                </a:lnTo>
                <a:lnTo>
                  <a:pt x="6051" y="51606"/>
                </a:lnTo>
                <a:lnTo>
                  <a:pt x="1195" y="58345"/>
                </a:lnTo>
                <a:lnTo>
                  <a:pt x="1749" y="59850"/>
                </a:lnTo>
                <a:lnTo>
                  <a:pt x="3071" y="61806"/>
                </a:lnTo>
                <a:lnTo>
                  <a:pt x="4905" y="64063"/>
                </a:lnTo>
                <a:lnTo>
                  <a:pt x="6127" y="66520"/>
                </a:lnTo>
                <a:lnTo>
                  <a:pt x="6943" y="69110"/>
                </a:lnTo>
                <a:lnTo>
                  <a:pt x="7486" y="71790"/>
                </a:lnTo>
                <a:lnTo>
                  <a:pt x="8801" y="74529"/>
                </a:lnTo>
                <a:lnTo>
                  <a:pt x="10630" y="77307"/>
                </a:lnTo>
                <a:lnTo>
                  <a:pt x="15859" y="84059"/>
                </a:lnTo>
                <a:lnTo>
                  <a:pt x="17240" y="85566"/>
                </a:lnTo>
                <a:lnTo>
                  <a:pt x="21315" y="89780"/>
                </a:lnTo>
                <a:lnTo>
                  <a:pt x="23735" y="91284"/>
                </a:lnTo>
                <a:lnTo>
                  <a:pt x="26301" y="92287"/>
                </a:lnTo>
                <a:lnTo>
                  <a:pt x="32712" y="93897"/>
                </a:lnTo>
                <a:lnTo>
                  <a:pt x="34191" y="94029"/>
                </a:lnTo>
                <a:lnTo>
                  <a:pt x="36129" y="94118"/>
                </a:lnTo>
                <a:lnTo>
                  <a:pt x="40822" y="94215"/>
                </a:lnTo>
                <a:lnTo>
                  <a:pt x="49850" y="94283"/>
                </a:lnTo>
                <a:lnTo>
                  <a:pt x="51330" y="93334"/>
                </a:lnTo>
                <a:lnTo>
                  <a:pt x="53270" y="91749"/>
                </a:lnTo>
                <a:lnTo>
                  <a:pt x="55516" y="89740"/>
                </a:lnTo>
                <a:lnTo>
                  <a:pt x="57966" y="88400"/>
                </a:lnTo>
                <a:lnTo>
                  <a:pt x="60552" y="87507"/>
                </a:lnTo>
                <a:lnTo>
                  <a:pt x="63228" y="86912"/>
                </a:lnTo>
                <a:lnTo>
                  <a:pt x="65965" y="85562"/>
                </a:lnTo>
                <a:lnTo>
                  <a:pt x="68741" y="83710"/>
                </a:lnTo>
                <a:lnTo>
                  <a:pt x="71544" y="81523"/>
                </a:lnTo>
                <a:lnTo>
                  <a:pt x="73414" y="79112"/>
                </a:lnTo>
                <a:lnTo>
                  <a:pt x="74660" y="76553"/>
                </a:lnTo>
                <a:lnTo>
                  <a:pt x="75491" y="73894"/>
                </a:lnTo>
                <a:lnTo>
                  <a:pt x="76997" y="71169"/>
                </a:lnTo>
                <a:lnTo>
                  <a:pt x="78955" y="68399"/>
                </a:lnTo>
                <a:lnTo>
                  <a:pt x="81211" y="65601"/>
                </a:lnTo>
                <a:lnTo>
                  <a:pt x="82716" y="62783"/>
                </a:lnTo>
                <a:lnTo>
                  <a:pt x="83719" y="59951"/>
                </a:lnTo>
                <a:lnTo>
                  <a:pt x="84388" y="57111"/>
                </a:lnTo>
                <a:lnTo>
                  <a:pt x="84833" y="54265"/>
                </a:lnTo>
                <a:lnTo>
                  <a:pt x="85130" y="51416"/>
                </a:lnTo>
                <a:lnTo>
                  <a:pt x="85329" y="48563"/>
                </a:lnTo>
                <a:lnTo>
                  <a:pt x="85461" y="45709"/>
                </a:lnTo>
                <a:lnTo>
                  <a:pt x="85608" y="39998"/>
                </a:lnTo>
                <a:lnTo>
                  <a:pt x="85722" y="14283"/>
                </a:lnTo>
                <a:lnTo>
                  <a:pt x="84771" y="11426"/>
                </a:lnTo>
                <a:lnTo>
                  <a:pt x="83184" y="8569"/>
                </a:lnTo>
                <a:lnTo>
                  <a:pt x="81173" y="5711"/>
                </a:lnTo>
                <a:lnTo>
                  <a:pt x="78881" y="3806"/>
                </a:lnTo>
                <a:lnTo>
                  <a:pt x="76400" y="2536"/>
                </a:lnTo>
                <a:lnTo>
                  <a:pt x="73794" y="1690"/>
                </a:lnTo>
                <a:lnTo>
                  <a:pt x="71103" y="1125"/>
                </a:lnTo>
                <a:lnTo>
                  <a:pt x="68357" y="749"/>
                </a:lnTo>
                <a:lnTo>
                  <a:pt x="65573" y="498"/>
                </a:lnTo>
                <a:lnTo>
                  <a:pt x="62766" y="331"/>
                </a:lnTo>
                <a:lnTo>
                  <a:pt x="57106" y="145"/>
                </a:lnTo>
                <a:lnTo>
                  <a:pt x="42857" y="16"/>
                </a:lnTo>
                <a:lnTo>
                  <a:pt x="31431" y="0"/>
                </a:lnTo>
                <a:lnTo>
                  <a:pt x="28574" y="951"/>
                </a:lnTo>
                <a:lnTo>
                  <a:pt x="25717" y="2538"/>
                </a:lnTo>
                <a:lnTo>
                  <a:pt x="22860" y="4548"/>
                </a:lnTo>
                <a:lnTo>
                  <a:pt x="20003" y="6840"/>
                </a:lnTo>
                <a:lnTo>
                  <a:pt x="17145" y="9322"/>
                </a:lnTo>
                <a:lnTo>
                  <a:pt x="14287" y="11928"/>
                </a:lnTo>
                <a:lnTo>
                  <a:pt x="11430" y="13666"/>
                </a:lnTo>
                <a:lnTo>
                  <a:pt x="8572" y="14824"/>
                </a:lnTo>
                <a:lnTo>
                  <a:pt x="5715" y="15597"/>
                </a:lnTo>
                <a:lnTo>
                  <a:pt x="3810" y="17064"/>
                </a:lnTo>
                <a:lnTo>
                  <a:pt x="2540" y="18995"/>
                </a:lnTo>
                <a:lnTo>
                  <a:pt x="1694" y="21234"/>
                </a:lnTo>
                <a:lnTo>
                  <a:pt x="1129" y="23680"/>
                </a:lnTo>
                <a:lnTo>
                  <a:pt x="753" y="26263"/>
                </a:lnTo>
                <a:lnTo>
                  <a:pt x="0" y="34286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74"/>
          <p:cNvSpPr/>
          <p:nvPr/>
        </p:nvSpPr>
        <p:spPr>
          <a:xfrm>
            <a:off x="7438849" y="3866197"/>
            <a:ext cx="47802" cy="188596"/>
          </a:xfrm>
          <a:custGeom>
            <a:avLst/>
            <a:gdLst/>
            <a:ahLst/>
            <a:cxnLst/>
            <a:rect l="0" t="0" r="0" b="0"/>
            <a:pathLst>
              <a:path w="47802" h="188596">
                <a:moveTo>
                  <a:pt x="4938" y="0"/>
                </a:moveTo>
                <a:lnTo>
                  <a:pt x="387" y="0"/>
                </a:lnTo>
                <a:lnTo>
                  <a:pt x="0" y="953"/>
                </a:lnTo>
                <a:lnTo>
                  <a:pt x="693" y="2540"/>
                </a:lnTo>
                <a:lnTo>
                  <a:pt x="4100" y="7381"/>
                </a:lnTo>
                <a:lnTo>
                  <a:pt x="4565" y="10583"/>
                </a:lnTo>
                <a:lnTo>
                  <a:pt x="4772" y="15181"/>
                </a:lnTo>
                <a:lnTo>
                  <a:pt x="4889" y="23125"/>
                </a:lnTo>
                <a:lnTo>
                  <a:pt x="4936" y="45730"/>
                </a:lnTo>
                <a:lnTo>
                  <a:pt x="5889" y="48584"/>
                </a:lnTo>
                <a:lnTo>
                  <a:pt x="7477" y="51440"/>
                </a:lnTo>
                <a:lnTo>
                  <a:pt x="9489" y="54296"/>
                </a:lnTo>
                <a:lnTo>
                  <a:pt x="10829" y="58104"/>
                </a:lnTo>
                <a:lnTo>
                  <a:pt x="11723" y="62549"/>
                </a:lnTo>
                <a:lnTo>
                  <a:pt x="12319" y="67417"/>
                </a:lnTo>
                <a:lnTo>
                  <a:pt x="13668" y="71614"/>
                </a:lnTo>
                <a:lnTo>
                  <a:pt x="15521" y="75365"/>
                </a:lnTo>
                <a:lnTo>
                  <a:pt x="17709" y="78819"/>
                </a:lnTo>
                <a:lnTo>
                  <a:pt x="19167" y="83026"/>
                </a:lnTo>
                <a:lnTo>
                  <a:pt x="20139" y="87736"/>
                </a:lnTo>
                <a:lnTo>
                  <a:pt x="20787" y="92781"/>
                </a:lnTo>
                <a:lnTo>
                  <a:pt x="22172" y="97096"/>
                </a:lnTo>
                <a:lnTo>
                  <a:pt x="24047" y="100926"/>
                </a:lnTo>
                <a:lnTo>
                  <a:pt x="26249" y="104431"/>
                </a:lnTo>
                <a:lnTo>
                  <a:pt x="27718" y="108674"/>
                </a:lnTo>
                <a:lnTo>
                  <a:pt x="28698" y="113406"/>
                </a:lnTo>
                <a:lnTo>
                  <a:pt x="29350" y="118467"/>
                </a:lnTo>
                <a:lnTo>
                  <a:pt x="30738" y="122793"/>
                </a:lnTo>
                <a:lnTo>
                  <a:pt x="32615" y="126630"/>
                </a:lnTo>
                <a:lnTo>
                  <a:pt x="34820" y="130140"/>
                </a:lnTo>
                <a:lnTo>
                  <a:pt x="36289" y="133432"/>
                </a:lnTo>
                <a:lnTo>
                  <a:pt x="37269" y="136580"/>
                </a:lnTo>
                <a:lnTo>
                  <a:pt x="37922" y="139631"/>
                </a:lnTo>
                <a:lnTo>
                  <a:pt x="38358" y="142617"/>
                </a:lnTo>
                <a:lnTo>
                  <a:pt x="38841" y="148476"/>
                </a:lnTo>
                <a:lnTo>
                  <a:pt x="39923" y="151371"/>
                </a:lnTo>
                <a:lnTo>
                  <a:pt x="41596" y="154254"/>
                </a:lnTo>
                <a:lnTo>
                  <a:pt x="43664" y="157129"/>
                </a:lnTo>
                <a:lnTo>
                  <a:pt x="45043" y="159997"/>
                </a:lnTo>
                <a:lnTo>
                  <a:pt x="45963" y="162863"/>
                </a:lnTo>
                <a:lnTo>
                  <a:pt x="46983" y="168586"/>
                </a:lnTo>
                <a:lnTo>
                  <a:pt x="47438" y="174305"/>
                </a:lnTo>
                <a:lnTo>
                  <a:pt x="47729" y="179846"/>
                </a:lnTo>
                <a:lnTo>
                  <a:pt x="47801" y="18859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75"/>
          <p:cNvSpPr/>
          <p:nvPr/>
        </p:nvSpPr>
        <p:spPr>
          <a:xfrm>
            <a:off x="7418174" y="3815128"/>
            <a:ext cx="196938" cy="231058"/>
          </a:xfrm>
          <a:custGeom>
            <a:avLst/>
            <a:gdLst/>
            <a:ahLst/>
            <a:cxnLst/>
            <a:rect l="0" t="0" r="0" b="0"/>
            <a:pathLst>
              <a:path w="196938" h="231058">
                <a:moveTo>
                  <a:pt x="8468" y="68214"/>
                </a:moveTo>
                <a:lnTo>
                  <a:pt x="8468" y="63663"/>
                </a:lnTo>
                <a:lnTo>
                  <a:pt x="7516" y="62322"/>
                </a:lnTo>
                <a:lnTo>
                  <a:pt x="5928" y="61429"/>
                </a:lnTo>
                <a:lnTo>
                  <a:pt x="1087" y="59995"/>
                </a:lnTo>
                <a:lnTo>
                  <a:pt x="690" y="58925"/>
                </a:lnTo>
                <a:lnTo>
                  <a:pt x="0" y="52292"/>
                </a:lnTo>
                <a:lnTo>
                  <a:pt x="4477" y="46880"/>
                </a:lnTo>
                <a:lnTo>
                  <a:pt x="5808" y="44467"/>
                </a:lnTo>
                <a:lnTo>
                  <a:pt x="7285" y="39245"/>
                </a:lnTo>
                <a:lnTo>
                  <a:pt x="8633" y="37471"/>
                </a:lnTo>
                <a:lnTo>
                  <a:pt x="10482" y="36289"/>
                </a:lnTo>
                <a:lnTo>
                  <a:pt x="12669" y="35500"/>
                </a:lnTo>
                <a:lnTo>
                  <a:pt x="17638" y="32085"/>
                </a:lnTo>
                <a:lnTo>
                  <a:pt x="20296" y="29840"/>
                </a:lnTo>
                <a:lnTo>
                  <a:pt x="23974" y="27392"/>
                </a:lnTo>
                <a:lnTo>
                  <a:pt x="28330" y="24806"/>
                </a:lnTo>
                <a:lnTo>
                  <a:pt x="33140" y="22131"/>
                </a:lnTo>
                <a:lnTo>
                  <a:pt x="37298" y="19394"/>
                </a:lnTo>
                <a:lnTo>
                  <a:pt x="41023" y="16617"/>
                </a:lnTo>
                <a:lnTo>
                  <a:pt x="44459" y="13814"/>
                </a:lnTo>
                <a:lnTo>
                  <a:pt x="48655" y="11945"/>
                </a:lnTo>
                <a:lnTo>
                  <a:pt x="53356" y="10699"/>
                </a:lnTo>
                <a:lnTo>
                  <a:pt x="58396" y="9868"/>
                </a:lnTo>
                <a:lnTo>
                  <a:pt x="62708" y="9314"/>
                </a:lnTo>
                <a:lnTo>
                  <a:pt x="66536" y="8945"/>
                </a:lnTo>
                <a:lnTo>
                  <a:pt x="70040" y="8699"/>
                </a:lnTo>
                <a:lnTo>
                  <a:pt x="73329" y="7582"/>
                </a:lnTo>
                <a:lnTo>
                  <a:pt x="76473" y="5886"/>
                </a:lnTo>
                <a:lnTo>
                  <a:pt x="79522" y="3802"/>
                </a:lnTo>
                <a:lnTo>
                  <a:pt x="83460" y="2413"/>
                </a:lnTo>
                <a:lnTo>
                  <a:pt x="87991" y="1486"/>
                </a:lnTo>
                <a:lnTo>
                  <a:pt x="92916" y="869"/>
                </a:lnTo>
                <a:lnTo>
                  <a:pt x="97151" y="457"/>
                </a:lnTo>
                <a:lnTo>
                  <a:pt x="100928" y="183"/>
                </a:lnTo>
                <a:lnTo>
                  <a:pt x="104398" y="0"/>
                </a:lnTo>
                <a:lnTo>
                  <a:pt x="107664" y="830"/>
                </a:lnTo>
                <a:lnTo>
                  <a:pt x="110793" y="2337"/>
                </a:lnTo>
                <a:lnTo>
                  <a:pt x="118110" y="7047"/>
                </a:lnTo>
                <a:lnTo>
                  <a:pt x="123928" y="12414"/>
                </a:lnTo>
                <a:lnTo>
                  <a:pt x="125446" y="14821"/>
                </a:lnTo>
                <a:lnTo>
                  <a:pt x="127133" y="20037"/>
                </a:lnTo>
                <a:lnTo>
                  <a:pt x="127884" y="25529"/>
                </a:lnTo>
                <a:lnTo>
                  <a:pt x="128216" y="32098"/>
                </a:lnTo>
                <a:lnTo>
                  <a:pt x="128365" y="41367"/>
                </a:lnTo>
                <a:lnTo>
                  <a:pt x="127452" y="45554"/>
                </a:lnTo>
                <a:lnTo>
                  <a:pt x="123898" y="52745"/>
                </a:lnTo>
                <a:lnTo>
                  <a:pt x="119142" y="61657"/>
                </a:lnTo>
                <a:lnTo>
                  <a:pt x="108328" y="82900"/>
                </a:lnTo>
                <a:lnTo>
                  <a:pt x="104569" y="87529"/>
                </a:lnTo>
                <a:lnTo>
                  <a:pt x="100158" y="91569"/>
                </a:lnTo>
                <a:lnTo>
                  <a:pt x="95312" y="95214"/>
                </a:lnTo>
                <a:lnTo>
                  <a:pt x="91130" y="98597"/>
                </a:lnTo>
                <a:lnTo>
                  <a:pt x="87388" y="101804"/>
                </a:lnTo>
                <a:lnTo>
                  <a:pt x="83941" y="104895"/>
                </a:lnTo>
                <a:lnTo>
                  <a:pt x="77572" y="110869"/>
                </a:lnTo>
                <a:lnTo>
                  <a:pt x="60004" y="128122"/>
                </a:lnTo>
                <a:lnTo>
                  <a:pt x="59916" y="128208"/>
                </a:lnTo>
                <a:lnTo>
                  <a:pt x="59904" y="120839"/>
                </a:lnTo>
                <a:lnTo>
                  <a:pt x="64454" y="115451"/>
                </a:lnTo>
                <a:lnTo>
                  <a:pt x="66748" y="113993"/>
                </a:lnTo>
                <a:lnTo>
                  <a:pt x="71835" y="112372"/>
                </a:lnTo>
                <a:lnTo>
                  <a:pt x="77271" y="109113"/>
                </a:lnTo>
                <a:lnTo>
                  <a:pt x="80055" y="106910"/>
                </a:lnTo>
                <a:lnTo>
                  <a:pt x="83815" y="104489"/>
                </a:lnTo>
                <a:lnTo>
                  <a:pt x="88227" y="101922"/>
                </a:lnTo>
                <a:lnTo>
                  <a:pt x="93073" y="99259"/>
                </a:lnTo>
                <a:lnTo>
                  <a:pt x="97257" y="97483"/>
                </a:lnTo>
                <a:lnTo>
                  <a:pt x="100998" y="96299"/>
                </a:lnTo>
                <a:lnTo>
                  <a:pt x="104445" y="95510"/>
                </a:lnTo>
                <a:lnTo>
                  <a:pt x="108647" y="94984"/>
                </a:lnTo>
                <a:lnTo>
                  <a:pt x="113354" y="94633"/>
                </a:lnTo>
                <a:lnTo>
                  <a:pt x="122712" y="94243"/>
                </a:lnTo>
                <a:lnTo>
                  <a:pt x="130046" y="94070"/>
                </a:lnTo>
                <a:lnTo>
                  <a:pt x="144080" y="93973"/>
                </a:lnTo>
                <a:lnTo>
                  <a:pt x="147454" y="94912"/>
                </a:lnTo>
                <a:lnTo>
                  <a:pt x="149703" y="96490"/>
                </a:lnTo>
                <a:lnTo>
                  <a:pt x="151202" y="98495"/>
                </a:lnTo>
                <a:lnTo>
                  <a:pt x="153154" y="99831"/>
                </a:lnTo>
                <a:lnTo>
                  <a:pt x="157863" y="101316"/>
                </a:lnTo>
                <a:lnTo>
                  <a:pt x="163131" y="104516"/>
                </a:lnTo>
                <a:lnTo>
                  <a:pt x="165870" y="106703"/>
                </a:lnTo>
                <a:lnTo>
                  <a:pt x="169600" y="108161"/>
                </a:lnTo>
                <a:lnTo>
                  <a:pt x="173992" y="109133"/>
                </a:lnTo>
                <a:lnTo>
                  <a:pt x="178825" y="109781"/>
                </a:lnTo>
                <a:lnTo>
                  <a:pt x="182047" y="111165"/>
                </a:lnTo>
                <a:lnTo>
                  <a:pt x="184195" y="113041"/>
                </a:lnTo>
                <a:lnTo>
                  <a:pt x="189758" y="120231"/>
                </a:lnTo>
                <a:lnTo>
                  <a:pt x="192193" y="122894"/>
                </a:lnTo>
                <a:lnTo>
                  <a:pt x="193816" y="126575"/>
                </a:lnTo>
                <a:lnTo>
                  <a:pt x="194899" y="130934"/>
                </a:lnTo>
                <a:lnTo>
                  <a:pt x="195620" y="135745"/>
                </a:lnTo>
                <a:lnTo>
                  <a:pt x="196101" y="139905"/>
                </a:lnTo>
                <a:lnTo>
                  <a:pt x="196636" y="147066"/>
                </a:lnTo>
                <a:lnTo>
                  <a:pt x="196873" y="153425"/>
                </a:lnTo>
                <a:lnTo>
                  <a:pt x="196937" y="156453"/>
                </a:lnTo>
                <a:lnTo>
                  <a:pt x="196026" y="159425"/>
                </a:lnTo>
                <a:lnTo>
                  <a:pt x="192475" y="165267"/>
                </a:lnTo>
                <a:lnTo>
                  <a:pt x="187722" y="171039"/>
                </a:lnTo>
                <a:lnTo>
                  <a:pt x="182434" y="177732"/>
                </a:lnTo>
                <a:lnTo>
                  <a:pt x="179690" y="182183"/>
                </a:lnTo>
                <a:lnTo>
                  <a:pt x="176908" y="187056"/>
                </a:lnTo>
                <a:lnTo>
                  <a:pt x="173149" y="191257"/>
                </a:lnTo>
                <a:lnTo>
                  <a:pt x="168738" y="195010"/>
                </a:lnTo>
                <a:lnTo>
                  <a:pt x="163892" y="198465"/>
                </a:lnTo>
                <a:lnTo>
                  <a:pt x="159709" y="201721"/>
                </a:lnTo>
                <a:lnTo>
                  <a:pt x="155968" y="204844"/>
                </a:lnTo>
                <a:lnTo>
                  <a:pt x="152522" y="207878"/>
                </a:lnTo>
                <a:lnTo>
                  <a:pt x="146152" y="213790"/>
                </a:lnTo>
                <a:lnTo>
                  <a:pt x="143120" y="216699"/>
                </a:lnTo>
                <a:lnTo>
                  <a:pt x="139194" y="218639"/>
                </a:lnTo>
                <a:lnTo>
                  <a:pt x="134671" y="219933"/>
                </a:lnTo>
                <a:lnTo>
                  <a:pt x="129751" y="220795"/>
                </a:lnTo>
                <a:lnTo>
                  <a:pt x="125518" y="222322"/>
                </a:lnTo>
                <a:lnTo>
                  <a:pt x="121744" y="224293"/>
                </a:lnTo>
                <a:lnTo>
                  <a:pt x="118276" y="226559"/>
                </a:lnTo>
                <a:lnTo>
                  <a:pt x="115011" y="228070"/>
                </a:lnTo>
                <a:lnTo>
                  <a:pt x="111881" y="229077"/>
                </a:lnTo>
                <a:lnTo>
                  <a:pt x="105865" y="230196"/>
                </a:lnTo>
                <a:lnTo>
                  <a:pt x="100015" y="230694"/>
                </a:lnTo>
                <a:lnTo>
                  <a:pt x="94241" y="230915"/>
                </a:lnTo>
                <a:lnTo>
                  <a:pt x="87546" y="231013"/>
                </a:lnTo>
                <a:lnTo>
                  <a:pt x="78222" y="231057"/>
                </a:lnTo>
                <a:lnTo>
                  <a:pt x="74973" y="230116"/>
                </a:lnTo>
                <a:lnTo>
                  <a:pt x="72807" y="228536"/>
                </a:lnTo>
                <a:lnTo>
                  <a:pt x="71364" y="226530"/>
                </a:lnTo>
                <a:lnTo>
                  <a:pt x="69448" y="225193"/>
                </a:lnTo>
                <a:lnTo>
                  <a:pt x="64780" y="223708"/>
                </a:lnTo>
                <a:lnTo>
                  <a:pt x="59531" y="223047"/>
                </a:lnTo>
                <a:lnTo>
                  <a:pt x="51331" y="22251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76"/>
          <p:cNvSpPr/>
          <p:nvPr/>
        </p:nvSpPr>
        <p:spPr>
          <a:xfrm>
            <a:off x="6380797" y="3540452"/>
            <a:ext cx="334329" cy="128570"/>
          </a:xfrm>
          <a:custGeom>
            <a:avLst/>
            <a:gdLst/>
            <a:ahLst/>
            <a:cxnLst/>
            <a:rect l="0" t="0" r="0" b="0"/>
            <a:pathLst>
              <a:path w="334329" h="128570">
                <a:moveTo>
                  <a:pt x="0" y="25708"/>
                </a:moveTo>
                <a:lnTo>
                  <a:pt x="7381" y="33088"/>
                </a:lnTo>
                <a:lnTo>
                  <a:pt x="10583" y="33751"/>
                </a:lnTo>
                <a:lnTo>
                  <a:pt x="15849" y="34175"/>
                </a:lnTo>
                <a:lnTo>
                  <a:pt x="19109" y="36773"/>
                </a:lnTo>
                <a:lnTo>
                  <a:pt x="24412" y="41652"/>
                </a:lnTo>
                <a:lnTo>
                  <a:pt x="27678" y="42319"/>
                </a:lnTo>
                <a:lnTo>
                  <a:pt x="29882" y="42497"/>
                </a:lnTo>
                <a:lnTo>
                  <a:pt x="31351" y="43568"/>
                </a:lnTo>
                <a:lnTo>
                  <a:pt x="32331" y="45234"/>
                </a:lnTo>
                <a:lnTo>
                  <a:pt x="32984" y="47298"/>
                </a:lnTo>
                <a:lnTo>
                  <a:pt x="34372" y="48674"/>
                </a:lnTo>
                <a:lnTo>
                  <a:pt x="36250" y="49591"/>
                </a:lnTo>
                <a:lnTo>
                  <a:pt x="38454" y="50202"/>
                </a:lnTo>
                <a:lnTo>
                  <a:pt x="43443" y="53422"/>
                </a:lnTo>
                <a:lnTo>
                  <a:pt x="46107" y="55614"/>
                </a:lnTo>
                <a:lnTo>
                  <a:pt x="48836" y="57075"/>
                </a:lnTo>
                <a:lnTo>
                  <a:pt x="58348" y="59613"/>
                </a:lnTo>
                <a:lnTo>
                  <a:pt x="61810" y="62366"/>
                </a:lnTo>
                <a:lnTo>
                  <a:pt x="64067" y="64434"/>
                </a:lnTo>
                <a:lnTo>
                  <a:pt x="66524" y="65813"/>
                </a:lnTo>
                <a:lnTo>
                  <a:pt x="71794" y="67345"/>
                </a:lnTo>
                <a:lnTo>
                  <a:pt x="73580" y="68705"/>
                </a:lnTo>
                <a:lnTo>
                  <a:pt x="74771" y="70565"/>
                </a:lnTo>
                <a:lnTo>
                  <a:pt x="75565" y="72758"/>
                </a:lnTo>
                <a:lnTo>
                  <a:pt x="77046" y="74220"/>
                </a:lnTo>
                <a:lnTo>
                  <a:pt x="78987" y="75194"/>
                </a:lnTo>
                <a:lnTo>
                  <a:pt x="83683" y="76276"/>
                </a:lnTo>
                <a:lnTo>
                  <a:pt x="88945" y="76758"/>
                </a:lnTo>
                <a:lnTo>
                  <a:pt x="91682" y="77838"/>
                </a:lnTo>
                <a:lnTo>
                  <a:pt x="97262" y="81580"/>
                </a:lnTo>
                <a:lnTo>
                  <a:pt x="102918" y="83877"/>
                </a:lnTo>
                <a:lnTo>
                  <a:pt x="105759" y="84490"/>
                </a:lnTo>
                <a:lnTo>
                  <a:pt x="111457" y="87711"/>
                </a:lnTo>
                <a:lnTo>
                  <a:pt x="118324" y="92989"/>
                </a:lnTo>
                <a:lnTo>
                  <a:pt x="121804" y="93710"/>
                </a:lnTo>
                <a:lnTo>
                  <a:pt x="131799" y="94173"/>
                </a:lnTo>
                <a:lnTo>
                  <a:pt x="134538" y="95164"/>
                </a:lnTo>
                <a:lnTo>
                  <a:pt x="140122" y="98804"/>
                </a:lnTo>
                <a:lnTo>
                  <a:pt x="144070" y="101659"/>
                </a:lnTo>
                <a:lnTo>
                  <a:pt x="147534" y="102326"/>
                </a:lnTo>
                <a:lnTo>
                  <a:pt x="149791" y="102504"/>
                </a:lnTo>
                <a:lnTo>
                  <a:pt x="152248" y="103575"/>
                </a:lnTo>
                <a:lnTo>
                  <a:pt x="157519" y="107305"/>
                </a:lnTo>
                <a:lnTo>
                  <a:pt x="161289" y="110210"/>
                </a:lnTo>
                <a:lnTo>
                  <a:pt x="164712" y="110889"/>
                </a:lnTo>
                <a:lnTo>
                  <a:pt x="174670" y="111325"/>
                </a:lnTo>
                <a:lnTo>
                  <a:pt x="178436" y="111401"/>
                </a:lnTo>
                <a:lnTo>
                  <a:pt x="181858" y="113959"/>
                </a:lnTo>
                <a:lnTo>
                  <a:pt x="187264" y="118811"/>
                </a:lnTo>
                <a:lnTo>
                  <a:pt x="190543" y="119474"/>
                </a:lnTo>
                <a:lnTo>
                  <a:pt x="200410" y="119900"/>
                </a:lnTo>
                <a:lnTo>
                  <a:pt x="205273" y="119996"/>
                </a:lnTo>
                <a:lnTo>
                  <a:pt x="208072" y="122541"/>
                </a:lnTo>
                <a:lnTo>
                  <a:pt x="214204" y="128473"/>
                </a:lnTo>
                <a:lnTo>
                  <a:pt x="221684" y="128569"/>
                </a:lnTo>
                <a:lnTo>
                  <a:pt x="222085" y="127619"/>
                </a:lnTo>
                <a:lnTo>
                  <a:pt x="222529" y="124024"/>
                </a:lnTo>
                <a:lnTo>
                  <a:pt x="223600" y="122684"/>
                </a:lnTo>
                <a:lnTo>
                  <a:pt x="225267" y="121791"/>
                </a:lnTo>
                <a:lnTo>
                  <a:pt x="231096" y="120110"/>
                </a:lnTo>
                <a:lnTo>
                  <a:pt x="233837" y="117512"/>
                </a:lnTo>
                <a:lnTo>
                  <a:pt x="247303" y="104157"/>
                </a:lnTo>
                <a:lnTo>
                  <a:pt x="247737" y="102772"/>
                </a:lnTo>
                <a:lnTo>
                  <a:pt x="248025" y="100897"/>
                </a:lnTo>
                <a:lnTo>
                  <a:pt x="248218" y="98694"/>
                </a:lnTo>
                <a:lnTo>
                  <a:pt x="249299" y="96272"/>
                </a:lnTo>
                <a:lnTo>
                  <a:pt x="250971" y="93706"/>
                </a:lnTo>
                <a:lnTo>
                  <a:pt x="253039" y="91042"/>
                </a:lnTo>
                <a:lnTo>
                  <a:pt x="255370" y="88314"/>
                </a:lnTo>
                <a:lnTo>
                  <a:pt x="257877" y="85543"/>
                </a:lnTo>
                <a:lnTo>
                  <a:pt x="263202" y="79923"/>
                </a:lnTo>
                <a:lnTo>
                  <a:pt x="285762" y="57137"/>
                </a:lnTo>
                <a:lnTo>
                  <a:pt x="287663" y="53328"/>
                </a:lnTo>
                <a:lnTo>
                  <a:pt x="288930" y="48884"/>
                </a:lnTo>
                <a:lnTo>
                  <a:pt x="289775" y="44016"/>
                </a:lnTo>
                <a:lnTo>
                  <a:pt x="291291" y="39818"/>
                </a:lnTo>
                <a:lnTo>
                  <a:pt x="293255" y="36067"/>
                </a:lnTo>
                <a:lnTo>
                  <a:pt x="295515" y="32614"/>
                </a:lnTo>
                <a:lnTo>
                  <a:pt x="297975" y="30312"/>
                </a:lnTo>
                <a:lnTo>
                  <a:pt x="300568" y="28777"/>
                </a:lnTo>
                <a:lnTo>
                  <a:pt x="303249" y="27754"/>
                </a:lnTo>
                <a:lnTo>
                  <a:pt x="308767" y="24077"/>
                </a:lnTo>
                <a:lnTo>
                  <a:pt x="311572" y="21763"/>
                </a:lnTo>
                <a:lnTo>
                  <a:pt x="314395" y="19268"/>
                </a:lnTo>
                <a:lnTo>
                  <a:pt x="324071" y="10161"/>
                </a:lnTo>
                <a:lnTo>
                  <a:pt x="334317" y="0"/>
                </a:lnTo>
                <a:lnTo>
                  <a:pt x="334328" y="85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77"/>
          <p:cNvSpPr/>
          <p:nvPr/>
        </p:nvSpPr>
        <p:spPr>
          <a:xfrm>
            <a:off x="6715125" y="354901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78"/>
          <p:cNvSpPr/>
          <p:nvPr/>
        </p:nvSpPr>
        <p:spPr>
          <a:xfrm>
            <a:off x="5960745" y="3463325"/>
            <a:ext cx="231060" cy="154270"/>
          </a:xfrm>
          <a:custGeom>
            <a:avLst/>
            <a:gdLst/>
            <a:ahLst/>
            <a:cxnLst/>
            <a:rect l="0" t="0" r="0" b="0"/>
            <a:pathLst>
              <a:path w="231060" h="154270">
                <a:moveTo>
                  <a:pt x="0" y="94262"/>
                </a:moveTo>
                <a:lnTo>
                  <a:pt x="4550" y="89712"/>
                </a:lnTo>
                <a:lnTo>
                  <a:pt x="5891" y="87418"/>
                </a:lnTo>
                <a:lnTo>
                  <a:pt x="6785" y="84937"/>
                </a:lnTo>
                <a:lnTo>
                  <a:pt x="8219" y="78662"/>
                </a:lnTo>
                <a:lnTo>
                  <a:pt x="10955" y="75264"/>
                </a:lnTo>
                <a:lnTo>
                  <a:pt x="15346" y="70578"/>
                </a:lnTo>
                <a:lnTo>
                  <a:pt x="20473" y="65321"/>
                </a:lnTo>
                <a:lnTo>
                  <a:pt x="22221" y="62586"/>
                </a:lnTo>
                <a:lnTo>
                  <a:pt x="23386" y="59809"/>
                </a:lnTo>
                <a:lnTo>
                  <a:pt x="24164" y="57006"/>
                </a:lnTo>
                <a:lnTo>
                  <a:pt x="26586" y="53232"/>
                </a:lnTo>
                <a:lnTo>
                  <a:pt x="30106" y="48811"/>
                </a:lnTo>
                <a:lnTo>
                  <a:pt x="34359" y="43959"/>
                </a:lnTo>
                <a:lnTo>
                  <a:pt x="41623" y="36028"/>
                </a:lnTo>
                <a:lnTo>
                  <a:pt x="44893" y="32579"/>
                </a:lnTo>
                <a:lnTo>
                  <a:pt x="48978" y="29328"/>
                </a:lnTo>
                <a:lnTo>
                  <a:pt x="53608" y="26207"/>
                </a:lnTo>
                <a:lnTo>
                  <a:pt x="58598" y="23175"/>
                </a:lnTo>
                <a:lnTo>
                  <a:pt x="63830" y="20201"/>
                </a:lnTo>
                <a:lnTo>
                  <a:pt x="74724" y="14356"/>
                </a:lnTo>
                <a:lnTo>
                  <a:pt x="79343" y="12416"/>
                </a:lnTo>
                <a:lnTo>
                  <a:pt x="83375" y="11123"/>
                </a:lnTo>
                <a:lnTo>
                  <a:pt x="87016" y="10261"/>
                </a:lnTo>
                <a:lnTo>
                  <a:pt x="93601" y="6763"/>
                </a:lnTo>
                <a:lnTo>
                  <a:pt x="96691" y="4497"/>
                </a:lnTo>
                <a:lnTo>
                  <a:pt x="102663" y="1979"/>
                </a:lnTo>
                <a:lnTo>
                  <a:pt x="108493" y="860"/>
                </a:lnTo>
                <a:lnTo>
                  <a:pt x="114259" y="362"/>
                </a:lnTo>
                <a:lnTo>
                  <a:pt x="119997" y="141"/>
                </a:lnTo>
                <a:lnTo>
                  <a:pt x="128582" y="17"/>
                </a:lnTo>
                <a:lnTo>
                  <a:pt x="131441" y="0"/>
                </a:lnTo>
                <a:lnTo>
                  <a:pt x="133347" y="941"/>
                </a:lnTo>
                <a:lnTo>
                  <a:pt x="134618" y="2520"/>
                </a:lnTo>
                <a:lnTo>
                  <a:pt x="135465" y="4526"/>
                </a:lnTo>
                <a:lnTo>
                  <a:pt x="136983" y="5863"/>
                </a:lnTo>
                <a:lnTo>
                  <a:pt x="138947" y="6755"/>
                </a:lnTo>
                <a:lnTo>
                  <a:pt x="141208" y="7349"/>
                </a:lnTo>
                <a:lnTo>
                  <a:pt x="142716" y="8697"/>
                </a:lnTo>
                <a:lnTo>
                  <a:pt x="143722" y="10549"/>
                </a:lnTo>
                <a:lnTo>
                  <a:pt x="144838" y="15146"/>
                </a:lnTo>
                <a:lnTo>
                  <a:pt x="145136" y="17706"/>
                </a:lnTo>
                <a:lnTo>
                  <a:pt x="145335" y="20365"/>
                </a:lnTo>
                <a:lnTo>
                  <a:pt x="145467" y="23090"/>
                </a:lnTo>
                <a:lnTo>
                  <a:pt x="145615" y="28657"/>
                </a:lnTo>
                <a:lnTo>
                  <a:pt x="144701" y="30523"/>
                </a:lnTo>
                <a:lnTo>
                  <a:pt x="143140" y="31767"/>
                </a:lnTo>
                <a:lnTo>
                  <a:pt x="141146" y="32596"/>
                </a:lnTo>
                <a:lnTo>
                  <a:pt x="139817" y="35054"/>
                </a:lnTo>
                <a:lnTo>
                  <a:pt x="138932" y="38598"/>
                </a:lnTo>
                <a:lnTo>
                  <a:pt x="138341" y="42865"/>
                </a:lnTo>
                <a:lnTo>
                  <a:pt x="136995" y="45710"/>
                </a:lnTo>
                <a:lnTo>
                  <a:pt x="135144" y="47606"/>
                </a:lnTo>
                <a:lnTo>
                  <a:pt x="132959" y="48871"/>
                </a:lnTo>
                <a:lnTo>
                  <a:pt x="131501" y="50666"/>
                </a:lnTo>
                <a:lnTo>
                  <a:pt x="130530" y="52816"/>
                </a:lnTo>
                <a:lnTo>
                  <a:pt x="129882" y="55201"/>
                </a:lnTo>
                <a:lnTo>
                  <a:pt x="128498" y="56791"/>
                </a:lnTo>
                <a:lnTo>
                  <a:pt x="126623" y="57852"/>
                </a:lnTo>
                <a:lnTo>
                  <a:pt x="124420" y="58559"/>
                </a:lnTo>
                <a:lnTo>
                  <a:pt x="122952" y="59982"/>
                </a:lnTo>
                <a:lnTo>
                  <a:pt x="121972" y="61884"/>
                </a:lnTo>
                <a:lnTo>
                  <a:pt x="121320" y="64104"/>
                </a:lnTo>
                <a:lnTo>
                  <a:pt x="119932" y="65584"/>
                </a:lnTo>
                <a:lnTo>
                  <a:pt x="118054" y="66571"/>
                </a:lnTo>
                <a:lnTo>
                  <a:pt x="112749" y="68155"/>
                </a:lnTo>
                <a:lnTo>
                  <a:pt x="112312" y="69237"/>
                </a:lnTo>
                <a:lnTo>
                  <a:pt x="111829" y="72980"/>
                </a:lnTo>
                <a:lnTo>
                  <a:pt x="111476" y="76754"/>
                </a:lnTo>
                <a:lnTo>
                  <a:pt x="111445" y="69704"/>
                </a:lnTo>
                <a:lnTo>
                  <a:pt x="112396" y="69318"/>
                </a:lnTo>
                <a:lnTo>
                  <a:pt x="118286" y="68774"/>
                </a:lnTo>
                <a:lnTo>
                  <a:pt x="127043" y="68575"/>
                </a:lnTo>
                <a:lnTo>
                  <a:pt x="132981" y="66018"/>
                </a:lnTo>
                <a:lnTo>
                  <a:pt x="137231" y="64003"/>
                </a:lnTo>
                <a:lnTo>
                  <a:pt x="141017" y="62659"/>
                </a:lnTo>
                <a:lnTo>
                  <a:pt x="147764" y="61166"/>
                </a:lnTo>
                <a:lnTo>
                  <a:pt x="153938" y="60503"/>
                </a:lnTo>
                <a:lnTo>
                  <a:pt x="160809" y="60208"/>
                </a:lnTo>
                <a:lnTo>
                  <a:pt x="170213" y="60077"/>
                </a:lnTo>
                <a:lnTo>
                  <a:pt x="175388" y="60994"/>
                </a:lnTo>
                <a:lnTo>
                  <a:pt x="180742" y="62559"/>
                </a:lnTo>
                <a:lnTo>
                  <a:pt x="186218" y="64554"/>
                </a:lnTo>
                <a:lnTo>
                  <a:pt x="190820" y="65884"/>
                </a:lnTo>
                <a:lnTo>
                  <a:pt x="194841" y="66771"/>
                </a:lnTo>
                <a:lnTo>
                  <a:pt x="201848" y="67756"/>
                </a:lnTo>
                <a:lnTo>
                  <a:pt x="208137" y="68194"/>
                </a:lnTo>
                <a:lnTo>
                  <a:pt x="211148" y="69264"/>
                </a:lnTo>
                <a:lnTo>
                  <a:pt x="217033" y="72992"/>
                </a:lnTo>
                <a:lnTo>
                  <a:pt x="218984" y="75319"/>
                </a:lnTo>
                <a:lnTo>
                  <a:pt x="220284" y="77824"/>
                </a:lnTo>
                <a:lnTo>
                  <a:pt x="221151" y="80445"/>
                </a:lnTo>
                <a:lnTo>
                  <a:pt x="222681" y="82194"/>
                </a:lnTo>
                <a:lnTo>
                  <a:pt x="224654" y="83359"/>
                </a:lnTo>
                <a:lnTo>
                  <a:pt x="226922" y="84136"/>
                </a:lnTo>
                <a:lnTo>
                  <a:pt x="228434" y="85606"/>
                </a:lnTo>
                <a:lnTo>
                  <a:pt x="229441" y="87539"/>
                </a:lnTo>
                <a:lnTo>
                  <a:pt x="230561" y="92226"/>
                </a:lnTo>
                <a:lnTo>
                  <a:pt x="230860" y="94810"/>
                </a:lnTo>
                <a:lnTo>
                  <a:pt x="231059" y="97485"/>
                </a:lnTo>
                <a:lnTo>
                  <a:pt x="230239" y="100221"/>
                </a:lnTo>
                <a:lnTo>
                  <a:pt x="228740" y="102997"/>
                </a:lnTo>
                <a:lnTo>
                  <a:pt x="226788" y="105800"/>
                </a:lnTo>
                <a:lnTo>
                  <a:pt x="224534" y="108622"/>
                </a:lnTo>
                <a:lnTo>
                  <a:pt x="222080" y="111455"/>
                </a:lnTo>
                <a:lnTo>
                  <a:pt x="219490" y="114296"/>
                </a:lnTo>
                <a:lnTo>
                  <a:pt x="214073" y="119994"/>
                </a:lnTo>
                <a:lnTo>
                  <a:pt x="202835" y="131412"/>
                </a:lnTo>
                <a:lnTo>
                  <a:pt x="199041" y="134269"/>
                </a:lnTo>
                <a:lnTo>
                  <a:pt x="194606" y="137126"/>
                </a:lnTo>
                <a:lnTo>
                  <a:pt x="189745" y="139983"/>
                </a:lnTo>
                <a:lnTo>
                  <a:pt x="185551" y="142840"/>
                </a:lnTo>
                <a:lnTo>
                  <a:pt x="181804" y="145698"/>
                </a:lnTo>
                <a:lnTo>
                  <a:pt x="178352" y="148555"/>
                </a:lnTo>
                <a:lnTo>
                  <a:pt x="174146" y="150460"/>
                </a:lnTo>
                <a:lnTo>
                  <a:pt x="169437" y="151730"/>
                </a:lnTo>
                <a:lnTo>
                  <a:pt x="164393" y="152576"/>
                </a:lnTo>
                <a:lnTo>
                  <a:pt x="160078" y="153141"/>
                </a:lnTo>
                <a:lnTo>
                  <a:pt x="156248" y="153517"/>
                </a:lnTo>
                <a:lnTo>
                  <a:pt x="149454" y="153935"/>
                </a:lnTo>
                <a:lnTo>
                  <a:pt x="143259" y="154121"/>
                </a:lnTo>
                <a:lnTo>
                  <a:pt x="104242" y="154269"/>
                </a:lnTo>
                <a:lnTo>
                  <a:pt x="98726" y="149719"/>
                </a:lnTo>
                <a:lnTo>
                  <a:pt x="94297" y="1456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9"/>
          <p:cNvSpPr/>
          <p:nvPr/>
        </p:nvSpPr>
        <p:spPr>
          <a:xfrm>
            <a:off x="6878002" y="3411888"/>
            <a:ext cx="152715" cy="137093"/>
          </a:xfrm>
          <a:custGeom>
            <a:avLst/>
            <a:gdLst/>
            <a:ahLst/>
            <a:cxnLst/>
            <a:rect l="0" t="0" r="0" b="0"/>
            <a:pathLst>
              <a:path w="152715" h="137093">
                <a:moveTo>
                  <a:pt x="0" y="25684"/>
                </a:moveTo>
                <a:lnTo>
                  <a:pt x="4551" y="25684"/>
                </a:lnTo>
                <a:lnTo>
                  <a:pt x="5891" y="24732"/>
                </a:lnTo>
                <a:lnTo>
                  <a:pt x="6785" y="23144"/>
                </a:lnTo>
                <a:lnTo>
                  <a:pt x="8219" y="18303"/>
                </a:lnTo>
                <a:lnTo>
                  <a:pt x="9290" y="17906"/>
                </a:lnTo>
                <a:lnTo>
                  <a:pt x="13019" y="17465"/>
                </a:lnTo>
                <a:lnTo>
                  <a:pt x="16299" y="16394"/>
                </a:lnTo>
                <a:lnTo>
                  <a:pt x="20391" y="14729"/>
                </a:lnTo>
                <a:lnTo>
                  <a:pt x="25024" y="12666"/>
                </a:lnTo>
                <a:lnTo>
                  <a:pt x="29066" y="11290"/>
                </a:lnTo>
                <a:lnTo>
                  <a:pt x="32712" y="10373"/>
                </a:lnTo>
                <a:lnTo>
                  <a:pt x="36095" y="9762"/>
                </a:lnTo>
                <a:lnTo>
                  <a:pt x="39303" y="8402"/>
                </a:lnTo>
                <a:lnTo>
                  <a:pt x="42394" y="6542"/>
                </a:lnTo>
                <a:lnTo>
                  <a:pt x="45408" y="4350"/>
                </a:lnTo>
                <a:lnTo>
                  <a:pt x="48369" y="2889"/>
                </a:lnTo>
                <a:lnTo>
                  <a:pt x="51296" y="1915"/>
                </a:lnTo>
                <a:lnTo>
                  <a:pt x="54200" y="1266"/>
                </a:lnTo>
                <a:lnTo>
                  <a:pt x="57088" y="833"/>
                </a:lnTo>
                <a:lnTo>
                  <a:pt x="59967" y="544"/>
                </a:lnTo>
                <a:lnTo>
                  <a:pt x="62837" y="352"/>
                </a:lnTo>
                <a:lnTo>
                  <a:pt x="65705" y="223"/>
                </a:lnTo>
                <a:lnTo>
                  <a:pt x="71429" y="81"/>
                </a:lnTo>
                <a:lnTo>
                  <a:pt x="80008" y="0"/>
                </a:lnTo>
                <a:lnTo>
                  <a:pt x="82866" y="942"/>
                </a:lnTo>
                <a:lnTo>
                  <a:pt x="85724" y="2522"/>
                </a:lnTo>
                <a:lnTo>
                  <a:pt x="92604" y="7350"/>
                </a:lnTo>
                <a:lnTo>
                  <a:pt x="92216" y="8699"/>
                </a:lnTo>
                <a:lnTo>
                  <a:pt x="89245" y="12738"/>
                </a:lnTo>
                <a:lnTo>
                  <a:pt x="86769" y="15816"/>
                </a:lnTo>
                <a:lnTo>
                  <a:pt x="86189" y="19076"/>
                </a:lnTo>
                <a:lnTo>
                  <a:pt x="86034" y="21279"/>
                </a:lnTo>
                <a:lnTo>
                  <a:pt x="84979" y="23699"/>
                </a:lnTo>
                <a:lnTo>
                  <a:pt x="83322" y="26266"/>
                </a:lnTo>
                <a:lnTo>
                  <a:pt x="81266" y="28930"/>
                </a:lnTo>
                <a:lnTo>
                  <a:pt x="79895" y="31658"/>
                </a:lnTo>
                <a:lnTo>
                  <a:pt x="78981" y="34429"/>
                </a:lnTo>
                <a:lnTo>
                  <a:pt x="78371" y="37229"/>
                </a:lnTo>
                <a:lnTo>
                  <a:pt x="77013" y="40048"/>
                </a:lnTo>
                <a:lnTo>
                  <a:pt x="75154" y="42880"/>
                </a:lnTo>
                <a:lnTo>
                  <a:pt x="72963" y="45721"/>
                </a:lnTo>
                <a:lnTo>
                  <a:pt x="70549" y="47614"/>
                </a:lnTo>
                <a:lnTo>
                  <a:pt x="67988" y="48877"/>
                </a:lnTo>
                <a:lnTo>
                  <a:pt x="61584" y="50903"/>
                </a:lnTo>
                <a:lnTo>
                  <a:pt x="58169" y="51180"/>
                </a:lnTo>
                <a:lnTo>
                  <a:pt x="51451" y="51401"/>
                </a:lnTo>
                <a:lnTo>
                  <a:pt x="51436" y="51402"/>
                </a:lnTo>
                <a:lnTo>
                  <a:pt x="121673" y="51402"/>
                </a:lnTo>
                <a:lnTo>
                  <a:pt x="124931" y="52354"/>
                </a:lnTo>
                <a:lnTo>
                  <a:pt x="128054" y="53941"/>
                </a:lnTo>
                <a:lnTo>
                  <a:pt x="131090" y="55953"/>
                </a:lnTo>
                <a:lnTo>
                  <a:pt x="133114" y="58245"/>
                </a:lnTo>
                <a:lnTo>
                  <a:pt x="134462" y="60727"/>
                </a:lnTo>
                <a:lnTo>
                  <a:pt x="135362" y="63333"/>
                </a:lnTo>
                <a:lnTo>
                  <a:pt x="136914" y="65071"/>
                </a:lnTo>
                <a:lnTo>
                  <a:pt x="138901" y="66230"/>
                </a:lnTo>
                <a:lnTo>
                  <a:pt x="141178" y="67002"/>
                </a:lnTo>
                <a:lnTo>
                  <a:pt x="143649" y="68469"/>
                </a:lnTo>
                <a:lnTo>
                  <a:pt x="146249" y="70400"/>
                </a:lnTo>
                <a:lnTo>
                  <a:pt x="148934" y="72640"/>
                </a:lnTo>
                <a:lnTo>
                  <a:pt x="150724" y="75085"/>
                </a:lnTo>
                <a:lnTo>
                  <a:pt x="151918" y="77668"/>
                </a:lnTo>
                <a:lnTo>
                  <a:pt x="152714" y="80343"/>
                </a:lnTo>
                <a:lnTo>
                  <a:pt x="152292" y="83078"/>
                </a:lnTo>
                <a:lnTo>
                  <a:pt x="151058" y="85854"/>
                </a:lnTo>
                <a:lnTo>
                  <a:pt x="149283" y="88658"/>
                </a:lnTo>
                <a:lnTo>
                  <a:pt x="147147" y="91479"/>
                </a:lnTo>
                <a:lnTo>
                  <a:pt x="144770" y="94313"/>
                </a:lnTo>
                <a:lnTo>
                  <a:pt x="142233" y="97154"/>
                </a:lnTo>
                <a:lnTo>
                  <a:pt x="136876" y="102851"/>
                </a:lnTo>
                <a:lnTo>
                  <a:pt x="119990" y="119983"/>
                </a:lnTo>
                <a:lnTo>
                  <a:pt x="117141" y="122840"/>
                </a:lnTo>
                <a:lnTo>
                  <a:pt x="113337" y="124745"/>
                </a:lnTo>
                <a:lnTo>
                  <a:pt x="108895" y="126014"/>
                </a:lnTo>
                <a:lnTo>
                  <a:pt x="104029" y="126861"/>
                </a:lnTo>
                <a:lnTo>
                  <a:pt x="99833" y="128378"/>
                </a:lnTo>
                <a:lnTo>
                  <a:pt x="96083" y="130342"/>
                </a:lnTo>
                <a:lnTo>
                  <a:pt x="92630" y="132603"/>
                </a:lnTo>
                <a:lnTo>
                  <a:pt x="89376" y="134111"/>
                </a:lnTo>
                <a:lnTo>
                  <a:pt x="86254" y="135116"/>
                </a:lnTo>
                <a:lnTo>
                  <a:pt x="83221" y="135786"/>
                </a:lnTo>
                <a:lnTo>
                  <a:pt x="79293" y="136233"/>
                </a:lnTo>
                <a:lnTo>
                  <a:pt x="74769" y="136531"/>
                </a:lnTo>
                <a:lnTo>
                  <a:pt x="65616" y="136862"/>
                </a:lnTo>
                <a:lnTo>
                  <a:pt x="55108" y="137048"/>
                </a:lnTo>
                <a:lnTo>
                  <a:pt x="48940" y="137092"/>
                </a:lnTo>
                <a:lnTo>
                  <a:pt x="45962" y="136151"/>
                </a:lnTo>
                <a:lnTo>
                  <a:pt x="43024" y="134571"/>
                </a:lnTo>
                <a:lnTo>
                  <a:pt x="40112" y="132565"/>
                </a:lnTo>
                <a:lnTo>
                  <a:pt x="37219" y="131228"/>
                </a:lnTo>
                <a:lnTo>
                  <a:pt x="34338" y="130337"/>
                </a:lnTo>
                <a:lnTo>
                  <a:pt x="27421" y="128906"/>
                </a:lnTo>
                <a:lnTo>
                  <a:pt x="23934" y="128711"/>
                </a:lnTo>
                <a:lnTo>
                  <a:pt x="17145" y="12855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029325" y="3840479"/>
            <a:ext cx="2323148" cy="1404665"/>
            <a:chOff x="6029325" y="3840479"/>
            <a:chExt cx="2323148" cy="1404665"/>
          </a:xfrm>
        </p:grpSpPr>
        <p:sp>
          <p:nvSpPr>
            <p:cNvPr id="19" name="SMARTPenAnnotation580"/>
            <p:cNvSpPr/>
            <p:nvPr/>
          </p:nvSpPr>
          <p:spPr>
            <a:xfrm>
              <a:off x="6029325" y="3943381"/>
              <a:ext cx="102871" cy="8542"/>
            </a:xfrm>
            <a:custGeom>
              <a:avLst/>
              <a:gdLst/>
              <a:ahLst/>
              <a:cxnLst/>
              <a:rect l="0" t="0" r="0" b="0"/>
              <a:pathLst>
                <a:path w="102871" h="8542">
                  <a:moveTo>
                    <a:pt x="0" y="8541"/>
                  </a:moveTo>
                  <a:lnTo>
                    <a:pt x="55494" y="8541"/>
                  </a:lnTo>
                  <a:lnTo>
                    <a:pt x="57951" y="7589"/>
                  </a:lnTo>
                  <a:lnTo>
                    <a:pt x="60541" y="6001"/>
                  </a:lnTo>
                  <a:lnTo>
                    <a:pt x="63220" y="3990"/>
                  </a:lnTo>
                  <a:lnTo>
                    <a:pt x="65960" y="2650"/>
                  </a:lnTo>
                  <a:lnTo>
                    <a:pt x="68738" y="1756"/>
                  </a:lnTo>
                  <a:lnTo>
                    <a:pt x="71543" y="1160"/>
                  </a:lnTo>
                  <a:lnTo>
                    <a:pt x="74365" y="763"/>
                  </a:lnTo>
                  <a:lnTo>
                    <a:pt x="77199" y="498"/>
                  </a:lnTo>
                  <a:lnTo>
                    <a:pt x="80041" y="322"/>
                  </a:lnTo>
                  <a:lnTo>
                    <a:pt x="85738" y="125"/>
                  </a:lnTo>
                  <a:lnTo>
                    <a:pt x="92607" y="0"/>
                  </a:lnTo>
                  <a:lnTo>
                    <a:pt x="94123" y="942"/>
                  </a:lnTo>
                  <a:lnTo>
                    <a:pt x="96086" y="2523"/>
                  </a:lnTo>
                  <a:lnTo>
                    <a:pt x="102870" y="854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81"/>
            <p:cNvSpPr/>
            <p:nvPr/>
          </p:nvSpPr>
          <p:spPr>
            <a:xfrm>
              <a:off x="6260782" y="3909060"/>
              <a:ext cx="154306" cy="8573"/>
            </a:xfrm>
            <a:custGeom>
              <a:avLst/>
              <a:gdLst/>
              <a:ahLst/>
              <a:cxnLst/>
              <a:rect l="0" t="0" r="0" b="0"/>
              <a:pathLst>
                <a:path w="154306" h="8573">
                  <a:moveTo>
                    <a:pt x="0" y="0"/>
                  </a:moveTo>
                  <a:lnTo>
                    <a:pt x="105833" y="0"/>
                  </a:lnTo>
                  <a:lnTo>
                    <a:pt x="107703" y="952"/>
                  </a:lnTo>
                  <a:lnTo>
                    <a:pt x="108949" y="2540"/>
                  </a:lnTo>
                  <a:lnTo>
                    <a:pt x="109781" y="4550"/>
                  </a:lnTo>
                  <a:lnTo>
                    <a:pt x="111287" y="5891"/>
                  </a:lnTo>
                  <a:lnTo>
                    <a:pt x="113244" y="6785"/>
                  </a:lnTo>
                  <a:lnTo>
                    <a:pt x="118678" y="8219"/>
                  </a:lnTo>
                  <a:lnTo>
                    <a:pt x="121961" y="8415"/>
                  </a:lnTo>
                  <a:lnTo>
                    <a:pt x="126595" y="8502"/>
                  </a:lnTo>
                  <a:lnTo>
                    <a:pt x="154305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82"/>
            <p:cNvSpPr/>
            <p:nvPr/>
          </p:nvSpPr>
          <p:spPr>
            <a:xfrm>
              <a:off x="6552247" y="3891915"/>
              <a:ext cx="102871" cy="8573"/>
            </a:xfrm>
            <a:custGeom>
              <a:avLst/>
              <a:gdLst/>
              <a:ahLst/>
              <a:cxnLst/>
              <a:rect l="0" t="0" r="0" b="0"/>
              <a:pathLst>
                <a:path w="102871" h="8573">
                  <a:moveTo>
                    <a:pt x="0" y="8572"/>
                  </a:moveTo>
                  <a:lnTo>
                    <a:pt x="13019" y="8572"/>
                  </a:lnTo>
                  <a:lnTo>
                    <a:pt x="15347" y="7620"/>
                  </a:lnTo>
                  <a:lnTo>
                    <a:pt x="17851" y="6032"/>
                  </a:lnTo>
                  <a:lnTo>
                    <a:pt x="20473" y="4022"/>
                  </a:lnTo>
                  <a:lnTo>
                    <a:pt x="23174" y="2680"/>
                  </a:lnTo>
                  <a:lnTo>
                    <a:pt x="25927" y="1787"/>
                  </a:lnTo>
                  <a:lnTo>
                    <a:pt x="32638" y="352"/>
                  </a:lnTo>
                  <a:lnTo>
                    <a:pt x="34141" y="235"/>
                  </a:lnTo>
                  <a:lnTo>
                    <a:pt x="36095" y="157"/>
                  </a:lnTo>
                  <a:lnTo>
                    <a:pt x="40807" y="69"/>
                  </a:lnTo>
                  <a:lnTo>
                    <a:pt x="10287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83"/>
            <p:cNvSpPr/>
            <p:nvPr/>
          </p:nvSpPr>
          <p:spPr>
            <a:xfrm>
              <a:off x="6740842" y="3874770"/>
              <a:ext cx="102871" cy="8573"/>
            </a:xfrm>
            <a:custGeom>
              <a:avLst/>
              <a:gdLst/>
              <a:ahLst/>
              <a:cxnLst/>
              <a:rect l="0" t="0" r="0" b="0"/>
              <a:pathLst>
                <a:path w="102871" h="8573">
                  <a:moveTo>
                    <a:pt x="0" y="8572"/>
                  </a:moveTo>
                  <a:lnTo>
                    <a:pt x="24390" y="8572"/>
                  </a:lnTo>
                  <a:lnTo>
                    <a:pt x="25786" y="7620"/>
                  </a:lnTo>
                  <a:lnTo>
                    <a:pt x="27668" y="6032"/>
                  </a:lnTo>
                  <a:lnTo>
                    <a:pt x="29875" y="4021"/>
                  </a:lnTo>
                  <a:lnTo>
                    <a:pt x="32299" y="2680"/>
                  </a:lnTo>
                  <a:lnTo>
                    <a:pt x="34868" y="1787"/>
                  </a:lnTo>
                  <a:lnTo>
                    <a:pt x="37532" y="1191"/>
                  </a:lnTo>
                  <a:lnTo>
                    <a:pt x="40261" y="794"/>
                  </a:lnTo>
                  <a:lnTo>
                    <a:pt x="43033" y="529"/>
                  </a:lnTo>
                  <a:lnTo>
                    <a:pt x="45835" y="353"/>
                  </a:lnTo>
                  <a:lnTo>
                    <a:pt x="51486" y="157"/>
                  </a:lnTo>
                  <a:lnTo>
                    <a:pt x="66889" y="9"/>
                  </a:lnTo>
                  <a:lnTo>
                    <a:pt x="101186" y="0"/>
                  </a:lnTo>
                  <a:lnTo>
                    <a:pt x="101747" y="952"/>
                  </a:lnTo>
                  <a:lnTo>
                    <a:pt x="102122" y="2540"/>
                  </a:lnTo>
                  <a:lnTo>
                    <a:pt x="102870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84"/>
            <p:cNvSpPr/>
            <p:nvPr/>
          </p:nvSpPr>
          <p:spPr>
            <a:xfrm>
              <a:off x="6955155" y="3849052"/>
              <a:ext cx="34290" cy="8574"/>
            </a:xfrm>
            <a:custGeom>
              <a:avLst/>
              <a:gdLst/>
              <a:ahLst/>
              <a:cxnLst/>
              <a:rect l="0" t="0" r="0" b="0"/>
              <a:pathLst>
                <a:path w="34290" h="8574">
                  <a:moveTo>
                    <a:pt x="0" y="8573"/>
                  </a:moveTo>
                  <a:lnTo>
                    <a:pt x="20399" y="8573"/>
                  </a:lnTo>
                  <a:lnTo>
                    <a:pt x="23125" y="7620"/>
                  </a:lnTo>
                  <a:lnTo>
                    <a:pt x="25894" y="6033"/>
                  </a:lnTo>
                  <a:lnTo>
                    <a:pt x="3428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85"/>
            <p:cNvSpPr/>
            <p:nvPr/>
          </p:nvSpPr>
          <p:spPr>
            <a:xfrm>
              <a:off x="7100887" y="3840479"/>
              <a:ext cx="94298" cy="8574"/>
            </a:xfrm>
            <a:custGeom>
              <a:avLst/>
              <a:gdLst/>
              <a:ahLst/>
              <a:cxnLst/>
              <a:rect l="0" t="0" r="0" b="0"/>
              <a:pathLst>
                <a:path w="94298" h="8574">
                  <a:moveTo>
                    <a:pt x="0" y="0"/>
                  </a:moveTo>
                  <a:lnTo>
                    <a:pt x="0" y="8469"/>
                  </a:lnTo>
                  <a:lnTo>
                    <a:pt x="2540" y="8527"/>
                  </a:lnTo>
                  <a:lnTo>
                    <a:pt x="4551" y="8542"/>
                  </a:lnTo>
                  <a:lnTo>
                    <a:pt x="6845" y="7600"/>
                  </a:lnTo>
                  <a:lnTo>
                    <a:pt x="9326" y="6019"/>
                  </a:lnTo>
                  <a:lnTo>
                    <a:pt x="11932" y="4013"/>
                  </a:lnTo>
                  <a:lnTo>
                    <a:pt x="14622" y="3628"/>
                  </a:lnTo>
                  <a:lnTo>
                    <a:pt x="17368" y="4324"/>
                  </a:lnTo>
                  <a:lnTo>
                    <a:pt x="20151" y="5740"/>
                  </a:lnTo>
                  <a:lnTo>
                    <a:pt x="22959" y="6685"/>
                  </a:lnTo>
                  <a:lnTo>
                    <a:pt x="25784" y="7314"/>
                  </a:lnTo>
                  <a:lnTo>
                    <a:pt x="32610" y="8325"/>
                  </a:lnTo>
                  <a:lnTo>
                    <a:pt x="34122" y="7455"/>
                  </a:lnTo>
                  <a:lnTo>
                    <a:pt x="36083" y="5923"/>
                  </a:lnTo>
                  <a:lnTo>
                    <a:pt x="41524" y="1171"/>
                  </a:lnTo>
                  <a:lnTo>
                    <a:pt x="42923" y="781"/>
                  </a:lnTo>
                  <a:lnTo>
                    <a:pt x="44807" y="521"/>
                  </a:lnTo>
                  <a:lnTo>
                    <a:pt x="47017" y="347"/>
                  </a:lnTo>
                  <a:lnTo>
                    <a:pt x="49442" y="231"/>
                  </a:lnTo>
                  <a:lnTo>
                    <a:pt x="54677" y="104"/>
                  </a:lnTo>
                  <a:lnTo>
                    <a:pt x="71472" y="9"/>
                  </a:lnTo>
                  <a:lnTo>
                    <a:pt x="74318" y="959"/>
                  </a:lnTo>
                  <a:lnTo>
                    <a:pt x="77167" y="2545"/>
                  </a:lnTo>
                  <a:lnTo>
                    <a:pt x="80020" y="4554"/>
                  </a:lnTo>
                  <a:lnTo>
                    <a:pt x="82874" y="5894"/>
                  </a:lnTo>
                  <a:lnTo>
                    <a:pt x="85730" y="6787"/>
                  </a:lnTo>
                  <a:lnTo>
                    <a:pt x="94297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86"/>
            <p:cNvSpPr/>
            <p:nvPr/>
          </p:nvSpPr>
          <p:spPr>
            <a:xfrm>
              <a:off x="6535102" y="3986212"/>
              <a:ext cx="85726" cy="325756"/>
            </a:xfrm>
            <a:custGeom>
              <a:avLst/>
              <a:gdLst/>
              <a:ahLst/>
              <a:cxnLst/>
              <a:rect l="0" t="0" r="0" b="0"/>
              <a:pathLst>
                <a:path w="85726" h="325756">
                  <a:moveTo>
                    <a:pt x="0" y="0"/>
                  </a:moveTo>
                  <a:lnTo>
                    <a:pt x="0" y="13019"/>
                  </a:lnTo>
                  <a:lnTo>
                    <a:pt x="953" y="15347"/>
                  </a:lnTo>
                  <a:lnTo>
                    <a:pt x="2540" y="17851"/>
                  </a:lnTo>
                  <a:lnTo>
                    <a:pt x="4551" y="20473"/>
                  </a:lnTo>
                  <a:lnTo>
                    <a:pt x="6785" y="25927"/>
                  </a:lnTo>
                  <a:lnTo>
                    <a:pt x="8043" y="34352"/>
                  </a:lnTo>
                  <a:lnTo>
                    <a:pt x="8337" y="40985"/>
                  </a:lnTo>
                  <a:lnTo>
                    <a:pt x="8541" y="61677"/>
                  </a:lnTo>
                  <a:lnTo>
                    <a:pt x="8572" y="95933"/>
                  </a:lnTo>
                  <a:lnTo>
                    <a:pt x="11112" y="104867"/>
                  </a:lnTo>
                  <a:lnTo>
                    <a:pt x="13123" y="109916"/>
                  </a:lnTo>
                  <a:lnTo>
                    <a:pt x="14464" y="115188"/>
                  </a:lnTo>
                  <a:lnTo>
                    <a:pt x="15357" y="120607"/>
                  </a:lnTo>
                  <a:lnTo>
                    <a:pt x="15953" y="126124"/>
                  </a:lnTo>
                  <a:lnTo>
                    <a:pt x="17303" y="130756"/>
                  </a:lnTo>
                  <a:lnTo>
                    <a:pt x="19156" y="134795"/>
                  </a:lnTo>
                  <a:lnTo>
                    <a:pt x="21343" y="138441"/>
                  </a:lnTo>
                  <a:lnTo>
                    <a:pt x="23754" y="142777"/>
                  </a:lnTo>
                  <a:lnTo>
                    <a:pt x="28973" y="152674"/>
                  </a:lnTo>
                  <a:lnTo>
                    <a:pt x="30745" y="157980"/>
                  </a:lnTo>
                  <a:lnTo>
                    <a:pt x="31927" y="163423"/>
                  </a:lnTo>
                  <a:lnTo>
                    <a:pt x="32714" y="168956"/>
                  </a:lnTo>
                  <a:lnTo>
                    <a:pt x="34192" y="174550"/>
                  </a:lnTo>
                  <a:lnTo>
                    <a:pt x="36130" y="180184"/>
                  </a:lnTo>
                  <a:lnTo>
                    <a:pt x="38375" y="185845"/>
                  </a:lnTo>
                  <a:lnTo>
                    <a:pt x="40823" y="191524"/>
                  </a:lnTo>
                  <a:lnTo>
                    <a:pt x="46083" y="202915"/>
                  </a:lnTo>
                  <a:lnTo>
                    <a:pt x="47867" y="207666"/>
                  </a:lnTo>
                  <a:lnTo>
                    <a:pt x="49850" y="215486"/>
                  </a:lnTo>
                  <a:lnTo>
                    <a:pt x="51330" y="219858"/>
                  </a:lnTo>
                  <a:lnTo>
                    <a:pt x="53271" y="224677"/>
                  </a:lnTo>
                  <a:lnTo>
                    <a:pt x="55516" y="229795"/>
                  </a:lnTo>
                  <a:lnTo>
                    <a:pt x="57013" y="235111"/>
                  </a:lnTo>
                  <a:lnTo>
                    <a:pt x="58011" y="240561"/>
                  </a:lnTo>
                  <a:lnTo>
                    <a:pt x="58677" y="246099"/>
                  </a:lnTo>
                  <a:lnTo>
                    <a:pt x="60073" y="250743"/>
                  </a:lnTo>
                  <a:lnTo>
                    <a:pt x="61956" y="254792"/>
                  </a:lnTo>
                  <a:lnTo>
                    <a:pt x="64164" y="258444"/>
                  </a:lnTo>
                  <a:lnTo>
                    <a:pt x="66617" y="267582"/>
                  </a:lnTo>
                  <a:lnTo>
                    <a:pt x="67271" y="272685"/>
                  </a:lnTo>
                  <a:lnTo>
                    <a:pt x="68660" y="277040"/>
                  </a:lnTo>
                  <a:lnTo>
                    <a:pt x="70538" y="280896"/>
                  </a:lnTo>
                  <a:lnTo>
                    <a:pt x="72743" y="284419"/>
                  </a:lnTo>
                  <a:lnTo>
                    <a:pt x="75193" y="290874"/>
                  </a:lnTo>
                  <a:lnTo>
                    <a:pt x="76766" y="298228"/>
                  </a:lnTo>
                  <a:lnTo>
                    <a:pt x="77847" y="299783"/>
                  </a:lnTo>
                  <a:lnTo>
                    <a:pt x="79521" y="301773"/>
                  </a:lnTo>
                  <a:lnTo>
                    <a:pt x="81589" y="304052"/>
                  </a:lnTo>
                  <a:lnTo>
                    <a:pt x="82968" y="306524"/>
                  </a:lnTo>
                  <a:lnTo>
                    <a:pt x="85362" y="315591"/>
                  </a:lnTo>
                  <a:lnTo>
                    <a:pt x="85725" y="32575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87"/>
            <p:cNvSpPr/>
            <p:nvPr/>
          </p:nvSpPr>
          <p:spPr>
            <a:xfrm>
              <a:off x="6286500" y="4478571"/>
              <a:ext cx="222479" cy="284007"/>
            </a:xfrm>
            <a:custGeom>
              <a:avLst/>
              <a:gdLst/>
              <a:ahLst/>
              <a:cxnLst/>
              <a:rect l="0" t="0" r="0" b="0"/>
              <a:pathLst>
                <a:path w="222479" h="284007">
                  <a:moveTo>
                    <a:pt x="0" y="64854"/>
                  </a:moveTo>
                  <a:lnTo>
                    <a:pt x="24950" y="39903"/>
                  </a:lnTo>
                  <a:lnTo>
                    <a:pt x="29968" y="35838"/>
                  </a:lnTo>
                  <a:lnTo>
                    <a:pt x="35219" y="32174"/>
                  </a:lnTo>
                  <a:lnTo>
                    <a:pt x="40624" y="28780"/>
                  </a:lnTo>
                  <a:lnTo>
                    <a:pt x="45180" y="26517"/>
                  </a:lnTo>
                  <a:lnTo>
                    <a:pt x="49170" y="25009"/>
                  </a:lnTo>
                  <a:lnTo>
                    <a:pt x="52782" y="24003"/>
                  </a:lnTo>
                  <a:lnTo>
                    <a:pt x="57096" y="22380"/>
                  </a:lnTo>
                  <a:lnTo>
                    <a:pt x="61876" y="20345"/>
                  </a:lnTo>
                  <a:lnTo>
                    <a:pt x="66968" y="18037"/>
                  </a:lnTo>
                  <a:lnTo>
                    <a:pt x="71315" y="15544"/>
                  </a:lnTo>
                  <a:lnTo>
                    <a:pt x="75166" y="12931"/>
                  </a:lnTo>
                  <a:lnTo>
                    <a:pt x="78685" y="10236"/>
                  </a:lnTo>
                  <a:lnTo>
                    <a:pt x="82937" y="8439"/>
                  </a:lnTo>
                  <a:lnTo>
                    <a:pt x="87676" y="7242"/>
                  </a:lnTo>
                  <a:lnTo>
                    <a:pt x="92740" y="6443"/>
                  </a:lnTo>
                  <a:lnTo>
                    <a:pt x="98022" y="5911"/>
                  </a:lnTo>
                  <a:lnTo>
                    <a:pt x="103448" y="5556"/>
                  </a:lnTo>
                  <a:lnTo>
                    <a:pt x="108970" y="5319"/>
                  </a:lnTo>
                  <a:lnTo>
                    <a:pt x="114556" y="4209"/>
                  </a:lnTo>
                  <a:lnTo>
                    <a:pt x="120186" y="2517"/>
                  </a:lnTo>
                  <a:lnTo>
                    <a:pt x="125844" y="435"/>
                  </a:lnTo>
                  <a:lnTo>
                    <a:pt x="130568" y="0"/>
                  </a:lnTo>
                  <a:lnTo>
                    <a:pt x="134670" y="664"/>
                  </a:lnTo>
                  <a:lnTo>
                    <a:pt x="138358" y="2058"/>
                  </a:lnTo>
                  <a:lnTo>
                    <a:pt x="144995" y="3607"/>
                  </a:lnTo>
                  <a:lnTo>
                    <a:pt x="148098" y="4020"/>
                  </a:lnTo>
                  <a:lnTo>
                    <a:pt x="150167" y="5248"/>
                  </a:lnTo>
                  <a:lnTo>
                    <a:pt x="151546" y="7019"/>
                  </a:lnTo>
                  <a:lnTo>
                    <a:pt x="152465" y="9152"/>
                  </a:lnTo>
                  <a:lnTo>
                    <a:pt x="158310" y="16706"/>
                  </a:lnTo>
                  <a:lnTo>
                    <a:pt x="161524" y="20425"/>
                  </a:lnTo>
                  <a:lnTo>
                    <a:pt x="162276" y="23835"/>
                  </a:lnTo>
                  <a:lnTo>
                    <a:pt x="162699" y="31110"/>
                  </a:lnTo>
                  <a:lnTo>
                    <a:pt x="162758" y="33786"/>
                  </a:lnTo>
                  <a:lnTo>
                    <a:pt x="161845" y="36522"/>
                  </a:lnTo>
                  <a:lnTo>
                    <a:pt x="156962" y="44923"/>
                  </a:lnTo>
                  <a:lnTo>
                    <a:pt x="154140" y="53445"/>
                  </a:lnTo>
                  <a:lnTo>
                    <a:pt x="147694" y="62003"/>
                  </a:lnTo>
                  <a:lnTo>
                    <a:pt x="142476" y="67714"/>
                  </a:lnTo>
                  <a:lnTo>
                    <a:pt x="140704" y="70570"/>
                  </a:lnTo>
                  <a:lnTo>
                    <a:pt x="138735" y="76285"/>
                  </a:lnTo>
                  <a:lnTo>
                    <a:pt x="137257" y="78189"/>
                  </a:lnTo>
                  <a:lnTo>
                    <a:pt x="135320" y="79459"/>
                  </a:lnTo>
                  <a:lnTo>
                    <a:pt x="133075" y="80306"/>
                  </a:lnTo>
                  <a:lnTo>
                    <a:pt x="128042" y="83786"/>
                  </a:lnTo>
                  <a:lnTo>
                    <a:pt x="122630" y="88508"/>
                  </a:lnTo>
                  <a:lnTo>
                    <a:pt x="117049" y="93782"/>
                  </a:lnTo>
                  <a:lnTo>
                    <a:pt x="114228" y="95569"/>
                  </a:lnTo>
                  <a:lnTo>
                    <a:pt x="108553" y="97555"/>
                  </a:lnTo>
                  <a:lnTo>
                    <a:pt x="102855" y="100978"/>
                  </a:lnTo>
                  <a:lnTo>
                    <a:pt x="95988" y="106385"/>
                  </a:lnTo>
                  <a:lnTo>
                    <a:pt x="92509" y="107124"/>
                  </a:lnTo>
                  <a:lnTo>
                    <a:pt x="85665" y="107638"/>
                  </a:lnTo>
                  <a:lnTo>
                    <a:pt x="77267" y="107715"/>
                  </a:lnTo>
                  <a:lnTo>
                    <a:pt x="85375" y="107716"/>
                  </a:lnTo>
                  <a:lnTo>
                    <a:pt x="90172" y="103166"/>
                  </a:lnTo>
                  <a:lnTo>
                    <a:pt x="92499" y="101824"/>
                  </a:lnTo>
                  <a:lnTo>
                    <a:pt x="97626" y="100335"/>
                  </a:lnTo>
                  <a:lnTo>
                    <a:pt x="103079" y="99673"/>
                  </a:lnTo>
                  <a:lnTo>
                    <a:pt x="108678" y="99379"/>
                  </a:lnTo>
                  <a:lnTo>
                    <a:pt x="114341" y="99248"/>
                  </a:lnTo>
                  <a:lnTo>
                    <a:pt x="148238" y="99146"/>
                  </a:lnTo>
                  <a:lnTo>
                    <a:pt x="152165" y="100098"/>
                  </a:lnTo>
                  <a:lnTo>
                    <a:pt x="156688" y="101685"/>
                  </a:lnTo>
                  <a:lnTo>
                    <a:pt x="161609" y="103695"/>
                  </a:lnTo>
                  <a:lnTo>
                    <a:pt x="165842" y="105988"/>
                  </a:lnTo>
                  <a:lnTo>
                    <a:pt x="169616" y="108469"/>
                  </a:lnTo>
                  <a:lnTo>
                    <a:pt x="176350" y="113766"/>
                  </a:lnTo>
                  <a:lnTo>
                    <a:pt x="182517" y="119295"/>
                  </a:lnTo>
                  <a:lnTo>
                    <a:pt x="190974" y="127467"/>
                  </a:lnTo>
                  <a:lnTo>
                    <a:pt x="207374" y="143685"/>
                  </a:lnTo>
                  <a:lnTo>
                    <a:pt x="209686" y="147888"/>
                  </a:lnTo>
                  <a:lnTo>
                    <a:pt x="211228" y="152595"/>
                  </a:lnTo>
                  <a:lnTo>
                    <a:pt x="212256" y="157638"/>
                  </a:lnTo>
                  <a:lnTo>
                    <a:pt x="215939" y="165781"/>
                  </a:lnTo>
                  <a:lnTo>
                    <a:pt x="218254" y="169286"/>
                  </a:lnTo>
                  <a:lnTo>
                    <a:pt x="219798" y="173528"/>
                  </a:lnTo>
                  <a:lnTo>
                    <a:pt x="220826" y="178261"/>
                  </a:lnTo>
                  <a:lnTo>
                    <a:pt x="221512" y="183321"/>
                  </a:lnTo>
                  <a:lnTo>
                    <a:pt x="221970" y="188599"/>
                  </a:lnTo>
                  <a:lnTo>
                    <a:pt x="222275" y="194024"/>
                  </a:lnTo>
                  <a:lnTo>
                    <a:pt x="222478" y="199545"/>
                  </a:lnTo>
                  <a:lnTo>
                    <a:pt x="221661" y="204178"/>
                  </a:lnTo>
                  <a:lnTo>
                    <a:pt x="218213" y="211865"/>
                  </a:lnTo>
                  <a:lnTo>
                    <a:pt x="216913" y="216201"/>
                  </a:lnTo>
                  <a:lnTo>
                    <a:pt x="216046" y="220997"/>
                  </a:lnTo>
                  <a:lnTo>
                    <a:pt x="215468" y="226099"/>
                  </a:lnTo>
                  <a:lnTo>
                    <a:pt x="214130" y="230453"/>
                  </a:lnTo>
                  <a:lnTo>
                    <a:pt x="210104" y="237831"/>
                  </a:lnTo>
                  <a:lnTo>
                    <a:pt x="206744" y="241132"/>
                  </a:lnTo>
                  <a:lnTo>
                    <a:pt x="202599" y="244285"/>
                  </a:lnTo>
                  <a:lnTo>
                    <a:pt x="197931" y="247339"/>
                  </a:lnTo>
                  <a:lnTo>
                    <a:pt x="193866" y="250329"/>
                  </a:lnTo>
                  <a:lnTo>
                    <a:pt x="190204" y="253273"/>
                  </a:lnTo>
                  <a:lnTo>
                    <a:pt x="183595" y="259086"/>
                  </a:lnTo>
                  <a:lnTo>
                    <a:pt x="177483" y="264844"/>
                  </a:lnTo>
                  <a:lnTo>
                    <a:pt x="168686" y="273441"/>
                  </a:lnTo>
                  <a:lnTo>
                    <a:pt x="164845" y="275349"/>
                  </a:lnTo>
                  <a:lnTo>
                    <a:pt x="160379" y="276622"/>
                  </a:lnTo>
                  <a:lnTo>
                    <a:pt x="155497" y="277470"/>
                  </a:lnTo>
                  <a:lnTo>
                    <a:pt x="151289" y="278035"/>
                  </a:lnTo>
                  <a:lnTo>
                    <a:pt x="147532" y="278412"/>
                  </a:lnTo>
                  <a:lnTo>
                    <a:pt x="144074" y="278663"/>
                  </a:lnTo>
                  <a:lnTo>
                    <a:pt x="140817" y="279783"/>
                  </a:lnTo>
                  <a:lnTo>
                    <a:pt x="134658" y="283568"/>
                  </a:lnTo>
                  <a:lnTo>
                    <a:pt x="130729" y="284006"/>
                  </a:lnTo>
                  <a:lnTo>
                    <a:pt x="126205" y="283345"/>
                  </a:lnTo>
                  <a:lnTo>
                    <a:pt x="121284" y="281952"/>
                  </a:lnTo>
                  <a:lnTo>
                    <a:pt x="116099" y="281024"/>
                  </a:lnTo>
                  <a:lnTo>
                    <a:pt x="110736" y="280405"/>
                  </a:lnTo>
                  <a:lnTo>
                    <a:pt x="105257" y="279992"/>
                  </a:lnTo>
                  <a:lnTo>
                    <a:pt x="96628" y="279533"/>
                  </a:lnTo>
                  <a:lnTo>
                    <a:pt x="92994" y="279411"/>
                  </a:lnTo>
                  <a:lnTo>
                    <a:pt x="89618" y="278377"/>
                  </a:lnTo>
                  <a:lnTo>
                    <a:pt x="83328" y="274688"/>
                  </a:lnTo>
                  <a:lnTo>
                    <a:pt x="79364" y="273323"/>
                  </a:lnTo>
                  <a:lnTo>
                    <a:pt x="74817" y="272413"/>
                  </a:lnTo>
                  <a:lnTo>
                    <a:pt x="69880" y="271807"/>
                  </a:lnTo>
                  <a:lnTo>
                    <a:pt x="65637" y="271403"/>
                  </a:lnTo>
                  <a:lnTo>
                    <a:pt x="61855" y="271133"/>
                  </a:lnTo>
                  <a:lnTo>
                    <a:pt x="58382" y="270953"/>
                  </a:lnTo>
                  <a:lnTo>
                    <a:pt x="55113" y="269881"/>
                  </a:lnTo>
                  <a:lnTo>
                    <a:pt x="48942" y="266149"/>
                  </a:lnTo>
                  <a:lnTo>
                    <a:pt x="43024" y="263856"/>
                  </a:lnTo>
                  <a:lnTo>
                    <a:pt x="40113" y="263244"/>
                  </a:lnTo>
                  <a:lnTo>
                    <a:pt x="34338" y="260025"/>
                  </a:lnTo>
                  <a:lnTo>
                    <a:pt x="31464" y="257833"/>
                  </a:lnTo>
                  <a:lnTo>
                    <a:pt x="25732" y="255397"/>
                  </a:lnTo>
                  <a:lnTo>
                    <a:pt x="18841" y="253834"/>
                  </a:lnTo>
                  <a:lnTo>
                    <a:pt x="13096" y="249012"/>
                  </a:lnTo>
                  <a:lnTo>
                    <a:pt x="8572" y="24487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88"/>
            <p:cNvSpPr/>
            <p:nvPr/>
          </p:nvSpPr>
          <p:spPr>
            <a:xfrm>
              <a:off x="6620858" y="4534992"/>
              <a:ext cx="25686" cy="59869"/>
            </a:xfrm>
            <a:custGeom>
              <a:avLst/>
              <a:gdLst/>
              <a:ahLst/>
              <a:cxnLst/>
              <a:rect l="0" t="0" r="0" b="0"/>
              <a:pathLst>
                <a:path w="25686" h="59869">
                  <a:moveTo>
                    <a:pt x="8542" y="59868"/>
                  </a:moveTo>
                  <a:lnTo>
                    <a:pt x="13092" y="59868"/>
                  </a:lnTo>
                  <a:lnTo>
                    <a:pt x="14433" y="58915"/>
                  </a:lnTo>
                  <a:lnTo>
                    <a:pt x="15326" y="57328"/>
                  </a:lnTo>
                  <a:lnTo>
                    <a:pt x="16761" y="52486"/>
                  </a:lnTo>
                  <a:lnTo>
                    <a:pt x="17832" y="51137"/>
                  </a:lnTo>
                  <a:lnTo>
                    <a:pt x="19497" y="49285"/>
                  </a:lnTo>
                  <a:lnTo>
                    <a:pt x="21560" y="47097"/>
                  </a:lnTo>
                  <a:lnTo>
                    <a:pt x="22936" y="44687"/>
                  </a:lnTo>
                  <a:lnTo>
                    <a:pt x="23853" y="42127"/>
                  </a:lnTo>
                  <a:lnTo>
                    <a:pt x="24465" y="39468"/>
                  </a:lnTo>
                  <a:lnTo>
                    <a:pt x="24872" y="36743"/>
                  </a:lnTo>
                  <a:lnTo>
                    <a:pt x="25144" y="33974"/>
                  </a:lnTo>
                  <a:lnTo>
                    <a:pt x="25324" y="31175"/>
                  </a:lnTo>
                  <a:lnTo>
                    <a:pt x="25445" y="28357"/>
                  </a:lnTo>
                  <a:lnTo>
                    <a:pt x="25655" y="18688"/>
                  </a:lnTo>
                  <a:lnTo>
                    <a:pt x="25685" y="1448"/>
                  </a:lnTo>
                  <a:lnTo>
                    <a:pt x="24734" y="919"/>
                  </a:lnTo>
                  <a:lnTo>
                    <a:pt x="23146" y="566"/>
                  </a:lnTo>
                  <a:lnTo>
                    <a:pt x="18305" y="0"/>
                  </a:lnTo>
                  <a:lnTo>
                    <a:pt x="16956" y="905"/>
                  </a:lnTo>
                  <a:lnTo>
                    <a:pt x="15104" y="2462"/>
                  </a:lnTo>
                  <a:lnTo>
                    <a:pt x="9838" y="7253"/>
                  </a:lnTo>
                  <a:lnTo>
                    <a:pt x="9406" y="8599"/>
                  </a:lnTo>
                  <a:lnTo>
                    <a:pt x="9117" y="10449"/>
                  </a:lnTo>
                  <a:lnTo>
                    <a:pt x="8655" y="15710"/>
                  </a:lnTo>
                  <a:lnTo>
                    <a:pt x="7665" y="17094"/>
                  </a:lnTo>
                  <a:lnTo>
                    <a:pt x="6052" y="18970"/>
                  </a:lnTo>
                  <a:lnTo>
                    <a:pt x="1171" y="24272"/>
                  </a:lnTo>
                  <a:lnTo>
                    <a:pt x="770" y="25660"/>
                  </a:lnTo>
                  <a:lnTo>
                    <a:pt x="503" y="27538"/>
                  </a:lnTo>
                  <a:lnTo>
                    <a:pt x="0" y="33764"/>
                  </a:lnTo>
                  <a:lnTo>
                    <a:pt x="942" y="33892"/>
                  </a:lnTo>
                  <a:lnTo>
                    <a:pt x="2522" y="33978"/>
                  </a:lnTo>
                  <a:lnTo>
                    <a:pt x="8542" y="3415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89"/>
            <p:cNvSpPr/>
            <p:nvPr/>
          </p:nvSpPr>
          <p:spPr>
            <a:xfrm>
              <a:off x="6706552" y="4397692"/>
              <a:ext cx="420054" cy="360014"/>
            </a:xfrm>
            <a:custGeom>
              <a:avLst/>
              <a:gdLst/>
              <a:ahLst/>
              <a:cxnLst/>
              <a:rect l="0" t="0" r="0" b="0"/>
              <a:pathLst>
                <a:path w="420054" h="360014">
                  <a:moveTo>
                    <a:pt x="0" y="265748"/>
                  </a:moveTo>
                  <a:lnTo>
                    <a:pt x="8219" y="273967"/>
                  </a:lnTo>
                  <a:lnTo>
                    <a:pt x="8468" y="278767"/>
                  </a:lnTo>
                  <a:lnTo>
                    <a:pt x="9455" y="281094"/>
                  </a:lnTo>
                  <a:lnTo>
                    <a:pt x="14443" y="288921"/>
                  </a:lnTo>
                  <a:lnTo>
                    <a:pt x="17298" y="297273"/>
                  </a:lnTo>
                  <a:lnTo>
                    <a:pt x="22800" y="305780"/>
                  </a:lnTo>
                  <a:lnTo>
                    <a:pt x="25806" y="314333"/>
                  </a:lnTo>
                  <a:lnTo>
                    <a:pt x="31353" y="322900"/>
                  </a:lnTo>
                  <a:lnTo>
                    <a:pt x="32984" y="328614"/>
                  </a:lnTo>
                  <a:lnTo>
                    <a:pt x="34372" y="330519"/>
                  </a:lnTo>
                  <a:lnTo>
                    <a:pt x="36250" y="331788"/>
                  </a:lnTo>
                  <a:lnTo>
                    <a:pt x="38454" y="332635"/>
                  </a:lnTo>
                  <a:lnTo>
                    <a:pt x="46107" y="338377"/>
                  </a:lnTo>
                  <a:lnTo>
                    <a:pt x="47883" y="340837"/>
                  </a:lnTo>
                  <a:lnTo>
                    <a:pt x="49857" y="346111"/>
                  </a:lnTo>
                  <a:lnTo>
                    <a:pt x="51335" y="347898"/>
                  </a:lnTo>
                  <a:lnTo>
                    <a:pt x="53274" y="349090"/>
                  </a:lnTo>
                  <a:lnTo>
                    <a:pt x="57967" y="350413"/>
                  </a:lnTo>
                  <a:lnTo>
                    <a:pt x="63228" y="351002"/>
                  </a:lnTo>
                  <a:lnTo>
                    <a:pt x="65012" y="352111"/>
                  </a:lnTo>
                  <a:lnTo>
                    <a:pt x="66202" y="353804"/>
                  </a:lnTo>
                  <a:lnTo>
                    <a:pt x="66995" y="355884"/>
                  </a:lnTo>
                  <a:lnTo>
                    <a:pt x="68475" y="357271"/>
                  </a:lnTo>
                  <a:lnTo>
                    <a:pt x="70415" y="358196"/>
                  </a:lnTo>
                  <a:lnTo>
                    <a:pt x="75111" y="359223"/>
                  </a:lnTo>
                  <a:lnTo>
                    <a:pt x="87561" y="359997"/>
                  </a:lnTo>
                  <a:lnTo>
                    <a:pt x="89806" y="360013"/>
                  </a:lnTo>
                  <a:lnTo>
                    <a:pt x="91303" y="359071"/>
                  </a:lnTo>
                  <a:lnTo>
                    <a:pt x="92301" y="357491"/>
                  </a:lnTo>
                  <a:lnTo>
                    <a:pt x="93903" y="352661"/>
                  </a:lnTo>
                  <a:lnTo>
                    <a:pt x="94987" y="352265"/>
                  </a:lnTo>
                  <a:lnTo>
                    <a:pt x="98732" y="351825"/>
                  </a:lnTo>
                  <a:lnTo>
                    <a:pt x="100111" y="350755"/>
                  </a:lnTo>
                  <a:lnTo>
                    <a:pt x="101031" y="349089"/>
                  </a:lnTo>
                  <a:lnTo>
                    <a:pt x="102053" y="344698"/>
                  </a:lnTo>
                  <a:lnTo>
                    <a:pt x="102507" y="339572"/>
                  </a:lnTo>
                  <a:lnTo>
                    <a:pt x="103581" y="336872"/>
                  </a:lnTo>
                  <a:lnTo>
                    <a:pt x="107313" y="331330"/>
                  </a:lnTo>
                  <a:lnTo>
                    <a:pt x="109607" y="323153"/>
                  </a:lnTo>
                  <a:lnTo>
                    <a:pt x="110627" y="314121"/>
                  </a:lnTo>
                  <a:lnTo>
                    <a:pt x="111080" y="306932"/>
                  </a:lnTo>
                  <a:lnTo>
                    <a:pt x="111282" y="298022"/>
                  </a:lnTo>
                  <a:lnTo>
                    <a:pt x="111442" y="83265"/>
                  </a:lnTo>
                  <a:lnTo>
                    <a:pt x="112396" y="80274"/>
                  </a:lnTo>
                  <a:lnTo>
                    <a:pt x="117334" y="71516"/>
                  </a:lnTo>
                  <a:lnTo>
                    <a:pt x="119911" y="60513"/>
                  </a:lnTo>
                  <a:lnTo>
                    <a:pt x="119984" y="55606"/>
                  </a:lnTo>
                  <a:lnTo>
                    <a:pt x="120947" y="54216"/>
                  </a:lnTo>
                  <a:lnTo>
                    <a:pt x="122542" y="53289"/>
                  </a:lnTo>
                  <a:lnTo>
                    <a:pt x="127393" y="51801"/>
                  </a:lnTo>
                  <a:lnTo>
                    <a:pt x="132784" y="51543"/>
                  </a:lnTo>
                  <a:lnTo>
                    <a:pt x="135195" y="50555"/>
                  </a:lnTo>
                  <a:lnTo>
                    <a:pt x="143139" y="45565"/>
                  </a:lnTo>
                  <a:lnTo>
                    <a:pt x="148707" y="44064"/>
                  </a:lnTo>
                  <a:lnTo>
                    <a:pt x="160996" y="43100"/>
                  </a:lnTo>
                  <a:lnTo>
                    <a:pt x="181691" y="42894"/>
                  </a:lnTo>
                  <a:lnTo>
                    <a:pt x="184945" y="41931"/>
                  </a:lnTo>
                  <a:lnTo>
                    <a:pt x="195028" y="36978"/>
                  </a:lnTo>
                  <a:lnTo>
                    <a:pt x="204471" y="35485"/>
                  </a:lnTo>
                  <a:lnTo>
                    <a:pt x="215019" y="32281"/>
                  </a:lnTo>
                  <a:lnTo>
                    <a:pt x="226056" y="28635"/>
                  </a:lnTo>
                  <a:lnTo>
                    <a:pt x="237312" y="27014"/>
                  </a:lnTo>
                  <a:lnTo>
                    <a:pt x="248665" y="26294"/>
                  </a:lnTo>
                  <a:lnTo>
                    <a:pt x="261013" y="25021"/>
                  </a:lnTo>
                  <a:lnTo>
                    <a:pt x="268306" y="23348"/>
                  </a:lnTo>
                  <a:lnTo>
                    <a:pt x="276026" y="21281"/>
                  </a:lnTo>
                  <a:lnTo>
                    <a:pt x="283077" y="19902"/>
                  </a:lnTo>
                  <a:lnTo>
                    <a:pt x="295992" y="18371"/>
                  </a:lnTo>
                  <a:lnTo>
                    <a:pt x="308083" y="15149"/>
                  </a:lnTo>
                  <a:lnTo>
                    <a:pt x="319805" y="11496"/>
                  </a:lnTo>
                  <a:lnTo>
                    <a:pt x="331366" y="9872"/>
                  </a:lnTo>
                  <a:lnTo>
                    <a:pt x="342854" y="9150"/>
                  </a:lnTo>
                  <a:lnTo>
                    <a:pt x="348584" y="8958"/>
                  </a:lnTo>
                  <a:lnTo>
                    <a:pt x="353357" y="7877"/>
                  </a:lnTo>
                  <a:lnTo>
                    <a:pt x="365578" y="2758"/>
                  </a:lnTo>
                  <a:lnTo>
                    <a:pt x="375521" y="1225"/>
                  </a:lnTo>
                  <a:lnTo>
                    <a:pt x="387279" y="363"/>
                  </a:lnTo>
                  <a:lnTo>
                    <a:pt x="399785" y="72"/>
                  </a:lnTo>
                  <a:lnTo>
                    <a:pt x="42005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90"/>
            <p:cNvSpPr/>
            <p:nvPr/>
          </p:nvSpPr>
          <p:spPr>
            <a:xfrm>
              <a:off x="6938044" y="4500575"/>
              <a:ext cx="162844" cy="257163"/>
            </a:xfrm>
            <a:custGeom>
              <a:avLst/>
              <a:gdLst/>
              <a:ahLst/>
              <a:cxnLst/>
              <a:rect l="0" t="0" r="0" b="0"/>
              <a:pathLst>
                <a:path w="162844" h="257163">
                  <a:moveTo>
                    <a:pt x="8538" y="42850"/>
                  </a:moveTo>
                  <a:lnTo>
                    <a:pt x="8538" y="34630"/>
                  </a:lnTo>
                  <a:lnTo>
                    <a:pt x="13089" y="29831"/>
                  </a:lnTo>
                  <a:lnTo>
                    <a:pt x="28938" y="13880"/>
                  </a:lnTo>
                  <a:lnTo>
                    <a:pt x="30711" y="11154"/>
                  </a:lnTo>
                  <a:lnTo>
                    <a:pt x="32680" y="5585"/>
                  </a:lnTo>
                  <a:lnTo>
                    <a:pt x="35110" y="3719"/>
                  </a:lnTo>
                  <a:lnTo>
                    <a:pt x="38635" y="2475"/>
                  </a:lnTo>
                  <a:lnTo>
                    <a:pt x="42891" y="1646"/>
                  </a:lnTo>
                  <a:lnTo>
                    <a:pt x="46680" y="1093"/>
                  </a:lnTo>
                  <a:lnTo>
                    <a:pt x="50158" y="724"/>
                  </a:lnTo>
                  <a:lnTo>
                    <a:pt x="53430" y="478"/>
                  </a:lnTo>
                  <a:lnTo>
                    <a:pt x="57516" y="314"/>
                  </a:lnTo>
                  <a:lnTo>
                    <a:pt x="71416" y="84"/>
                  </a:lnTo>
                  <a:lnTo>
                    <a:pt x="92725" y="0"/>
                  </a:lnTo>
                  <a:lnTo>
                    <a:pt x="98000" y="948"/>
                  </a:lnTo>
                  <a:lnTo>
                    <a:pt x="103422" y="2533"/>
                  </a:lnTo>
                  <a:lnTo>
                    <a:pt x="108941" y="4542"/>
                  </a:lnTo>
                  <a:lnTo>
                    <a:pt x="113574" y="6833"/>
                  </a:lnTo>
                  <a:lnTo>
                    <a:pt x="117615" y="9314"/>
                  </a:lnTo>
                  <a:lnTo>
                    <a:pt x="121260" y="11920"/>
                  </a:lnTo>
                  <a:lnTo>
                    <a:pt x="124644" y="14610"/>
                  </a:lnTo>
                  <a:lnTo>
                    <a:pt x="127852" y="17355"/>
                  </a:lnTo>
                  <a:lnTo>
                    <a:pt x="130943" y="20138"/>
                  </a:lnTo>
                  <a:lnTo>
                    <a:pt x="133004" y="22947"/>
                  </a:lnTo>
                  <a:lnTo>
                    <a:pt x="135294" y="28607"/>
                  </a:lnTo>
                  <a:lnTo>
                    <a:pt x="136857" y="32402"/>
                  </a:lnTo>
                  <a:lnTo>
                    <a:pt x="138851" y="36837"/>
                  </a:lnTo>
                  <a:lnTo>
                    <a:pt x="143607" y="46845"/>
                  </a:lnTo>
                  <a:lnTo>
                    <a:pt x="148897" y="57643"/>
                  </a:lnTo>
                  <a:lnTo>
                    <a:pt x="150688" y="62237"/>
                  </a:lnTo>
                  <a:lnTo>
                    <a:pt x="152679" y="69881"/>
                  </a:lnTo>
                  <a:lnTo>
                    <a:pt x="152257" y="74206"/>
                  </a:lnTo>
                  <a:lnTo>
                    <a:pt x="151023" y="78994"/>
                  </a:lnTo>
                  <a:lnTo>
                    <a:pt x="142199" y="104917"/>
                  </a:lnTo>
                  <a:lnTo>
                    <a:pt x="139555" y="111850"/>
                  </a:lnTo>
                  <a:lnTo>
                    <a:pt x="136841" y="118377"/>
                  </a:lnTo>
                  <a:lnTo>
                    <a:pt x="134078" y="124634"/>
                  </a:lnTo>
                  <a:lnTo>
                    <a:pt x="131284" y="129758"/>
                  </a:lnTo>
                  <a:lnTo>
                    <a:pt x="128469" y="134126"/>
                  </a:lnTo>
                  <a:lnTo>
                    <a:pt x="125639" y="137991"/>
                  </a:lnTo>
                  <a:lnTo>
                    <a:pt x="122800" y="142472"/>
                  </a:lnTo>
                  <a:lnTo>
                    <a:pt x="119956" y="147364"/>
                  </a:lnTo>
                  <a:lnTo>
                    <a:pt x="117106" y="152532"/>
                  </a:lnTo>
                  <a:lnTo>
                    <a:pt x="114254" y="156928"/>
                  </a:lnTo>
                  <a:lnTo>
                    <a:pt x="111400" y="160812"/>
                  </a:lnTo>
                  <a:lnTo>
                    <a:pt x="108546" y="164354"/>
                  </a:lnTo>
                  <a:lnTo>
                    <a:pt x="105690" y="168620"/>
                  </a:lnTo>
                  <a:lnTo>
                    <a:pt x="102833" y="173369"/>
                  </a:lnTo>
                  <a:lnTo>
                    <a:pt x="99976" y="178440"/>
                  </a:lnTo>
                  <a:lnTo>
                    <a:pt x="97120" y="182773"/>
                  </a:lnTo>
                  <a:lnTo>
                    <a:pt x="94263" y="186615"/>
                  </a:lnTo>
                  <a:lnTo>
                    <a:pt x="91406" y="190128"/>
                  </a:lnTo>
                  <a:lnTo>
                    <a:pt x="88548" y="193423"/>
                  </a:lnTo>
                  <a:lnTo>
                    <a:pt x="85690" y="196572"/>
                  </a:lnTo>
                  <a:lnTo>
                    <a:pt x="82833" y="199624"/>
                  </a:lnTo>
                  <a:lnTo>
                    <a:pt x="79023" y="201658"/>
                  </a:lnTo>
                  <a:lnTo>
                    <a:pt x="74579" y="203015"/>
                  </a:lnTo>
                  <a:lnTo>
                    <a:pt x="69710" y="203918"/>
                  </a:lnTo>
                  <a:lnTo>
                    <a:pt x="65511" y="205474"/>
                  </a:lnTo>
                  <a:lnTo>
                    <a:pt x="61760" y="207463"/>
                  </a:lnTo>
                  <a:lnTo>
                    <a:pt x="58308" y="209742"/>
                  </a:lnTo>
                  <a:lnTo>
                    <a:pt x="55053" y="211261"/>
                  </a:lnTo>
                  <a:lnTo>
                    <a:pt x="51930" y="212274"/>
                  </a:lnTo>
                  <a:lnTo>
                    <a:pt x="48896" y="212949"/>
                  </a:lnTo>
                  <a:lnTo>
                    <a:pt x="45921" y="213400"/>
                  </a:lnTo>
                  <a:lnTo>
                    <a:pt x="42985" y="213700"/>
                  </a:lnTo>
                  <a:lnTo>
                    <a:pt x="40075" y="213900"/>
                  </a:lnTo>
                  <a:lnTo>
                    <a:pt x="37183" y="213081"/>
                  </a:lnTo>
                  <a:lnTo>
                    <a:pt x="34302" y="211582"/>
                  </a:lnTo>
                  <a:lnTo>
                    <a:pt x="31429" y="209630"/>
                  </a:lnTo>
                  <a:lnTo>
                    <a:pt x="28561" y="208329"/>
                  </a:lnTo>
                  <a:lnTo>
                    <a:pt x="25697" y="207462"/>
                  </a:lnTo>
                  <a:lnTo>
                    <a:pt x="22835" y="206883"/>
                  </a:lnTo>
                  <a:lnTo>
                    <a:pt x="19974" y="206498"/>
                  </a:lnTo>
                  <a:lnTo>
                    <a:pt x="17115" y="206241"/>
                  </a:lnTo>
                  <a:lnTo>
                    <a:pt x="14256" y="206070"/>
                  </a:lnTo>
                  <a:lnTo>
                    <a:pt x="12350" y="205003"/>
                  </a:lnTo>
                  <a:lnTo>
                    <a:pt x="11079" y="203340"/>
                  </a:lnTo>
                  <a:lnTo>
                    <a:pt x="10232" y="201277"/>
                  </a:lnTo>
                  <a:lnTo>
                    <a:pt x="8715" y="199903"/>
                  </a:lnTo>
                  <a:lnTo>
                    <a:pt x="6751" y="198987"/>
                  </a:lnTo>
                  <a:lnTo>
                    <a:pt x="4489" y="198376"/>
                  </a:lnTo>
                  <a:lnTo>
                    <a:pt x="2981" y="197016"/>
                  </a:lnTo>
                  <a:lnTo>
                    <a:pt x="1976" y="195157"/>
                  </a:lnTo>
                  <a:lnTo>
                    <a:pt x="363" y="189881"/>
                  </a:lnTo>
                  <a:lnTo>
                    <a:pt x="18" y="181968"/>
                  </a:lnTo>
                  <a:lnTo>
                    <a:pt x="0" y="181315"/>
                  </a:lnTo>
                  <a:lnTo>
                    <a:pt x="4526" y="175846"/>
                  </a:lnTo>
                  <a:lnTo>
                    <a:pt x="6816" y="174376"/>
                  </a:lnTo>
                  <a:lnTo>
                    <a:pt x="11900" y="172744"/>
                  </a:lnTo>
                  <a:lnTo>
                    <a:pt x="14589" y="172308"/>
                  </a:lnTo>
                  <a:lnTo>
                    <a:pt x="17335" y="172018"/>
                  </a:lnTo>
                  <a:lnTo>
                    <a:pt x="20118" y="171824"/>
                  </a:lnTo>
                  <a:lnTo>
                    <a:pt x="23878" y="171695"/>
                  </a:lnTo>
                  <a:lnTo>
                    <a:pt x="41061" y="171489"/>
                  </a:lnTo>
                  <a:lnTo>
                    <a:pt x="58460" y="171447"/>
                  </a:lnTo>
                  <a:lnTo>
                    <a:pt x="62775" y="172397"/>
                  </a:lnTo>
                  <a:lnTo>
                    <a:pt x="66603" y="173981"/>
                  </a:lnTo>
                  <a:lnTo>
                    <a:pt x="70108" y="175991"/>
                  </a:lnTo>
                  <a:lnTo>
                    <a:pt x="73397" y="178283"/>
                  </a:lnTo>
                  <a:lnTo>
                    <a:pt x="76543" y="180764"/>
                  </a:lnTo>
                  <a:lnTo>
                    <a:pt x="79591" y="183370"/>
                  </a:lnTo>
                  <a:lnTo>
                    <a:pt x="83529" y="186060"/>
                  </a:lnTo>
                  <a:lnTo>
                    <a:pt x="88060" y="188805"/>
                  </a:lnTo>
                  <a:lnTo>
                    <a:pt x="92984" y="191588"/>
                  </a:lnTo>
                  <a:lnTo>
                    <a:pt x="97221" y="193444"/>
                  </a:lnTo>
                  <a:lnTo>
                    <a:pt x="100997" y="194681"/>
                  </a:lnTo>
                  <a:lnTo>
                    <a:pt x="104468" y="195505"/>
                  </a:lnTo>
                  <a:lnTo>
                    <a:pt x="107733" y="197960"/>
                  </a:lnTo>
                  <a:lnTo>
                    <a:pt x="110863" y="201501"/>
                  </a:lnTo>
                  <a:lnTo>
                    <a:pt x="113903" y="205768"/>
                  </a:lnTo>
                  <a:lnTo>
                    <a:pt x="116881" y="208611"/>
                  </a:lnTo>
                  <a:lnTo>
                    <a:pt x="119819" y="210508"/>
                  </a:lnTo>
                  <a:lnTo>
                    <a:pt x="122731" y="211772"/>
                  </a:lnTo>
                  <a:lnTo>
                    <a:pt x="125624" y="213567"/>
                  </a:lnTo>
                  <a:lnTo>
                    <a:pt x="128506" y="215716"/>
                  </a:lnTo>
                  <a:lnTo>
                    <a:pt x="131379" y="218101"/>
                  </a:lnTo>
                  <a:lnTo>
                    <a:pt x="134247" y="220644"/>
                  </a:lnTo>
                  <a:lnTo>
                    <a:pt x="139974" y="226010"/>
                  </a:lnTo>
                  <a:lnTo>
                    <a:pt x="154269" y="240054"/>
                  </a:lnTo>
                  <a:lnTo>
                    <a:pt x="161149" y="246904"/>
                  </a:lnTo>
                  <a:lnTo>
                    <a:pt x="161714" y="248418"/>
                  </a:lnTo>
                  <a:lnTo>
                    <a:pt x="162620" y="255153"/>
                  </a:lnTo>
                  <a:lnTo>
                    <a:pt x="162843" y="25716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91"/>
            <p:cNvSpPr/>
            <p:nvPr/>
          </p:nvSpPr>
          <p:spPr>
            <a:xfrm>
              <a:off x="7323772" y="4492000"/>
              <a:ext cx="222886" cy="34280"/>
            </a:xfrm>
            <a:custGeom>
              <a:avLst/>
              <a:gdLst/>
              <a:ahLst/>
              <a:cxnLst/>
              <a:rect l="0" t="0" r="0" b="0"/>
              <a:pathLst>
                <a:path w="222886" h="34280">
                  <a:moveTo>
                    <a:pt x="0" y="34279"/>
                  </a:moveTo>
                  <a:lnTo>
                    <a:pt x="7381" y="26898"/>
                  </a:lnTo>
                  <a:lnTo>
                    <a:pt x="10583" y="26237"/>
                  </a:lnTo>
                  <a:lnTo>
                    <a:pt x="15181" y="25943"/>
                  </a:lnTo>
                  <a:lnTo>
                    <a:pt x="20400" y="25812"/>
                  </a:lnTo>
                  <a:lnTo>
                    <a:pt x="23125" y="24825"/>
                  </a:lnTo>
                  <a:lnTo>
                    <a:pt x="25894" y="23214"/>
                  </a:lnTo>
                  <a:lnTo>
                    <a:pt x="28693" y="21188"/>
                  </a:lnTo>
                  <a:lnTo>
                    <a:pt x="32464" y="19837"/>
                  </a:lnTo>
                  <a:lnTo>
                    <a:pt x="36883" y="18936"/>
                  </a:lnTo>
                  <a:lnTo>
                    <a:pt x="41734" y="18335"/>
                  </a:lnTo>
                  <a:lnTo>
                    <a:pt x="46872" y="16983"/>
                  </a:lnTo>
                  <a:lnTo>
                    <a:pt x="52203" y="15129"/>
                  </a:lnTo>
                  <a:lnTo>
                    <a:pt x="57662" y="12939"/>
                  </a:lnTo>
                  <a:lnTo>
                    <a:pt x="63207" y="11481"/>
                  </a:lnTo>
                  <a:lnTo>
                    <a:pt x="68807" y="10508"/>
                  </a:lnTo>
                  <a:lnTo>
                    <a:pt x="74447" y="9859"/>
                  </a:lnTo>
                  <a:lnTo>
                    <a:pt x="80111" y="8474"/>
                  </a:lnTo>
                  <a:lnTo>
                    <a:pt x="85792" y="6599"/>
                  </a:lnTo>
                  <a:lnTo>
                    <a:pt x="91485" y="4396"/>
                  </a:lnTo>
                  <a:lnTo>
                    <a:pt x="98138" y="2927"/>
                  </a:lnTo>
                  <a:lnTo>
                    <a:pt x="105430" y="1948"/>
                  </a:lnTo>
                  <a:lnTo>
                    <a:pt x="113150" y="1295"/>
                  </a:lnTo>
                  <a:lnTo>
                    <a:pt x="120200" y="860"/>
                  </a:lnTo>
                  <a:lnTo>
                    <a:pt x="133115" y="376"/>
                  </a:lnTo>
                  <a:lnTo>
                    <a:pt x="155976" y="66"/>
                  </a:lnTo>
                  <a:lnTo>
                    <a:pt x="178325" y="0"/>
                  </a:lnTo>
                  <a:lnTo>
                    <a:pt x="182701" y="949"/>
                  </a:lnTo>
                  <a:lnTo>
                    <a:pt x="186571" y="2534"/>
                  </a:lnTo>
                  <a:lnTo>
                    <a:pt x="190103" y="4543"/>
                  </a:lnTo>
                  <a:lnTo>
                    <a:pt x="193411" y="5883"/>
                  </a:lnTo>
                  <a:lnTo>
                    <a:pt x="196568" y="6776"/>
                  </a:lnTo>
                  <a:lnTo>
                    <a:pt x="202616" y="7768"/>
                  </a:lnTo>
                  <a:lnTo>
                    <a:pt x="208479" y="8209"/>
                  </a:lnTo>
                  <a:lnTo>
                    <a:pt x="211376" y="9279"/>
                  </a:lnTo>
                  <a:lnTo>
                    <a:pt x="214260" y="10945"/>
                  </a:lnTo>
                  <a:lnTo>
                    <a:pt x="222885" y="1713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92"/>
            <p:cNvSpPr/>
            <p:nvPr/>
          </p:nvSpPr>
          <p:spPr>
            <a:xfrm>
              <a:off x="7349490" y="4586287"/>
              <a:ext cx="171451" cy="17146"/>
            </a:xfrm>
            <a:custGeom>
              <a:avLst/>
              <a:gdLst/>
              <a:ahLst/>
              <a:cxnLst/>
              <a:rect l="0" t="0" r="0" b="0"/>
              <a:pathLst>
                <a:path w="171451" h="17146">
                  <a:moveTo>
                    <a:pt x="0" y="17145"/>
                  </a:moveTo>
                  <a:lnTo>
                    <a:pt x="7381" y="17145"/>
                  </a:lnTo>
                  <a:lnTo>
                    <a:pt x="7777" y="16193"/>
                  </a:lnTo>
                  <a:lnTo>
                    <a:pt x="8043" y="14605"/>
                  </a:lnTo>
                  <a:lnTo>
                    <a:pt x="8219" y="12595"/>
                  </a:lnTo>
                  <a:lnTo>
                    <a:pt x="9289" y="11254"/>
                  </a:lnTo>
                  <a:lnTo>
                    <a:pt x="10956" y="10360"/>
                  </a:lnTo>
                  <a:lnTo>
                    <a:pt x="13018" y="9764"/>
                  </a:lnTo>
                  <a:lnTo>
                    <a:pt x="15346" y="9367"/>
                  </a:lnTo>
                  <a:lnTo>
                    <a:pt x="20473" y="8926"/>
                  </a:lnTo>
                  <a:lnTo>
                    <a:pt x="28467" y="8730"/>
                  </a:lnTo>
                  <a:lnTo>
                    <a:pt x="44569" y="8603"/>
                  </a:lnTo>
                  <a:lnTo>
                    <a:pt x="48763" y="7641"/>
                  </a:lnTo>
                  <a:lnTo>
                    <a:pt x="53464" y="6047"/>
                  </a:lnTo>
                  <a:lnTo>
                    <a:pt x="58502" y="4031"/>
                  </a:lnTo>
                  <a:lnTo>
                    <a:pt x="62814" y="2687"/>
                  </a:lnTo>
                  <a:lnTo>
                    <a:pt x="66641" y="1792"/>
                  </a:lnTo>
                  <a:lnTo>
                    <a:pt x="70145" y="1195"/>
                  </a:lnTo>
                  <a:lnTo>
                    <a:pt x="74386" y="796"/>
                  </a:lnTo>
                  <a:lnTo>
                    <a:pt x="79118" y="531"/>
                  </a:lnTo>
                  <a:lnTo>
                    <a:pt x="88504" y="236"/>
                  </a:lnTo>
                  <a:lnTo>
                    <a:pt x="100094" y="7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593"/>
            <p:cNvSpPr/>
            <p:nvPr/>
          </p:nvSpPr>
          <p:spPr>
            <a:xfrm>
              <a:off x="7632382" y="4406274"/>
              <a:ext cx="162758" cy="274308"/>
            </a:xfrm>
            <a:custGeom>
              <a:avLst/>
              <a:gdLst/>
              <a:ahLst/>
              <a:cxnLst/>
              <a:rect l="0" t="0" r="0" b="0"/>
              <a:pathLst>
                <a:path w="162758" h="274308">
                  <a:moveTo>
                    <a:pt x="25718" y="17136"/>
                  </a:moveTo>
                  <a:lnTo>
                    <a:pt x="25718" y="9754"/>
                  </a:lnTo>
                  <a:lnTo>
                    <a:pt x="26670" y="9358"/>
                  </a:lnTo>
                  <a:lnTo>
                    <a:pt x="30268" y="8916"/>
                  </a:lnTo>
                  <a:lnTo>
                    <a:pt x="33514" y="7846"/>
                  </a:lnTo>
                  <a:lnTo>
                    <a:pt x="37583" y="6180"/>
                  </a:lnTo>
                  <a:lnTo>
                    <a:pt x="42200" y="4117"/>
                  </a:lnTo>
                  <a:lnTo>
                    <a:pt x="46231" y="2742"/>
                  </a:lnTo>
                  <a:lnTo>
                    <a:pt x="49870" y="1825"/>
                  </a:lnTo>
                  <a:lnTo>
                    <a:pt x="53250" y="1213"/>
                  </a:lnTo>
                  <a:lnTo>
                    <a:pt x="56455" y="806"/>
                  </a:lnTo>
                  <a:lnTo>
                    <a:pt x="59544" y="534"/>
                  </a:lnTo>
                  <a:lnTo>
                    <a:pt x="62556" y="353"/>
                  </a:lnTo>
                  <a:lnTo>
                    <a:pt x="68443" y="152"/>
                  </a:lnTo>
                  <a:lnTo>
                    <a:pt x="79983" y="22"/>
                  </a:lnTo>
                  <a:lnTo>
                    <a:pt x="88574" y="0"/>
                  </a:lnTo>
                  <a:lnTo>
                    <a:pt x="91435" y="950"/>
                  </a:lnTo>
                  <a:lnTo>
                    <a:pt x="94294" y="2535"/>
                  </a:lnTo>
                  <a:lnTo>
                    <a:pt x="97153" y="4544"/>
                  </a:lnTo>
                  <a:lnTo>
                    <a:pt x="100011" y="5884"/>
                  </a:lnTo>
                  <a:lnTo>
                    <a:pt x="102869" y="6777"/>
                  </a:lnTo>
                  <a:lnTo>
                    <a:pt x="105727" y="7373"/>
                  </a:lnTo>
                  <a:lnTo>
                    <a:pt x="108585" y="8722"/>
                  </a:lnTo>
                  <a:lnTo>
                    <a:pt x="111443" y="10574"/>
                  </a:lnTo>
                  <a:lnTo>
                    <a:pt x="114300" y="12762"/>
                  </a:lnTo>
                  <a:lnTo>
                    <a:pt x="116205" y="15172"/>
                  </a:lnTo>
                  <a:lnTo>
                    <a:pt x="117475" y="17731"/>
                  </a:lnTo>
                  <a:lnTo>
                    <a:pt x="118321" y="20391"/>
                  </a:lnTo>
                  <a:lnTo>
                    <a:pt x="121802" y="25885"/>
                  </a:lnTo>
                  <a:lnTo>
                    <a:pt x="124064" y="28683"/>
                  </a:lnTo>
                  <a:lnTo>
                    <a:pt x="125572" y="31502"/>
                  </a:lnTo>
                  <a:lnTo>
                    <a:pt x="127248" y="37173"/>
                  </a:lnTo>
                  <a:lnTo>
                    <a:pt x="126742" y="40019"/>
                  </a:lnTo>
                  <a:lnTo>
                    <a:pt x="123640" y="45722"/>
                  </a:lnTo>
                  <a:lnTo>
                    <a:pt x="119086" y="53971"/>
                  </a:lnTo>
                  <a:lnTo>
                    <a:pt x="116538" y="58837"/>
                  </a:lnTo>
                  <a:lnTo>
                    <a:pt x="113707" y="66785"/>
                  </a:lnTo>
                  <a:lnTo>
                    <a:pt x="112952" y="70238"/>
                  </a:lnTo>
                  <a:lnTo>
                    <a:pt x="110544" y="74444"/>
                  </a:lnTo>
                  <a:lnTo>
                    <a:pt x="107033" y="79154"/>
                  </a:lnTo>
                  <a:lnTo>
                    <a:pt x="102789" y="84199"/>
                  </a:lnTo>
                  <a:lnTo>
                    <a:pt x="98053" y="89467"/>
                  </a:lnTo>
                  <a:lnTo>
                    <a:pt x="87711" y="100400"/>
                  </a:lnTo>
                  <a:lnTo>
                    <a:pt x="66678" y="121845"/>
                  </a:lnTo>
                  <a:lnTo>
                    <a:pt x="61597" y="126947"/>
                  </a:lnTo>
                  <a:lnTo>
                    <a:pt x="57257" y="130348"/>
                  </a:lnTo>
                  <a:lnTo>
                    <a:pt x="53412" y="132616"/>
                  </a:lnTo>
                  <a:lnTo>
                    <a:pt x="49895" y="134127"/>
                  </a:lnTo>
                  <a:lnTo>
                    <a:pt x="46598" y="136088"/>
                  </a:lnTo>
                  <a:lnTo>
                    <a:pt x="43448" y="138347"/>
                  </a:lnTo>
                  <a:lnTo>
                    <a:pt x="40396" y="140806"/>
                  </a:lnTo>
                  <a:lnTo>
                    <a:pt x="37408" y="142445"/>
                  </a:lnTo>
                  <a:lnTo>
                    <a:pt x="34463" y="143538"/>
                  </a:lnTo>
                  <a:lnTo>
                    <a:pt x="31548" y="144266"/>
                  </a:lnTo>
                  <a:lnTo>
                    <a:pt x="28652" y="144752"/>
                  </a:lnTo>
                  <a:lnTo>
                    <a:pt x="25769" y="145076"/>
                  </a:lnTo>
                  <a:lnTo>
                    <a:pt x="17189" y="145720"/>
                  </a:lnTo>
                  <a:lnTo>
                    <a:pt x="24530" y="138342"/>
                  </a:lnTo>
                  <a:lnTo>
                    <a:pt x="27730" y="137680"/>
                  </a:lnTo>
                  <a:lnTo>
                    <a:pt x="29916" y="137503"/>
                  </a:lnTo>
                  <a:lnTo>
                    <a:pt x="33279" y="136433"/>
                  </a:lnTo>
                  <a:lnTo>
                    <a:pt x="37426" y="134767"/>
                  </a:lnTo>
                  <a:lnTo>
                    <a:pt x="42096" y="132704"/>
                  </a:lnTo>
                  <a:lnTo>
                    <a:pt x="46161" y="131329"/>
                  </a:lnTo>
                  <a:lnTo>
                    <a:pt x="49825" y="130412"/>
                  </a:lnTo>
                  <a:lnTo>
                    <a:pt x="53219" y="129801"/>
                  </a:lnTo>
                  <a:lnTo>
                    <a:pt x="57387" y="129393"/>
                  </a:lnTo>
                  <a:lnTo>
                    <a:pt x="62070" y="129122"/>
                  </a:lnTo>
                  <a:lnTo>
                    <a:pt x="72354" y="128819"/>
                  </a:lnTo>
                  <a:lnTo>
                    <a:pt x="112642" y="128587"/>
                  </a:lnTo>
                  <a:lnTo>
                    <a:pt x="116052" y="129537"/>
                  </a:lnTo>
                  <a:lnTo>
                    <a:pt x="119278" y="131123"/>
                  </a:lnTo>
                  <a:lnTo>
                    <a:pt x="122381" y="133132"/>
                  </a:lnTo>
                  <a:lnTo>
                    <a:pt x="126355" y="135424"/>
                  </a:lnTo>
                  <a:lnTo>
                    <a:pt x="135850" y="140511"/>
                  </a:lnTo>
                  <a:lnTo>
                    <a:pt x="140097" y="143201"/>
                  </a:lnTo>
                  <a:lnTo>
                    <a:pt x="143880" y="145946"/>
                  </a:lnTo>
                  <a:lnTo>
                    <a:pt x="147356" y="148730"/>
                  </a:lnTo>
                  <a:lnTo>
                    <a:pt x="149672" y="151537"/>
                  </a:lnTo>
                  <a:lnTo>
                    <a:pt x="151217" y="154362"/>
                  </a:lnTo>
                  <a:lnTo>
                    <a:pt x="152245" y="157197"/>
                  </a:lnTo>
                  <a:lnTo>
                    <a:pt x="155930" y="162888"/>
                  </a:lnTo>
                  <a:lnTo>
                    <a:pt x="158246" y="165739"/>
                  </a:lnTo>
                  <a:lnTo>
                    <a:pt x="159790" y="168592"/>
                  </a:lnTo>
                  <a:lnTo>
                    <a:pt x="161505" y="174302"/>
                  </a:lnTo>
                  <a:lnTo>
                    <a:pt x="162268" y="182555"/>
                  </a:lnTo>
                  <a:lnTo>
                    <a:pt x="162607" y="191620"/>
                  </a:lnTo>
                  <a:lnTo>
                    <a:pt x="162757" y="198825"/>
                  </a:lnTo>
                  <a:lnTo>
                    <a:pt x="161845" y="203031"/>
                  </a:lnTo>
                  <a:lnTo>
                    <a:pt x="160284" y="207741"/>
                  </a:lnTo>
                  <a:lnTo>
                    <a:pt x="158291" y="212786"/>
                  </a:lnTo>
                  <a:lnTo>
                    <a:pt x="153537" y="220931"/>
                  </a:lnTo>
                  <a:lnTo>
                    <a:pt x="150935" y="224437"/>
                  </a:lnTo>
                  <a:lnTo>
                    <a:pt x="148249" y="227726"/>
                  </a:lnTo>
                  <a:lnTo>
                    <a:pt x="145505" y="230872"/>
                  </a:lnTo>
                  <a:lnTo>
                    <a:pt x="142723" y="233922"/>
                  </a:lnTo>
                  <a:lnTo>
                    <a:pt x="137093" y="239850"/>
                  </a:lnTo>
                  <a:lnTo>
                    <a:pt x="134257" y="242764"/>
                  </a:lnTo>
                  <a:lnTo>
                    <a:pt x="130462" y="245660"/>
                  </a:lnTo>
                  <a:lnTo>
                    <a:pt x="126028" y="248542"/>
                  </a:lnTo>
                  <a:lnTo>
                    <a:pt x="121166" y="251417"/>
                  </a:lnTo>
                  <a:lnTo>
                    <a:pt x="116972" y="254286"/>
                  </a:lnTo>
                  <a:lnTo>
                    <a:pt x="113224" y="257151"/>
                  </a:lnTo>
                  <a:lnTo>
                    <a:pt x="109772" y="260013"/>
                  </a:lnTo>
                  <a:lnTo>
                    <a:pt x="106520" y="262874"/>
                  </a:lnTo>
                  <a:lnTo>
                    <a:pt x="100364" y="268593"/>
                  </a:lnTo>
                  <a:lnTo>
                    <a:pt x="96437" y="270499"/>
                  </a:lnTo>
                  <a:lnTo>
                    <a:pt x="91913" y="271769"/>
                  </a:lnTo>
                  <a:lnTo>
                    <a:pt x="86994" y="272616"/>
                  </a:lnTo>
                  <a:lnTo>
                    <a:pt x="82761" y="273181"/>
                  </a:lnTo>
                  <a:lnTo>
                    <a:pt x="78986" y="273558"/>
                  </a:lnTo>
                  <a:lnTo>
                    <a:pt x="75518" y="273809"/>
                  </a:lnTo>
                  <a:lnTo>
                    <a:pt x="71300" y="273976"/>
                  </a:lnTo>
                  <a:lnTo>
                    <a:pt x="57215" y="274211"/>
                  </a:lnTo>
                  <a:lnTo>
                    <a:pt x="31547" y="274307"/>
                  </a:lnTo>
                  <a:lnTo>
                    <a:pt x="28651" y="273356"/>
                  </a:lnTo>
                  <a:lnTo>
                    <a:pt x="25769" y="271769"/>
                  </a:lnTo>
                  <a:lnTo>
                    <a:pt x="22894" y="269759"/>
                  </a:lnTo>
                  <a:lnTo>
                    <a:pt x="20026" y="268418"/>
                  </a:lnTo>
                  <a:lnTo>
                    <a:pt x="17160" y="267525"/>
                  </a:lnTo>
                  <a:lnTo>
                    <a:pt x="14297" y="266929"/>
                  </a:lnTo>
                  <a:lnTo>
                    <a:pt x="11437" y="266533"/>
                  </a:lnTo>
                  <a:lnTo>
                    <a:pt x="8577" y="266267"/>
                  </a:lnTo>
                  <a:lnTo>
                    <a:pt x="0" y="2657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594"/>
            <p:cNvSpPr/>
            <p:nvPr/>
          </p:nvSpPr>
          <p:spPr>
            <a:xfrm>
              <a:off x="7889557" y="4303395"/>
              <a:ext cx="428626" cy="334325"/>
            </a:xfrm>
            <a:custGeom>
              <a:avLst/>
              <a:gdLst/>
              <a:ahLst/>
              <a:cxnLst/>
              <a:rect l="0" t="0" r="0" b="0"/>
              <a:pathLst>
                <a:path w="428626" h="334325">
                  <a:moveTo>
                    <a:pt x="0" y="240030"/>
                  </a:moveTo>
                  <a:lnTo>
                    <a:pt x="4551" y="240030"/>
                  </a:lnTo>
                  <a:lnTo>
                    <a:pt x="5892" y="240983"/>
                  </a:lnTo>
                  <a:lnTo>
                    <a:pt x="6785" y="242570"/>
                  </a:lnTo>
                  <a:lnTo>
                    <a:pt x="7778" y="246873"/>
                  </a:lnTo>
                  <a:lnTo>
                    <a:pt x="8220" y="251961"/>
                  </a:lnTo>
                  <a:lnTo>
                    <a:pt x="9289" y="254651"/>
                  </a:lnTo>
                  <a:lnTo>
                    <a:pt x="15923" y="264098"/>
                  </a:lnTo>
                  <a:lnTo>
                    <a:pt x="21334" y="269809"/>
                  </a:lnTo>
                  <a:lnTo>
                    <a:pt x="22794" y="273218"/>
                  </a:lnTo>
                  <a:lnTo>
                    <a:pt x="24419" y="282085"/>
                  </a:lnTo>
                  <a:lnTo>
                    <a:pt x="27681" y="289836"/>
                  </a:lnTo>
                  <a:lnTo>
                    <a:pt x="34872" y="299555"/>
                  </a:lnTo>
                  <a:lnTo>
                    <a:pt x="37535" y="302573"/>
                  </a:lnTo>
                  <a:lnTo>
                    <a:pt x="39311" y="305538"/>
                  </a:lnTo>
                  <a:lnTo>
                    <a:pt x="42763" y="314261"/>
                  </a:lnTo>
                  <a:lnTo>
                    <a:pt x="46946" y="320011"/>
                  </a:lnTo>
                  <a:lnTo>
                    <a:pt x="49394" y="321926"/>
                  </a:lnTo>
                  <a:lnTo>
                    <a:pt x="51980" y="323202"/>
                  </a:lnTo>
                  <a:lnTo>
                    <a:pt x="54656" y="324053"/>
                  </a:lnTo>
                  <a:lnTo>
                    <a:pt x="60169" y="327538"/>
                  </a:lnTo>
                  <a:lnTo>
                    <a:pt x="62973" y="329801"/>
                  </a:lnTo>
                  <a:lnTo>
                    <a:pt x="65794" y="331310"/>
                  </a:lnTo>
                  <a:lnTo>
                    <a:pt x="75469" y="333930"/>
                  </a:lnTo>
                  <a:lnTo>
                    <a:pt x="86256" y="334275"/>
                  </a:lnTo>
                  <a:lnTo>
                    <a:pt x="98377" y="334324"/>
                  </a:lnTo>
                  <a:lnTo>
                    <a:pt x="99875" y="333373"/>
                  </a:lnTo>
                  <a:lnTo>
                    <a:pt x="100873" y="331786"/>
                  </a:lnTo>
                  <a:lnTo>
                    <a:pt x="102476" y="326946"/>
                  </a:lnTo>
                  <a:lnTo>
                    <a:pt x="102754" y="317006"/>
                  </a:lnTo>
                  <a:lnTo>
                    <a:pt x="102835" y="306546"/>
                  </a:lnTo>
                  <a:lnTo>
                    <a:pt x="100314" y="297850"/>
                  </a:lnTo>
                  <a:lnTo>
                    <a:pt x="96972" y="288588"/>
                  </a:lnTo>
                  <a:lnTo>
                    <a:pt x="95486" y="281296"/>
                  </a:lnTo>
                  <a:lnTo>
                    <a:pt x="92286" y="272340"/>
                  </a:lnTo>
                  <a:lnTo>
                    <a:pt x="88641" y="262010"/>
                  </a:lnTo>
                  <a:lnTo>
                    <a:pt x="87670" y="256588"/>
                  </a:lnTo>
                  <a:lnTo>
                    <a:pt x="87022" y="251069"/>
                  </a:lnTo>
                  <a:lnTo>
                    <a:pt x="85637" y="245484"/>
                  </a:lnTo>
                  <a:lnTo>
                    <a:pt x="83760" y="239856"/>
                  </a:lnTo>
                  <a:lnTo>
                    <a:pt x="81558" y="234199"/>
                  </a:lnTo>
                  <a:lnTo>
                    <a:pt x="80090" y="228522"/>
                  </a:lnTo>
                  <a:lnTo>
                    <a:pt x="79110" y="222833"/>
                  </a:lnTo>
                  <a:lnTo>
                    <a:pt x="78458" y="217136"/>
                  </a:lnTo>
                  <a:lnTo>
                    <a:pt x="77070" y="211432"/>
                  </a:lnTo>
                  <a:lnTo>
                    <a:pt x="75193" y="205724"/>
                  </a:lnTo>
                  <a:lnTo>
                    <a:pt x="72989" y="200015"/>
                  </a:lnTo>
                  <a:lnTo>
                    <a:pt x="71519" y="194303"/>
                  </a:lnTo>
                  <a:lnTo>
                    <a:pt x="70539" y="188590"/>
                  </a:lnTo>
                  <a:lnTo>
                    <a:pt x="69886" y="182876"/>
                  </a:lnTo>
                  <a:lnTo>
                    <a:pt x="69161" y="173988"/>
                  </a:lnTo>
                  <a:lnTo>
                    <a:pt x="68838" y="165910"/>
                  </a:lnTo>
                  <a:lnTo>
                    <a:pt x="68631" y="145203"/>
                  </a:lnTo>
                  <a:lnTo>
                    <a:pt x="68580" y="78433"/>
                  </a:lnTo>
                  <a:lnTo>
                    <a:pt x="69533" y="75148"/>
                  </a:lnTo>
                  <a:lnTo>
                    <a:pt x="71119" y="72959"/>
                  </a:lnTo>
                  <a:lnTo>
                    <a:pt x="80512" y="64894"/>
                  </a:lnTo>
                  <a:lnTo>
                    <a:pt x="88731" y="56904"/>
                  </a:lnTo>
                  <a:lnTo>
                    <a:pt x="91539" y="55081"/>
                  </a:lnTo>
                  <a:lnTo>
                    <a:pt x="105430" y="49615"/>
                  </a:lnTo>
                  <a:lnTo>
                    <a:pt x="115438" y="44911"/>
                  </a:lnTo>
                  <a:lnTo>
                    <a:pt x="143025" y="31326"/>
                  </a:lnTo>
                  <a:lnTo>
                    <a:pt x="154372" y="28210"/>
                  </a:lnTo>
                  <a:lnTo>
                    <a:pt x="166717" y="25872"/>
                  </a:lnTo>
                  <a:lnTo>
                    <a:pt x="174010" y="23916"/>
                  </a:lnTo>
                  <a:lnTo>
                    <a:pt x="181729" y="21659"/>
                  </a:lnTo>
                  <a:lnTo>
                    <a:pt x="188780" y="20154"/>
                  </a:lnTo>
                  <a:lnTo>
                    <a:pt x="201695" y="18482"/>
                  </a:lnTo>
                  <a:lnTo>
                    <a:pt x="208758" y="17084"/>
                  </a:lnTo>
                  <a:lnTo>
                    <a:pt x="216324" y="15199"/>
                  </a:lnTo>
                  <a:lnTo>
                    <a:pt x="224226" y="12990"/>
                  </a:lnTo>
                  <a:lnTo>
                    <a:pt x="231399" y="11517"/>
                  </a:lnTo>
                  <a:lnTo>
                    <a:pt x="244449" y="9881"/>
                  </a:lnTo>
                  <a:lnTo>
                    <a:pt x="251548" y="8492"/>
                  </a:lnTo>
                  <a:lnTo>
                    <a:pt x="259139" y="6614"/>
                  </a:lnTo>
                  <a:lnTo>
                    <a:pt x="267056" y="4409"/>
                  </a:lnTo>
                  <a:lnTo>
                    <a:pt x="275193" y="2939"/>
                  </a:lnTo>
                  <a:lnTo>
                    <a:pt x="283475" y="1960"/>
                  </a:lnTo>
                  <a:lnTo>
                    <a:pt x="291853" y="1306"/>
                  </a:lnTo>
                  <a:lnTo>
                    <a:pt x="300296" y="871"/>
                  </a:lnTo>
                  <a:lnTo>
                    <a:pt x="317297" y="387"/>
                  </a:lnTo>
                  <a:lnTo>
                    <a:pt x="350736" y="51"/>
                  </a:lnTo>
                  <a:lnTo>
                    <a:pt x="413833" y="0"/>
                  </a:lnTo>
                  <a:lnTo>
                    <a:pt x="416858" y="952"/>
                  </a:lnTo>
                  <a:lnTo>
                    <a:pt x="428625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595"/>
            <p:cNvSpPr/>
            <p:nvPr/>
          </p:nvSpPr>
          <p:spPr>
            <a:xfrm>
              <a:off x="8052466" y="4414945"/>
              <a:ext cx="300007" cy="171342"/>
            </a:xfrm>
            <a:custGeom>
              <a:avLst/>
              <a:gdLst/>
              <a:ahLst/>
              <a:cxnLst/>
              <a:rect l="0" t="0" r="0" b="0"/>
              <a:pathLst>
                <a:path w="300007" h="171342">
                  <a:moveTo>
                    <a:pt x="8541" y="51327"/>
                  </a:moveTo>
                  <a:lnTo>
                    <a:pt x="1161" y="51327"/>
                  </a:lnTo>
                  <a:lnTo>
                    <a:pt x="763" y="50375"/>
                  </a:lnTo>
                  <a:lnTo>
                    <a:pt x="204" y="45436"/>
                  </a:lnTo>
                  <a:lnTo>
                    <a:pt x="16" y="40745"/>
                  </a:lnTo>
                  <a:lnTo>
                    <a:pt x="0" y="38557"/>
                  </a:lnTo>
                  <a:lnTo>
                    <a:pt x="942" y="36146"/>
                  </a:lnTo>
                  <a:lnTo>
                    <a:pt x="4529" y="30928"/>
                  </a:lnTo>
                  <a:lnTo>
                    <a:pt x="5866" y="28202"/>
                  </a:lnTo>
                  <a:lnTo>
                    <a:pt x="6758" y="25433"/>
                  </a:lnTo>
                  <a:lnTo>
                    <a:pt x="7352" y="22634"/>
                  </a:lnTo>
                  <a:lnTo>
                    <a:pt x="9653" y="20769"/>
                  </a:lnTo>
                  <a:lnTo>
                    <a:pt x="13093" y="19525"/>
                  </a:lnTo>
                  <a:lnTo>
                    <a:pt x="17291" y="18696"/>
                  </a:lnTo>
                  <a:lnTo>
                    <a:pt x="24496" y="15234"/>
                  </a:lnTo>
                  <a:lnTo>
                    <a:pt x="27750" y="12978"/>
                  </a:lnTo>
                  <a:lnTo>
                    <a:pt x="33906" y="10471"/>
                  </a:lnTo>
                  <a:lnTo>
                    <a:pt x="42726" y="9059"/>
                  </a:lnTo>
                  <a:lnTo>
                    <a:pt x="45619" y="8861"/>
                  </a:lnTo>
                  <a:lnTo>
                    <a:pt x="53913" y="6101"/>
                  </a:lnTo>
                  <a:lnTo>
                    <a:pt x="62996" y="2652"/>
                  </a:lnTo>
                  <a:lnTo>
                    <a:pt x="70208" y="1119"/>
                  </a:lnTo>
                  <a:lnTo>
                    <a:pt x="76589" y="437"/>
                  </a:lnTo>
                  <a:lnTo>
                    <a:pt x="85535" y="54"/>
                  </a:lnTo>
                  <a:lnTo>
                    <a:pt x="88447" y="0"/>
                  </a:lnTo>
                  <a:lnTo>
                    <a:pt x="91339" y="917"/>
                  </a:lnTo>
                  <a:lnTo>
                    <a:pt x="97093" y="4475"/>
                  </a:lnTo>
                  <a:lnTo>
                    <a:pt x="105365" y="6691"/>
                  </a:lnTo>
                  <a:lnTo>
                    <a:pt x="117095" y="8114"/>
                  </a:lnTo>
                  <a:lnTo>
                    <a:pt x="121240" y="10849"/>
                  </a:lnTo>
                  <a:lnTo>
                    <a:pt x="123679" y="12912"/>
                  </a:lnTo>
                  <a:lnTo>
                    <a:pt x="125305" y="15239"/>
                  </a:lnTo>
                  <a:lnTo>
                    <a:pt x="127111" y="20366"/>
                  </a:lnTo>
                  <a:lnTo>
                    <a:pt x="128128" y="24056"/>
                  </a:lnTo>
                  <a:lnTo>
                    <a:pt x="128271" y="26479"/>
                  </a:lnTo>
                  <a:lnTo>
                    <a:pt x="128429" y="34251"/>
                  </a:lnTo>
                  <a:lnTo>
                    <a:pt x="128519" y="44786"/>
                  </a:lnTo>
                  <a:lnTo>
                    <a:pt x="127578" y="47919"/>
                  </a:lnTo>
                  <a:lnTo>
                    <a:pt x="125999" y="50960"/>
                  </a:lnTo>
                  <a:lnTo>
                    <a:pt x="123995" y="53939"/>
                  </a:lnTo>
                  <a:lnTo>
                    <a:pt x="121705" y="57831"/>
                  </a:lnTo>
                  <a:lnTo>
                    <a:pt x="119226" y="62331"/>
                  </a:lnTo>
                  <a:lnTo>
                    <a:pt x="116621" y="67235"/>
                  </a:lnTo>
                  <a:lnTo>
                    <a:pt x="113932" y="71458"/>
                  </a:lnTo>
                  <a:lnTo>
                    <a:pt x="111187" y="75225"/>
                  </a:lnTo>
                  <a:lnTo>
                    <a:pt x="108404" y="78689"/>
                  </a:lnTo>
                  <a:lnTo>
                    <a:pt x="105597" y="81951"/>
                  </a:lnTo>
                  <a:lnTo>
                    <a:pt x="102773" y="85078"/>
                  </a:lnTo>
                  <a:lnTo>
                    <a:pt x="97094" y="91093"/>
                  </a:lnTo>
                  <a:lnTo>
                    <a:pt x="82832" y="105588"/>
                  </a:lnTo>
                  <a:lnTo>
                    <a:pt x="79976" y="109409"/>
                  </a:lnTo>
                  <a:lnTo>
                    <a:pt x="77120" y="113861"/>
                  </a:lnTo>
                  <a:lnTo>
                    <a:pt x="74262" y="118734"/>
                  </a:lnTo>
                  <a:lnTo>
                    <a:pt x="72358" y="122935"/>
                  </a:lnTo>
                  <a:lnTo>
                    <a:pt x="71088" y="126688"/>
                  </a:lnTo>
                  <a:lnTo>
                    <a:pt x="70242" y="130143"/>
                  </a:lnTo>
                  <a:lnTo>
                    <a:pt x="68725" y="133399"/>
                  </a:lnTo>
                  <a:lnTo>
                    <a:pt x="66761" y="136522"/>
                  </a:lnTo>
                  <a:lnTo>
                    <a:pt x="64499" y="139556"/>
                  </a:lnTo>
                  <a:lnTo>
                    <a:pt x="62038" y="141579"/>
                  </a:lnTo>
                  <a:lnTo>
                    <a:pt x="59447" y="142927"/>
                  </a:lnTo>
                  <a:lnTo>
                    <a:pt x="56766" y="143827"/>
                  </a:lnTo>
                  <a:lnTo>
                    <a:pt x="54978" y="145379"/>
                  </a:lnTo>
                  <a:lnTo>
                    <a:pt x="53788" y="147365"/>
                  </a:lnTo>
                  <a:lnTo>
                    <a:pt x="52463" y="152113"/>
                  </a:lnTo>
                  <a:lnTo>
                    <a:pt x="51874" y="157399"/>
                  </a:lnTo>
                  <a:lnTo>
                    <a:pt x="51445" y="162298"/>
                  </a:lnTo>
                  <a:lnTo>
                    <a:pt x="51416" y="167181"/>
                  </a:lnTo>
                  <a:lnTo>
                    <a:pt x="52364" y="168568"/>
                  </a:lnTo>
                  <a:lnTo>
                    <a:pt x="53950" y="169493"/>
                  </a:lnTo>
                  <a:lnTo>
                    <a:pt x="58785" y="170977"/>
                  </a:lnTo>
                  <a:lnTo>
                    <a:pt x="66585" y="171270"/>
                  </a:lnTo>
                  <a:lnTo>
                    <a:pt x="109066" y="171341"/>
                  </a:lnTo>
                  <a:lnTo>
                    <a:pt x="114610" y="170389"/>
                  </a:lnTo>
                  <a:lnTo>
                    <a:pt x="120211" y="168802"/>
                  </a:lnTo>
                  <a:lnTo>
                    <a:pt x="125851" y="166791"/>
                  </a:lnTo>
                  <a:lnTo>
                    <a:pt x="131515" y="164498"/>
                  </a:lnTo>
                  <a:lnTo>
                    <a:pt x="137196" y="162017"/>
                  </a:lnTo>
                  <a:lnTo>
                    <a:pt x="142889" y="159411"/>
                  </a:lnTo>
                  <a:lnTo>
                    <a:pt x="149541" y="157673"/>
                  </a:lnTo>
                  <a:lnTo>
                    <a:pt x="156834" y="156515"/>
                  </a:lnTo>
                  <a:lnTo>
                    <a:pt x="164553" y="155742"/>
                  </a:lnTo>
                  <a:lnTo>
                    <a:pt x="171604" y="154274"/>
                  </a:lnTo>
                  <a:lnTo>
                    <a:pt x="178210" y="152344"/>
                  </a:lnTo>
                  <a:lnTo>
                    <a:pt x="184519" y="150104"/>
                  </a:lnTo>
                  <a:lnTo>
                    <a:pt x="190630" y="148611"/>
                  </a:lnTo>
                  <a:lnTo>
                    <a:pt x="196608" y="147616"/>
                  </a:lnTo>
                  <a:lnTo>
                    <a:pt x="202499" y="146952"/>
                  </a:lnTo>
                  <a:lnTo>
                    <a:pt x="209284" y="145557"/>
                  </a:lnTo>
                  <a:lnTo>
                    <a:pt x="216665" y="143675"/>
                  </a:lnTo>
                  <a:lnTo>
                    <a:pt x="224443" y="141467"/>
                  </a:lnTo>
                  <a:lnTo>
                    <a:pt x="230581" y="139995"/>
                  </a:lnTo>
                  <a:lnTo>
                    <a:pt x="239940" y="138360"/>
                  </a:lnTo>
                  <a:lnTo>
                    <a:pt x="244722" y="137924"/>
                  </a:lnTo>
                  <a:lnTo>
                    <a:pt x="249815" y="137633"/>
                  </a:lnTo>
                  <a:lnTo>
                    <a:pt x="259601" y="137311"/>
                  </a:lnTo>
                  <a:lnTo>
                    <a:pt x="271419" y="137129"/>
                  </a:lnTo>
                  <a:lnTo>
                    <a:pt x="300006" y="13705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596"/>
            <p:cNvSpPr/>
            <p:nvPr/>
          </p:nvSpPr>
          <p:spPr>
            <a:xfrm>
              <a:off x="6826567" y="5006387"/>
              <a:ext cx="248603" cy="85679"/>
            </a:xfrm>
            <a:custGeom>
              <a:avLst/>
              <a:gdLst/>
              <a:ahLst/>
              <a:cxnLst/>
              <a:rect l="0" t="0" r="0" b="0"/>
              <a:pathLst>
                <a:path w="248603" h="85679">
                  <a:moveTo>
                    <a:pt x="0" y="85678"/>
                  </a:moveTo>
                  <a:lnTo>
                    <a:pt x="0" y="78296"/>
                  </a:lnTo>
                  <a:lnTo>
                    <a:pt x="953" y="76947"/>
                  </a:lnTo>
                  <a:lnTo>
                    <a:pt x="2540" y="75095"/>
                  </a:lnTo>
                  <a:lnTo>
                    <a:pt x="4551" y="72907"/>
                  </a:lnTo>
                  <a:lnTo>
                    <a:pt x="5891" y="69544"/>
                  </a:lnTo>
                  <a:lnTo>
                    <a:pt x="6785" y="65397"/>
                  </a:lnTo>
                  <a:lnTo>
                    <a:pt x="7381" y="60727"/>
                  </a:lnTo>
                  <a:lnTo>
                    <a:pt x="8731" y="56662"/>
                  </a:lnTo>
                  <a:lnTo>
                    <a:pt x="10583" y="52999"/>
                  </a:lnTo>
                  <a:lnTo>
                    <a:pt x="12770" y="49604"/>
                  </a:lnTo>
                  <a:lnTo>
                    <a:pt x="15182" y="46389"/>
                  </a:lnTo>
                  <a:lnTo>
                    <a:pt x="17741" y="43292"/>
                  </a:lnTo>
                  <a:lnTo>
                    <a:pt x="20400" y="40276"/>
                  </a:lnTo>
                  <a:lnTo>
                    <a:pt x="23125" y="36360"/>
                  </a:lnTo>
                  <a:lnTo>
                    <a:pt x="25894" y="31844"/>
                  </a:lnTo>
                  <a:lnTo>
                    <a:pt x="28693" y="26929"/>
                  </a:lnTo>
                  <a:lnTo>
                    <a:pt x="32463" y="22699"/>
                  </a:lnTo>
                  <a:lnTo>
                    <a:pt x="36883" y="18927"/>
                  </a:lnTo>
                  <a:lnTo>
                    <a:pt x="41733" y="15459"/>
                  </a:lnTo>
                  <a:lnTo>
                    <a:pt x="45920" y="12195"/>
                  </a:lnTo>
                  <a:lnTo>
                    <a:pt x="49663" y="9067"/>
                  </a:lnTo>
                  <a:lnTo>
                    <a:pt x="53112" y="6029"/>
                  </a:lnTo>
                  <a:lnTo>
                    <a:pt x="56363" y="4004"/>
                  </a:lnTo>
                  <a:lnTo>
                    <a:pt x="62515" y="1753"/>
                  </a:lnTo>
                  <a:lnTo>
                    <a:pt x="68425" y="753"/>
                  </a:lnTo>
                  <a:lnTo>
                    <a:pt x="74226" y="308"/>
                  </a:lnTo>
                  <a:lnTo>
                    <a:pt x="79979" y="111"/>
                  </a:lnTo>
                  <a:lnTo>
                    <a:pt x="88574" y="0"/>
                  </a:lnTo>
                  <a:lnTo>
                    <a:pt x="91434" y="936"/>
                  </a:lnTo>
                  <a:lnTo>
                    <a:pt x="94294" y="2513"/>
                  </a:lnTo>
                  <a:lnTo>
                    <a:pt x="97153" y="4517"/>
                  </a:lnTo>
                  <a:lnTo>
                    <a:pt x="99059" y="7758"/>
                  </a:lnTo>
                  <a:lnTo>
                    <a:pt x="100329" y="11824"/>
                  </a:lnTo>
                  <a:lnTo>
                    <a:pt x="101176" y="16439"/>
                  </a:lnTo>
                  <a:lnTo>
                    <a:pt x="102693" y="20469"/>
                  </a:lnTo>
                  <a:lnTo>
                    <a:pt x="104657" y="24108"/>
                  </a:lnTo>
                  <a:lnTo>
                    <a:pt x="106919" y="27486"/>
                  </a:lnTo>
                  <a:lnTo>
                    <a:pt x="108427" y="30690"/>
                  </a:lnTo>
                  <a:lnTo>
                    <a:pt x="109432" y="33780"/>
                  </a:lnTo>
                  <a:lnTo>
                    <a:pt x="110103" y="36792"/>
                  </a:lnTo>
                  <a:lnTo>
                    <a:pt x="111501" y="40704"/>
                  </a:lnTo>
                  <a:lnTo>
                    <a:pt x="113387" y="45218"/>
                  </a:lnTo>
                  <a:lnTo>
                    <a:pt x="118706" y="57048"/>
                  </a:lnTo>
                  <a:lnTo>
                    <a:pt x="121047" y="58971"/>
                  </a:lnTo>
                  <a:lnTo>
                    <a:pt x="124513" y="61206"/>
                  </a:lnTo>
                  <a:lnTo>
                    <a:pt x="128729" y="63648"/>
                  </a:lnTo>
                  <a:lnTo>
                    <a:pt x="132491" y="65277"/>
                  </a:lnTo>
                  <a:lnTo>
                    <a:pt x="139213" y="67085"/>
                  </a:lnTo>
                  <a:lnTo>
                    <a:pt x="145397" y="68247"/>
                  </a:lnTo>
                  <a:lnTo>
                    <a:pt x="153148" y="68448"/>
                  </a:lnTo>
                  <a:lnTo>
                    <a:pt x="173215" y="68522"/>
                  </a:lnTo>
                  <a:lnTo>
                    <a:pt x="176436" y="67573"/>
                  </a:lnTo>
                  <a:lnTo>
                    <a:pt x="179537" y="65988"/>
                  </a:lnTo>
                  <a:lnTo>
                    <a:pt x="182557" y="63979"/>
                  </a:lnTo>
                  <a:lnTo>
                    <a:pt x="185522" y="61687"/>
                  </a:lnTo>
                  <a:lnTo>
                    <a:pt x="188451" y="59206"/>
                  </a:lnTo>
                  <a:lnTo>
                    <a:pt x="191357" y="56600"/>
                  </a:lnTo>
                  <a:lnTo>
                    <a:pt x="195198" y="53910"/>
                  </a:lnTo>
                  <a:lnTo>
                    <a:pt x="199665" y="51164"/>
                  </a:lnTo>
                  <a:lnTo>
                    <a:pt x="204548" y="48381"/>
                  </a:lnTo>
                  <a:lnTo>
                    <a:pt x="208755" y="45574"/>
                  </a:lnTo>
                  <a:lnTo>
                    <a:pt x="212513" y="42749"/>
                  </a:lnTo>
                  <a:lnTo>
                    <a:pt x="215970" y="39914"/>
                  </a:lnTo>
                  <a:lnTo>
                    <a:pt x="219228" y="36118"/>
                  </a:lnTo>
                  <a:lnTo>
                    <a:pt x="222352" y="31683"/>
                  </a:lnTo>
                  <a:lnTo>
                    <a:pt x="225387" y="26821"/>
                  </a:lnTo>
                  <a:lnTo>
                    <a:pt x="228363" y="23580"/>
                  </a:lnTo>
                  <a:lnTo>
                    <a:pt x="231299" y="21420"/>
                  </a:lnTo>
                  <a:lnTo>
                    <a:pt x="234210" y="19979"/>
                  </a:lnTo>
                  <a:lnTo>
                    <a:pt x="237102" y="18066"/>
                  </a:lnTo>
                  <a:lnTo>
                    <a:pt x="239983" y="15838"/>
                  </a:lnTo>
                  <a:lnTo>
                    <a:pt x="248602" y="852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597"/>
            <p:cNvSpPr/>
            <p:nvPr/>
          </p:nvSpPr>
          <p:spPr>
            <a:xfrm>
              <a:off x="6826567" y="5143544"/>
              <a:ext cx="171451" cy="101600"/>
            </a:xfrm>
            <a:custGeom>
              <a:avLst/>
              <a:gdLst/>
              <a:ahLst/>
              <a:cxnLst/>
              <a:rect l="0" t="0" r="0" b="0"/>
              <a:pathLst>
                <a:path w="171451" h="101600">
                  <a:moveTo>
                    <a:pt x="0" y="42818"/>
                  </a:moveTo>
                  <a:lnTo>
                    <a:pt x="0" y="35437"/>
                  </a:lnTo>
                  <a:lnTo>
                    <a:pt x="953" y="34088"/>
                  </a:lnTo>
                  <a:lnTo>
                    <a:pt x="2540" y="32235"/>
                  </a:lnTo>
                  <a:lnTo>
                    <a:pt x="4551" y="30048"/>
                  </a:lnTo>
                  <a:lnTo>
                    <a:pt x="5891" y="27637"/>
                  </a:lnTo>
                  <a:lnTo>
                    <a:pt x="6785" y="25078"/>
                  </a:lnTo>
                  <a:lnTo>
                    <a:pt x="7381" y="22418"/>
                  </a:lnTo>
                  <a:lnTo>
                    <a:pt x="8731" y="19693"/>
                  </a:lnTo>
                  <a:lnTo>
                    <a:pt x="10583" y="16924"/>
                  </a:lnTo>
                  <a:lnTo>
                    <a:pt x="12770" y="14126"/>
                  </a:lnTo>
                  <a:lnTo>
                    <a:pt x="16133" y="11308"/>
                  </a:lnTo>
                  <a:lnTo>
                    <a:pt x="20280" y="8476"/>
                  </a:lnTo>
                  <a:lnTo>
                    <a:pt x="24951" y="5636"/>
                  </a:lnTo>
                  <a:lnTo>
                    <a:pt x="29016" y="3743"/>
                  </a:lnTo>
                  <a:lnTo>
                    <a:pt x="32679" y="2480"/>
                  </a:lnTo>
                  <a:lnTo>
                    <a:pt x="36073" y="1639"/>
                  </a:lnTo>
                  <a:lnTo>
                    <a:pt x="39289" y="1078"/>
                  </a:lnTo>
                  <a:lnTo>
                    <a:pt x="42385" y="704"/>
                  </a:lnTo>
                  <a:lnTo>
                    <a:pt x="49648" y="104"/>
                  </a:lnTo>
                  <a:lnTo>
                    <a:pt x="53181" y="21"/>
                  </a:lnTo>
                  <a:lnTo>
                    <a:pt x="55456" y="0"/>
                  </a:lnTo>
                  <a:lnTo>
                    <a:pt x="57925" y="937"/>
                  </a:lnTo>
                  <a:lnTo>
                    <a:pt x="60525" y="2515"/>
                  </a:lnTo>
                  <a:lnTo>
                    <a:pt x="63210" y="4519"/>
                  </a:lnTo>
                  <a:lnTo>
                    <a:pt x="65952" y="6808"/>
                  </a:lnTo>
                  <a:lnTo>
                    <a:pt x="68733" y="9286"/>
                  </a:lnTo>
                  <a:lnTo>
                    <a:pt x="71540" y="11891"/>
                  </a:lnTo>
                  <a:lnTo>
                    <a:pt x="73411" y="14580"/>
                  </a:lnTo>
                  <a:lnTo>
                    <a:pt x="74659" y="17326"/>
                  </a:lnTo>
                  <a:lnTo>
                    <a:pt x="75490" y="20108"/>
                  </a:lnTo>
                  <a:lnTo>
                    <a:pt x="76996" y="23868"/>
                  </a:lnTo>
                  <a:lnTo>
                    <a:pt x="78954" y="28280"/>
                  </a:lnTo>
                  <a:lnTo>
                    <a:pt x="81211" y="33126"/>
                  </a:lnTo>
                  <a:lnTo>
                    <a:pt x="82715" y="37309"/>
                  </a:lnTo>
                  <a:lnTo>
                    <a:pt x="83718" y="41051"/>
                  </a:lnTo>
                  <a:lnTo>
                    <a:pt x="84387" y="44497"/>
                  </a:lnTo>
                  <a:lnTo>
                    <a:pt x="84833" y="48700"/>
                  </a:lnTo>
                  <a:lnTo>
                    <a:pt x="85131" y="53407"/>
                  </a:lnTo>
                  <a:lnTo>
                    <a:pt x="85329" y="58450"/>
                  </a:lnTo>
                  <a:lnTo>
                    <a:pt x="86414" y="62764"/>
                  </a:lnTo>
                  <a:lnTo>
                    <a:pt x="88089" y="66593"/>
                  </a:lnTo>
                  <a:lnTo>
                    <a:pt x="90158" y="70098"/>
                  </a:lnTo>
                  <a:lnTo>
                    <a:pt x="91538" y="73387"/>
                  </a:lnTo>
                  <a:lnTo>
                    <a:pt x="92458" y="76533"/>
                  </a:lnTo>
                  <a:lnTo>
                    <a:pt x="93071" y="79582"/>
                  </a:lnTo>
                  <a:lnTo>
                    <a:pt x="94433" y="81614"/>
                  </a:lnTo>
                  <a:lnTo>
                    <a:pt x="96293" y="82970"/>
                  </a:lnTo>
                  <a:lnTo>
                    <a:pt x="98486" y="83873"/>
                  </a:lnTo>
                  <a:lnTo>
                    <a:pt x="99947" y="85429"/>
                  </a:lnTo>
                  <a:lnTo>
                    <a:pt x="100921" y="87418"/>
                  </a:lnTo>
                  <a:lnTo>
                    <a:pt x="101571" y="89696"/>
                  </a:lnTo>
                  <a:lnTo>
                    <a:pt x="102956" y="91215"/>
                  </a:lnTo>
                  <a:lnTo>
                    <a:pt x="104833" y="92228"/>
                  </a:lnTo>
                  <a:lnTo>
                    <a:pt x="110137" y="93853"/>
                  </a:lnTo>
                  <a:lnTo>
                    <a:pt x="112477" y="94939"/>
                  </a:lnTo>
                  <a:lnTo>
                    <a:pt x="126090" y="101599"/>
                  </a:lnTo>
                  <a:lnTo>
                    <a:pt x="127875" y="101056"/>
                  </a:lnTo>
                  <a:lnTo>
                    <a:pt x="132398" y="97912"/>
                  </a:lnTo>
                  <a:lnTo>
                    <a:pt x="134938" y="96692"/>
                  </a:lnTo>
                  <a:lnTo>
                    <a:pt x="137584" y="95879"/>
                  </a:lnTo>
                  <a:lnTo>
                    <a:pt x="144123" y="94575"/>
                  </a:lnTo>
                  <a:lnTo>
                    <a:pt x="146564" y="93515"/>
                  </a:lnTo>
                  <a:lnTo>
                    <a:pt x="160353" y="86900"/>
                  </a:lnTo>
                  <a:lnTo>
                    <a:pt x="162147" y="85541"/>
                  </a:lnTo>
                  <a:lnTo>
                    <a:pt x="164296" y="83683"/>
                  </a:lnTo>
                  <a:lnTo>
                    <a:pt x="171450" y="7710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598"/>
            <p:cNvSpPr/>
            <p:nvPr/>
          </p:nvSpPr>
          <p:spPr>
            <a:xfrm>
              <a:off x="7186623" y="4929187"/>
              <a:ext cx="180012" cy="137161"/>
            </a:xfrm>
            <a:custGeom>
              <a:avLst/>
              <a:gdLst/>
              <a:ahLst/>
              <a:cxnLst/>
              <a:rect l="0" t="0" r="0" b="0"/>
              <a:pathLst>
                <a:path w="180012" h="137161">
                  <a:moveTo>
                    <a:pt x="42852" y="0"/>
                  </a:moveTo>
                  <a:lnTo>
                    <a:pt x="42852" y="4551"/>
                  </a:lnTo>
                  <a:lnTo>
                    <a:pt x="41900" y="6844"/>
                  </a:lnTo>
                  <a:lnTo>
                    <a:pt x="40312" y="9325"/>
                  </a:lnTo>
                  <a:lnTo>
                    <a:pt x="38301" y="11932"/>
                  </a:lnTo>
                  <a:lnTo>
                    <a:pt x="36960" y="14622"/>
                  </a:lnTo>
                  <a:lnTo>
                    <a:pt x="36067" y="17368"/>
                  </a:lnTo>
                  <a:lnTo>
                    <a:pt x="35471" y="20151"/>
                  </a:lnTo>
                  <a:lnTo>
                    <a:pt x="35074" y="22959"/>
                  </a:lnTo>
                  <a:lnTo>
                    <a:pt x="34809" y="25784"/>
                  </a:lnTo>
                  <a:lnTo>
                    <a:pt x="34633" y="28620"/>
                  </a:lnTo>
                  <a:lnTo>
                    <a:pt x="33562" y="31462"/>
                  </a:lnTo>
                  <a:lnTo>
                    <a:pt x="31896" y="34310"/>
                  </a:lnTo>
                  <a:lnTo>
                    <a:pt x="29833" y="37161"/>
                  </a:lnTo>
                  <a:lnTo>
                    <a:pt x="28458" y="40966"/>
                  </a:lnTo>
                  <a:lnTo>
                    <a:pt x="27540" y="45408"/>
                  </a:lnTo>
                  <a:lnTo>
                    <a:pt x="26929" y="50275"/>
                  </a:lnTo>
                  <a:lnTo>
                    <a:pt x="25570" y="54472"/>
                  </a:lnTo>
                  <a:lnTo>
                    <a:pt x="23710" y="58222"/>
                  </a:lnTo>
                  <a:lnTo>
                    <a:pt x="21518" y="61675"/>
                  </a:lnTo>
                  <a:lnTo>
                    <a:pt x="19104" y="65882"/>
                  </a:lnTo>
                  <a:lnTo>
                    <a:pt x="13882" y="75636"/>
                  </a:lnTo>
                  <a:lnTo>
                    <a:pt x="12108" y="79951"/>
                  </a:lnTo>
                  <a:lnTo>
                    <a:pt x="10926" y="83781"/>
                  </a:lnTo>
                  <a:lnTo>
                    <a:pt x="10138" y="87287"/>
                  </a:lnTo>
                  <a:lnTo>
                    <a:pt x="8660" y="91529"/>
                  </a:lnTo>
                  <a:lnTo>
                    <a:pt x="6723" y="96262"/>
                  </a:lnTo>
                  <a:lnTo>
                    <a:pt x="1319" y="108444"/>
                  </a:lnTo>
                  <a:lnTo>
                    <a:pt x="580" y="112650"/>
                  </a:lnTo>
                  <a:lnTo>
                    <a:pt x="24" y="119584"/>
                  </a:lnTo>
                  <a:lnTo>
                    <a:pt x="0" y="124439"/>
                  </a:lnTo>
                  <a:lnTo>
                    <a:pt x="949" y="125821"/>
                  </a:lnTo>
                  <a:lnTo>
                    <a:pt x="2534" y="126744"/>
                  </a:lnTo>
                  <a:lnTo>
                    <a:pt x="7371" y="128224"/>
                  </a:lnTo>
                  <a:lnTo>
                    <a:pt x="12760" y="128480"/>
                  </a:lnTo>
                  <a:lnTo>
                    <a:pt x="20389" y="128556"/>
                  </a:lnTo>
                  <a:lnTo>
                    <a:pt x="23114" y="127614"/>
                  </a:lnTo>
                  <a:lnTo>
                    <a:pt x="28682" y="124027"/>
                  </a:lnTo>
                  <a:lnTo>
                    <a:pt x="31500" y="122690"/>
                  </a:lnTo>
                  <a:lnTo>
                    <a:pt x="34331" y="121798"/>
                  </a:lnTo>
                  <a:lnTo>
                    <a:pt x="37171" y="121204"/>
                  </a:lnTo>
                  <a:lnTo>
                    <a:pt x="40969" y="120808"/>
                  </a:lnTo>
                  <a:lnTo>
                    <a:pt x="45407" y="120543"/>
                  </a:lnTo>
                  <a:lnTo>
                    <a:pt x="55417" y="120250"/>
                  </a:lnTo>
                  <a:lnTo>
                    <a:pt x="99855" y="120021"/>
                  </a:lnTo>
                  <a:lnTo>
                    <a:pt x="135588" y="120016"/>
                  </a:lnTo>
                  <a:lnTo>
                    <a:pt x="139919" y="120968"/>
                  </a:lnTo>
                  <a:lnTo>
                    <a:pt x="143759" y="122555"/>
                  </a:lnTo>
                  <a:lnTo>
                    <a:pt x="147270" y="124566"/>
                  </a:lnTo>
                  <a:lnTo>
                    <a:pt x="150564" y="126859"/>
                  </a:lnTo>
                  <a:lnTo>
                    <a:pt x="153712" y="129341"/>
                  </a:lnTo>
                  <a:lnTo>
                    <a:pt x="156764" y="131947"/>
                  </a:lnTo>
                  <a:lnTo>
                    <a:pt x="159751" y="133685"/>
                  </a:lnTo>
                  <a:lnTo>
                    <a:pt x="162695" y="134843"/>
                  </a:lnTo>
                  <a:lnTo>
                    <a:pt x="165609" y="135615"/>
                  </a:lnTo>
                  <a:lnTo>
                    <a:pt x="168505" y="136130"/>
                  </a:lnTo>
                  <a:lnTo>
                    <a:pt x="171389" y="136473"/>
                  </a:lnTo>
                  <a:lnTo>
                    <a:pt x="180011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599"/>
            <p:cNvSpPr/>
            <p:nvPr/>
          </p:nvSpPr>
          <p:spPr>
            <a:xfrm>
              <a:off x="7358062" y="4920615"/>
              <a:ext cx="8573" cy="282893"/>
            </a:xfrm>
            <a:custGeom>
              <a:avLst/>
              <a:gdLst/>
              <a:ahLst/>
              <a:cxnLst/>
              <a:rect l="0" t="0" r="0" b="0"/>
              <a:pathLst>
                <a:path w="8573" h="282893">
                  <a:moveTo>
                    <a:pt x="0" y="0"/>
                  </a:moveTo>
                  <a:lnTo>
                    <a:pt x="0" y="264068"/>
                  </a:lnTo>
                  <a:lnTo>
                    <a:pt x="953" y="268438"/>
                  </a:lnTo>
                  <a:lnTo>
                    <a:pt x="2540" y="272304"/>
                  </a:lnTo>
                  <a:lnTo>
                    <a:pt x="8572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600"/>
            <p:cNvSpPr/>
            <p:nvPr/>
          </p:nvSpPr>
          <p:spPr>
            <a:xfrm>
              <a:off x="7503794" y="5143532"/>
              <a:ext cx="25719" cy="25686"/>
            </a:xfrm>
            <a:custGeom>
              <a:avLst/>
              <a:gdLst/>
              <a:ahLst/>
              <a:cxnLst/>
              <a:rect l="0" t="0" r="0" b="0"/>
              <a:pathLst>
                <a:path w="25719" h="25686">
                  <a:moveTo>
                    <a:pt x="0" y="25685"/>
                  </a:moveTo>
                  <a:lnTo>
                    <a:pt x="0" y="17217"/>
                  </a:lnTo>
                  <a:lnTo>
                    <a:pt x="7382" y="9741"/>
                  </a:lnTo>
                  <a:lnTo>
                    <a:pt x="8731" y="9341"/>
                  </a:lnTo>
                  <a:lnTo>
                    <a:pt x="10584" y="9074"/>
                  </a:lnTo>
                  <a:lnTo>
                    <a:pt x="12772" y="8896"/>
                  </a:lnTo>
                  <a:lnTo>
                    <a:pt x="14230" y="7825"/>
                  </a:lnTo>
                  <a:lnTo>
                    <a:pt x="15202" y="6158"/>
                  </a:lnTo>
                  <a:lnTo>
                    <a:pt x="15850" y="4095"/>
                  </a:lnTo>
                  <a:lnTo>
                    <a:pt x="17234" y="2719"/>
                  </a:lnTo>
                  <a:lnTo>
                    <a:pt x="19110" y="1802"/>
                  </a:lnTo>
                  <a:lnTo>
                    <a:pt x="25603" y="0"/>
                  </a:lnTo>
                  <a:lnTo>
                    <a:pt x="25641" y="941"/>
                  </a:lnTo>
                  <a:lnTo>
                    <a:pt x="25718" y="85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601"/>
            <p:cNvSpPr/>
            <p:nvPr/>
          </p:nvSpPr>
          <p:spPr>
            <a:xfrm>
              <a:off x="7572375" y="4912161"/>
              <a:ext cx="162878" cy="255703"/>
            </a:xfrm>
            <a:custGeom>
              <a:avLst/>
              <a:gdLst/>
              <a:ahLst/>
              <a:cxnLst/>
              <a:rect l="0" t="0" r="0" b="0"/>
              <a:pathLst>
                <a:path w="162878" h="255703">
                  <a:moveTo>
                    <a:pt x="0" y="85606"/>
                  </a:moveTo>
                  <a:lnTo>
                    <a:pt x="0" y="65455"/>
                  </a:lnTo>
                  <a:lnTo>
                    <a:pt x="952" y="62647"/>
                  </a:lnTo>
                  <a:lnTo>
                    <a:pt x="4550" y="56987"/>
                  </a:lnTo>
                  <a:lnTo>
                    <a:pt x="9325" y="51297"/>
                  </a:lnTo>
                  <a:lnTo>
                    <a:pt x="11931" y="48446"/>
                  </a:lnTo>
                  <a:lnTo>
                    <a:pt x="19908" y="40198"/>
                  </a:lnTo>
                  <a:lnTo>
                    <a:pt x="45380" y="14522"/>
                  </a:lnTo>
                  <a:lnTo>
                    <a:pt x="48351" y="12499"/>
                  </a:lnTo>
                  <a:lnTo>
                    <a:pt x="51284" y="11150"/>
                  </a:lnTo>
                  <a:lnTo>
                    <a:pt x="54192" y="10252"/>
                  </a:lnTo>
                  <a:lnTo>
                    <a:pt x="58035" y="8700"/>
                  </a:lnTo>
                  <a:lnTo>
                    <a:pt x="62503" y="6713"/>
                  </a:lnTo>
                  <a:lnTo>
                    <a:pt x="67386" y="4436"/>
                  </a:lnTo>
                  <a:lnTo>
                    <a:pt x="71594" y="2917"/>
                  </a:lnTo>
                  <a:lnTo>
                    <a:pt x="75351" y="1906"/>
                  </a:lnTo>
                  <a:lnTo>
                    <a:pt x="78809" y="1230"/>
                  </a:lnTo>
                  <a:lnTo>
                    <a:pt x="82067" y="780"/>
                  </a:lnTo>
                  <a:lnTo>
                    <a:pt x="85191" y="481"/>
                  </a:lnTo>
                  <a:lnTo>
                    <a:pt x="88226" y="281"/>
                  </a:lnTo>
                  <a:lnTo>
                    <a:pt x="92155" y="148"/>
                  </a:lnTo>
                  <a:lnTo>
                    <a:pt x="101600" y="0"/>
                  </a:lnTo>
                  <a:lnTo>
                    <a:pt x="105833" y="912"/>
                  </a:lnTo>
                  <a:lnTo>
                    <a:pt x="109608" y="2474"/>
                  </a:lnTo>
                  <a:lnTo>
                    <a:pt x="113076" y="4467"/>
                  </a:lnTo>
                  <a:lnTo>
                    <a:pt x="115389" y="6748"/>
                  </a:lnTo>
                  <a:lnTo>
                    <a:pt x="116931" y="9222"/>
                  </a:lnTo>
                  <a:lnTo>
                    <a:pt x="117959" y="11823"/>
                  </a:lnTo>
                  <a:lnTo>
                    <a:pt x="121641" y="17254"/>
                  </a:lnTo>
                  <a:lnTo>
                    <a:pt x="126453" y="23795"/>
                  </a:lnTo>
                  <a:lnTo>
                    <a:pt x="129069" y="28206"/>
                  </a:lnTo>
                  <a:lnTo>
                    <a:pt x="131766" y="33052"/>
                  </a:lnTo>
                  <a:lnTo>
                    <a:pt x="133564" y="38188"/>
                  </a:lnTo>
                  <a:lnTo>
                    <a:pt x="134763" y="43516"/>
                  </a:lnTo>
                  <a:lnTo>
                    <a:pt x="135562" y="48974"/>
                  </a:lnTo>
                  <a:lnTo>
                    <a:pt x="136094" y="54517"/>
                  </a:lnTo>
                  <a:lnTo>
                    <a:pt x="136449" y="60118"/>
                  </a:lnTo>
                  <a:lnTo>
                    <a:pt x="136687" y="65756"/>
                  </a:lnTo>
                  <a:lnTo>
                    <a:pt x="136949" y="79641"/>
                  </a:lnTo>
                  <a:lnTo>
                    <a:pt x="137019" y="87345"/>
                  </a:lnTo>
                  <a:lnTo>
                    <a:pt x="136114" y="95337"/>
                  </a:lnTo>
                  <a:lnTo>
                    <a:pt x="134557" y="103524"/>
                  </a:lnTo>
                  <a:lnTo>
                    <a:pt x="132567" y="111838"/>
                  </a:lnTo>
                  <a:lnTo>
                    <a:pt x="131240" y="120239"/>
                  </a:lnTo>
                  <a:lnTo>
                    <a:pt x="130356" y="128698"/>
                  </a:lnTo>
                  <a:lnTo>
                    <a:pt x="129766" y="137194"/>
                  </a:lnTo>
                  <a:lnTo>
                    <a:pt x="128420" y="144763"/>
                  </a:lnTo>
                  <a:lnTo>
                    <a:pt x="126572" y="151714"/>
                  </a:lnTo>
                  <a:lnTo>
                    <a:pt x="116759" y="181109"/>
                  </a:lnTo>
                  <a:lnTo>
                    <a:pt x="114034" y="188327"/>
                  </a:lnTo>
                  <a:lnTo>
                    <a:pt x="111265" y="195044"/>
                  </a:lnTo>
                  <a:lnTo>
                    <a:pt x="108467" y="201428"/>
                  </a:lnTo>
                  <a:lnTo>
                    <a:pt x="104696" y="207588"/>
                  </a:lnTo>
                  <a:lnTo>
                    <a:pt x="100277" y="213600"/>
                  </a:lnTo>
                  <a:lnTo>
                    <a:pt x="95426" y="219513"/>
                  </a:lnTo>
                  <a:lnTo>
                    <a:pt x="92192" y="224407"/>
                  </a:lnTo>
                  <a:lnTo>
                    <a:pt x="88600" y="232386"/>
                  </a:lnTo>
                  <a:lnTo>
                    <a:pt x="85736" y="235847"/>
                  </a:lnTo>
                  <a:lnTo>
                    <a:pt x="81922" y="239106"/>
                  </a:lnTo>
                  <a:lnTo>
                    <a:pt x="77475" y="242232"/>
                  </a:lnTo>
                  <a:lnTo>
                    <a:pt x="73557" y="244316"/>
                  </a:lnTo>
                  <a:lnTo>
                    <a:pt x="69993" y="245705"/>
                  </a:lnTo>
                  <a:lnTo>
                    <a:pt x="66664" y="246631"/>
                  </a:lnTo>
                  <a:lnTo>
                    <a:pt x="64445" y="248201"/>
                  </a:lnTo>
                  <a:lnTo>
                    <a:pt x="62966" y="250200"/>
                  </a:lnTo>
                  <a:lnTo>
                    <a:pt x="61979" y="252486"/>
                  </a:lnTo>
                  <a:lnTo>
                    <a:pt x="60369" y="254009"/>
                  </a:lnTo>
                  <a:lnTo>
                    <a:pt x="58344" y="255025"/>
                  </a:lnTo>
                  <a:lnTo>
                    <a:pt x="56041" y="255702"/>
                  </a:lnTo>
                  <a:lnTo>
                    <a:pt x="53553" y="255201"/>
                  </a:lnTo>
                  <a:lnTo>
                    <a:pt x="50941" y="253914"/>
                  </a:lnTo>
                  <a:lnTo>
                    <a:pt x="44458" y="249556"/>
                  </a:lnTo>
                  <a:lnTo>
                    <a:pt x="41032" y="246421"/>
                  </a:lnTo>
                  <a:lnTo>
                    <a:pt x="38784" y="244251"/>
                  </a:lnTo>
                  <a:lnTo>
                    <a:pt x="37286" y="241852"/>
                  </a:lnTo>
                  <a:lnTo>
                    <a:pt x="35621" y="236646"/>
                  </a:lnTo>
                  <a:lnTo>
                    <a:pt x="34882" y="231158"/>
                  </a:lnTo>
                  <a:lnTo>
                    <a:pt x="34552" y="225544"/>
                  </a:lnTo>
                  <a:lnTo>
                    <a:pt x="34407" y="219873"/>
                  </a:lnTo>
                  <a:lnTo>
                    <a:pt x="35321" y="217027"/>
                  </a:lnTo>
                  <a:lnTo>
                    <a:pt x="38875" y="211326"/>
                  </a:lnTo>
                  <a:lnTo>
                    <a:pt x="41090" y="205616"/>
                  </a:lnTo>
                  <a:lnTo>
                    <a:pt x="41681" y="202761"/>
                  </a:lnTo>
                  <a:lnTo>
                    <a:pt x="43027" y="200857"/>
                  </a:lnTo>
                  <a:lnTo>
                    <a:pt x="44877" y="199587"/>
                  </a:lnTo>
                  <a:lnTo>
                    <a:pt x="49472" y="198177"/>
                  </a:lnTo>
                  <a:lnTo>
                    <a:pt x="52031" y="197801"/>
                  </a:lnTo>
                  <a:lnTo>
                    <a:pt x="54690" y="197550"/>
                  </a:lnTo>
                  <a:lnTo>
                    <a:pt x="58367" y="196430"/>
                  </a:lnTo>
                  <a:lnTo>
                    <a:pt x="62724" y="194732"/>
                  </a:lnTo>
                  <a:lnTo>
                    <a:pt x="67533" y="192646"/>
                  </a:lnTo>
                  <a:lnTo>
                    <a:pt x="71692" y="191256"/>
                  </a:lnTo>
                  <a:lnTo>
                    <a:pt x="75417" y="190330"/>
                  </a:lnTo>
                  <a:lnTo>
                    <a:pt x="78853" y="189712"/>
                  </a:lnTo>
                  <a:lnTo>
                    <a:pt x="82096" y="189300"/>
                  </a:lnTo>
                  <a:lnTo>
                    <a:pt x="85211" y="189026"/>
                  </a:lnTo>
                  <a:lnTo>
                    <a:pt x="88239" y="188842"/>
                  </a:lnTo>
                  <a:lnTo>
                    <a:pt x="91211" y="189673"/>
                  </a:lnTo>
                  <a:lnTo>
                    <a:pt x="94145" y="191179"/>
                  </a:lnTo>
                  <a:lnTo>
                    <a:pt x="97052" y="193135"/>
                  </a:lnTo>
                  <a:lnTo>
                    <a:pt x="100897" y="194440"/>
                  </a:lnTo>
                  <a:lnTo>
                    <a:pt x="105364" y="195309"/>
                  </a:lnTo>
                  <a:lnTo>
                    <a:pt x="110248" y="195889"/>
                  </a:lnTo>
                  <a:lnTo>
                    <a:pt x="114456" y="197228"/>
                  </a:lnTo>
                  <a:lnTo>
                    <a:pt x="118213" y="199073"/>
                  </a:lnTo>
                  <a:lnTo>
                    <a:pt x="121672" y="201256"/>
                  </a:lnTo>
                  <a:lnTo>
                    <a:pt x="125882" y="202711"/>
                  </a:lnTo>
                  <a:lnTo>
                    <a:pt x="130594" y="203681"/>
                  </a:lnTo>
                  <a:lnTo>
                    <a:pt x="135639" y="204328"/>
                  </a:lnTo>
                  <a:lnTo>
                    <a:pt x="139956" y="204759"/>
                  </a:lnTo>
                  <a:lnTo>
                    <a:pt x="143787" y="205047"/>
                  </a:lnTo>
                  <a:lnTo>
                    <a:pt x="147293" y="205238"/>
                  </a:lnTo>
                  <a:lnTo>
                    <a:pt x="153728" y="205451"/>
                  </a:lnTo>
                  <a:lnTo>
                    <a:pt x="162877" y="20562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602"/>
            <p:cNvSpPr/>
            <p:nvPr/>
          </p:nvSpPr>
          <p:spPr>
            <a:xfrm>
              <a:off x="7820977" y="4903470"/>
              <a:ext cx="145733" cy="99236"/>
            </a:xfrm>
            <a:custGeom>
              <a:avLst/>
              <a:gdLst/>
              <a:ahLst/>
              <a:cxnLst/>
              <a:rect l="0" t="0" r="0" b="0"/>
              <a:pathLst>
                <a:path w="145733" h="99236">
                  <a:moveTo>
                    <a:pt x="25717" y="0"/>
                  </a:moveTo>
                  <a:lnTo>
                    <a:pt x="17148" y="0"/>
                  </a:lnTo>
                  <a:lnTo>
                    <a:pt x="17145" y="20151"/>
                  </a:lnTo>
                  <a:lnTo>
                    <a:pt x="16193" y="22959"/>
                  </a:lnTo>
                  <a:lnTo>
                    <a:pt x="14605" y="25783"/>
                  </a:lnTo>
                  <a:lnTo>
                    <a:pt x="12594" y="28619"/>
                  </a:lnTo>
                  <a:lnTo>
                    <a:pt x="11254" y="31462"/>
                  </a:lnTo>
                  <a:lnTo>
                    <a:pt x="10360" y="34309"/>
                  </a:lnTo>
                  <a:lnTo>
                    <a:pt x="9765" y="37160"/>
                  </a:lnTo>
                  <a:lnTo>
                    <a:pt x="9367" y="40013"/>
                  </a:lnTo>
                  <a:lnTo>
                    <a:pt x="9103" y="42868"/>
                  </a:lnTo>
                  <a:lnTo>
                    <a:pt x="8926" y="45724"/>
                  </a:lnTo>
                  <a:lnTo>
                    <a:pt x="7855" y="48580"/>
                  </a:lnTo>
                  <a:lnTo>
                    <a:pt x="6190" y="51437"/>
                  </a:lnTo>
                  <a:lnTo>
                    <a:pt x="4126" y="54294"/>
                  </a:lnTo>
                  <a:lnTo>
                    <a:pt x="2751" y="57150"/>
                  </a:lnTo>
                  <a:lnTo>
                    <a:pt x="1834" y="60008"/>
                  </a:lnTo>
                  <a:lnTo>
                    <a:pt x="1223" y="62865"/>
                  </a:lnTo>
                  <a:lnTo>
                    <a:pt x="815" y="65722"/>
                  </a:lnTo>
                  <a:lnTo>
                    <a:pt x="544" y="68580"/>
                  </a:lnTo>
                  <a:lnTo>
                    <a:pt x="32" y="76650"/>
                  </a:lnTo>
                  <a:lnTo>
                    <a:pt x="1" y="85677"/>
                  </a:lnTo>
                  <a:lnTo>
                    <a:pt x="0" y="85692"/>
                  </a:lnTo>
                  <a:lnTo>
                    <a:pt x="71341" y="85725"/>
                  </a:lnTo>
                  <a:lnTo>
                    <a:pt x="74230" y="86677"/>
                  </a:lnTo>
                  <a:lnTo>
                    <a:pt x="77109" y="88265"/>
                  </a:lnTo>
                  <a:lnTo>
                    <a:pt x="79981" y="90275"/>
                  </a:lnTo>
                  <a:lnTo>
                    <a:pt x="82849" y="91616"/>
                  </a:lnTo>
                  <a:lnTo>
                    <a:pt x="85713" y="92510"/>
                  </a:lnTo>
                  <a:lnTo>
                    <a:pt x="88574" y="93106"/>
                  </a:lnTo>
                  <a:lnTo>
                    <a:pt x="92387" y="93503"/>
                  </a:lnTo>
                  <a:lnTo>
                    <a:pt x="96834" y="93767"/>
                  </a:lnTo>
                  <a:lnTo>
                    <a:pt x="105903" y="94062"/>
                  </a:lnTo>
                  <a:lnTo>
                    <a:pt x="119486" y="94250"/>
                  </a:lnTo>
                  <a:lnTo>
                    <a:pt x="135435" y="94295"/>
                  </a:lnTo>
                  <a:lnTo>
                    <a:pt x="138934" y="96836"/>
                  </a:lnTo>
                  <a:lnTo>
                    <a:pt x="141200" y="98847"/>
                  </a:lnTo>
                  <a:lnTo>
                    <a:pt x="142712" y="99235"/>
                  </a:lnTo>
                  <a:lnTo>
                    <a:pt x="143718" y="98542"/>
                  </a:lnTo>
                  <a:lnTo>
                    <a:pt x="145732" y="942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603"/>
            <p:cNvSpPr/>
            <p:nvPr/>
          </p:nvSpPr>
          <p:spPr>
            <a:xfrm>
              <a:off x="7915275" y="4860638"/>
              <a:ext cx="51435" cy="334298"/>
            </a:xfrm>
            <a:custGeom>
              <a:avLst/>
              <a:gdLst/>
              <a:ahLst/>
              <a:cxnLst/>
              <a:rect l="0" t="0" r="0" b="0"/>
              <a:pathLst>
                <a:path w="51435" h="334298">
                  <a:moveTo>
                    <a:pt x="51434" y="8541"/>
                  </a:moveTo>
                  <a:lnTo>
                    <a:pt x="51434" y="0"/>
                  </a:lnTo>
                  <a:lnTo>
                    <a:pt x="51434" y="4529"/>
                  </a:lnTo>
                  <a:lnTo>
                    <a:pt x="50482" y="6819"/>
                  </a:lnTo>
                  <a:lnTo>
                    <a:pt x="48895" y="9298"/>
                  </a:lnTo>
                  <a:lnTo>
                    <a:pt x="46883" y="11904"/>
                  </a:lnTo>
                  <a:lnTo>
                    <a:pt x="45543" y="15546"/>
                  </a:lnTo>
                  <a:lnTo>
                    <a:pt x="44054" y="24672"/>
                  </a:lnTo>
                  <a:lnTo>
                    <a:pt x="43391" y="35078"/>
                  </a:lnTo>
                  <a:lnTo>
                    <a:pt x="43215" y="40520"/>
                  </a:lnTo>
                  <a:lnTo>
                    <a:pt x="42145" y="47006"/>
                  </a:lnTo>
                  <a:lnTo>
                    <a:pt x="40479" y="54187"/>
                  </a:lnTo>
                  <a:lnTo>
                    <a:pt x="33583" y="80486"/>
                  </a:lnTo>
                  <a:lnTo>
                    <a:pt x="30962" y="90795"/>
                  </a:lnTo>
                  <a:lnTo>
                    <a:pt x="29213" y="100524"/>
                  </a:lnTo>
                  <a:lnTo>
                    <a:pt x="28047" y="109869"/>
                  </a:lnTo>
                  <a:lnTo>
                    <a:pt x="27271" y="118956"/>
                  </a:lnTo>
                  <a:lnTo>
                    <a:pt x="25801" y="129776"/>
                  </a:lnTo>
                  <a:lnTo>
                    <a:pt x="21626" y="154498"/>
                  </a:lnTo>
                  <a:lnTo>
                    <a:pt x="20133" y="165854"/>
                  </a:lnTo>
                  <a:lnTo>
                    <a:pt x="19137" y="176282"/>
                  </a:lnTo>
                  <a:lnTo>
                    <a:pt x="18473" y="186091"/>
                  </a:lnTo>
                  <a:lnTo>
                    <a:pt x="17078" y="196440"/>
                  </a:lnTo>
                  <a:lnTo>
                    <a:pt x="15195" y="207150"/>
                  </a:lnTo>
                  <a:lnTo>
                    <a:pt x="12987" y="218100"/>
                  </a:lnTo>
                  <a:lnTo>
                    <a:pt x="11516" y="228257"/>
                  </a:lnTo>
                  <a:lnTo>
                    <a:pt x="10534" y="237886"/>
                  </a:lnTo>
                  <a:lnTo>
                    <a:pt x="9880" y="247163"/>
                  </a:lnTo>
                  <a:lnTo>
                    <a:pt x="8491" y="256205"/>
                  </a:lnTo>
                  <a:lnTo>
                    <a:pt x="6614" y="265091"/>
                  </a:lnTo>
                  <a:lnTo>
                    <a:pt x="4409" y="273872"/>
                  </a:lnTo>
                  <a:lnTo>
                    <a:pt x="2939" y="281631"/>
                  </a:lnTo>
                  <a:lnTo>
                    <a:pt x="1960" y="288708"/>
                  </a:lnTo>
                  <a:lnTo>
                    <a:pt x="1306" y="295332"/>
                  </a:lnTo>
                  <a:lnTo>
                    <a:pt x="870" y="301653"/>
                  </a:lnTo>
                  <a:lnTo>
                    <a:pt x="580" y="307772"/>
                  </a:lnTo>
                  <a:lnTo>
                    <a:pt x="171" y="322945"/>
                  </a:lnTo>
                  <a:lnTo>
                    <a:pt x="0" y="3342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4</a:t>
            </a:r>
          </a:p>
        </p:txBody>
      </p:sp>
      <p:pic>
        <p:nvPicPr>
          <p:cNvPr id="614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09600" y="1600200"/>
            <a:ext cx="7369175" cy="561975"/>
          </a:xfrm>
          <a:noFill/>
          <a:ln/>
        </p:spPr>
      </p:pic>
      <p:sp>
        <p:nvSpPr>
          <p:cNvPr id="4" name="SMARTPenAnnotation539"/>
          <p:cNvSpPr/>
          <p:nvPr/>
        </p:nvSpPr>
        <p:spPr>
          <a:xfrm>
            <a:off x="4606452" y="2580322"/>
            <a:ext cx="2209126" cy="1748394"/>
          </a:xfrm>
          <a:custGeom>
            <a:avLst/>
            <a:gdLst/>
            <a:ahLst/>
            <a:cxnLst/>
            <a:rect l="0" t="0" r="0" b="0"/>
            <a:pathLst>
              <a:path w="2209126" h="1748394">
                <a:moveTo>
                  <a:pt x="1191415" y="8573"/>
                </a:moveTo>
                <a:lnTo>
                  <a:pt x="1163044" y="8573"/>
                </a:lnTo>
                <a:lnTo>
                  <a:pt x="1125388" y="795"/>
                </a:lnTo>
                <a:lnTo>
                  <a:pt x="1060406" y="14"/>
                </a:lnTo>
                <a:lnTo>
                  <a:pt x="964391" y="0"/>
                </a:lnTo>
                <a:lnTo>
                  <a:pt x="899789" y="8043"/>
                </a:lnTo>
                <a:lnTo>
                  <a:pt x="862957" y="9455"/>
                </a:lnTo>
                <a:lnTo>
                  <a:pt x="796975" y="24170"/>
                </a:lnTo>
                <a:lnTo>
                  <a:pt x="731036" y="36240"/>
                </a:lnTo>
                <a:lnTo>
                  <a:pt x="662365" y="57226"/>
                </a:lnTo>
                <a:lnTo>
                  <a:pt x="600056" y="77157"/>
                </a:lnTo>
                <a:lnTo>
                  <a:pt x="557069" y="92393"/>
                </a:lnTo>
                <a:lnTo>
                  <a:pt x="488471" y="122519"/>
                </a:lnTo>
                <a:lnTo>
                  <a:pt x="419890" y="156302"/>
                </a:lnTo>
                <a:lnTo>
                  <a:pt x="352263" y="200103"/>
                </a:lnTo>
                <a:lnTo>
                  <a:pt x="276541" y="257176"/>
                </a:lnTo>
                <a:lnTo>
                  <a:pt x="245896" y="286703"/>
                </a:lnTo>
                <a:lnTo>
                  <a:pt x="227578" y="308786"/>
                </a:lnTo>
                <a:lnTo>
                  <a:pt x="198811" y="336338"/>
                </a:lnTo>
                <a:lnTo>
                  <a:pt x="162873" y="385939"/>
                </a:lnTo>
                <a:lnTo>
                  <a:pt x="128439" y="432968"/>
                </a:lnTo>
                <a:lnTo>
                  <a:pt x="99852" y="479503"/>
                </a:lnTo>
                <a:lnTo>
                  <a:pt x="79530" y="514240"/>
                </a:lnTo>
                <a:lnTo>
                  <a:pt x="60068" y="565775"/>
                </a:lnTo>
                <a:lnTo>
                  <a:pt x="53276" y="582926"/>
                </a:lnTo>
                <a:lnTo>
                  <a:pt x="35935" y="619759"/>
                </a:lnTo>
                <a:lnTo>
                  <a:pt x="20078" y="668813"/>
                </a:lnTo>
                <a:lnTo>
                  <a:pt x="10997" y="709573"/>
                </a:lnTo>
                <a:lnTo>
                  <a:pt x="7798" y="760968"/>
                </a:lnTo>
                <a:lnTo>
                  <a:pt x="1074" y="812809"/>
                </a:lnTo>
                <a:lnTo>
                  <a:pt x="0" y="863827"/>
                </a:lnTo>
                <a:lnTo>
                  <a:pt x="812" y="914314"/>
                </a:lnTo>
                <a:lnTo>
                  <a:pt x="7221" y="964283"/>
                </a:lnTo>
                <a:lnTo>
                  <a:pt x="10793" y="1013515"/>
                </a:lnTo>
                <a:lnTo>
                  <a:pt x="20311" y="1053111"/>
                </a:lnTo>
                <a:lnTo>
                  <a:pt x="50761" y="1130990"/>
                </a:lnTo>
                <a:lnTo>
                  <a:pt x="67152" y="1170296"/>
                </a:lnTo>
                <a:lnTo>
                  <a:pt x="91805" y="1212505"/>
                </a:lnTo>
                <a:lnTo>
                  <a:pt x="104557" y="1241593"/>
                </a:lnTo>
                <a:lnTo>
                  <a:pt x="132478" y="1285688"/>
                </a:lnTo>
                <a:lnTo>
                  <a:pt x="174324" y="1337293"/>
                </a:lnTo>
                <a:lnTo>
                  <a:pt x="222989" y="1388744"/>
                </a:lnTo>
                <a:lnTo>
                  <a:pt x="268289" y="1439227"/>
                </a:lnTo>
                <a:lnTo>
                  <a:pt x="318210" y="1482885"/>
                </a:lnTo>
                <a:lnTo>
                  <a:pt x="377206" y="1525817"/>
                </a:lnTo>
                <a:lnTo>
                  <a:pt x="437125" y="1563747"/>
                </a:lnTo>
                <a:lnTo>
                  <a:pt x="497125" y="1605098"/>
                </a:lnTo>
                <a:lnTo>
                  <a:pt x="563023" y="1639181"/>
                </a:lnTo>
                <a:lnTo>
                  <a:pt x="631368" y="1665758"/>
                </a:lnTo>
                <a:lnTo>
                  <a:pt x="711357" y="1695391"/>
                </a:lnTo>
                <a:lnTo>
                  <a:pt x="779935" y="1714328"/>
                </a:lnTo>
                <a:lnTo>
                  <a:pt x="842976" y="1728765"/>
                </a:lnTo>
                <a:lnTo>
                  <a:pt x="890848" y="1737673"/>
                </a:lnTo>
                <a:lnTo>
                  <a:pt x="969236" y="1746779"/>
                </a:lnTo>
                <a:lnTo>
                  <a:pt x="1025819" y="1748393"/>
                </a:lnTo>
                <a:lnTo>
                  <a:pt x="1090351" y="1741953"/>
                </a:lnTo>
                <a:lnTo>
                  <a:pt x="1154329" y="1734555"/>
                </a:lnTo>
                <a:lnTo>
                  <a:pt x="1218681" y="1727478"/>
                </a:lnTo>
                <a:lnTo>
                  <a:pt x="1271343" y="1722038"/>
                </a:lnTo>
                <a:lnTo>
                  <a:pt x="1335596" y="1703875"/>
                </a:lnTo>
                <a:lnTo>
                  <a:pt x="1396575" y="1686348"/>
                </a:lnTo>
                <a:lnTo>
                  <a:pt x="1455181" y="1665778"/>
                </a:lnTo>
                <a:lnTo>
                  <a:pt x="1518826" y="1639810"/>
                </a:lnTo>
                <a:lnTo>
                  <a:pt x="1577020" y="1618363"/>
                </a:lnTo>
                <a:lnTo>
                  <a:pt x="1645744" y="1585751"/>
                </a:lnTo>
                <a:lnTo>
                  <a:pt x="1711796" y="1551609"/>
                </a:lnTo>
                <a:lnTo>
                  <a:pt x="1774875" y="1517331"/>
                </a:lnTo>
                <a:lnTo>
                  <a:pt x="1815619" y="1494473"/>
                </a:lnTo>
                <a:lnTo>
                  <a:pt x="1877122" y="1445737"/>
                </a:lnTo>
                <a:lnTo>
                  <a:pt x="1941241" y="1391987"/>
                </a:lnTo>
                <a:lnTo>
                  <a:pt x="1989010" y="1345415"/>
                </a:lnTo>
                <a:lnTo>
                  <a:pt x="2028192" y="1294406"/>
                </a:lnTo>
                <a:lnTo>
                  <a:pt x="2068640" y="1242216"/>
                </a:lnTo>
                <a:lnTo>
                  <a:pt x="2084852" y="1217059"/>
                </a:lnTo>
                <a:lnTo>
                  <a:pt x="2112323" y="1165840"/>
                </a:lnTo>
                <a:lnTo>
                  <a:pt x="2132007" y="1131566"/>
                </a:lnTo>
                <a:lnTo>
                  <a:pt x="2161634" y="1071563"/>
                </a:lnTo>
                <a:lnTo>
                  <a:pt x="2173179" y="1037273"/>
                </a:lnTo>
                <a:lnTo>
                  <a:pt x="2182787" y="985838"/>
                </a:lnTo>
                <a:lnTo>
                  <a:pt x="2189976" y="938424"/>
                </a:lnTo>
                <a:lnTo>
                  <a:pt x="2193815" y="892069"/>
                </a:lnTo>
                <a:lnTo>
                  <a:pt x="2194009" y="883320"/>
                </a:lnTo>
                <a:lnTo>
                  <a:pt x="2199306" y="865980"/>
                </a:lnTo>
                <a:lnTo>
                  <a:pt x="2206104" y="848747"/>
                </a:lnTo>
                <a:lnTo>
                  <a:pt x="2209125" y="831564"/>
                </a:lnTo>
                <a:lnTo>
                  <a:pt x="2207928" y="814401"/>
                </a:lnTo>
                <a:lnTo>
                  <a:pt x="2200865" y="762954"/>
                </a:lnTo>
                <a:lnTo>
                  <a:pt x="2196314" y="737235"/>
                </a:lnTo>
                <a:lnTo>
                  <a:pt x="2192426" y="711518"/>
                </a:lnTo>
                <a:lnTo>
                  <a:pt x="2177079" y="660083"/>
                </a:lnTo>
                <a:lnTo>
                  <a:pt x="2161990" y="617220"/>
                </a:lnTo>
                <a:lnTo>
                  <a:pt x="2132378" y="563998"/>
                </a:lnTo>
                <a:lnTo>
                  <a:pt x="2119190" y="539538"/>
                </a:lnTo>
                <a:lnTo>
                  <a:pt x="2101648" y="505673"/>
                </a:lnTo>
                <a:lnTo>
                  <a:pt x="2062876" y="454495"/>
                </a:lnTo>
                <a:lnTo>
                  <a:pt x="2017230" y="401332"/>
                </a:lnTo>
                <a:lnTo>
                  <a:pt x="2000087" y="381274"/>
                </a:lnTo>
                <a:lnTo>
                  <a:pt x="1946324" y="331835"/>
                </a:lnTo>
                <a:lnTo>
                  <a:pt x="1933648" y="317027"/>
                </a:lnTo>
                <a:lnTo>
                  <a:pt x="1866821" y="262960"/>
                </a:lnTo>
                <a:lnTo>
                  <a:pt x="1832796" y="234324"/>
                </a:lnTo>
                <a:lnTo>
                  <a:pt x="1765379" y="191100"/>
                </a:lnTo>
                <a:lnTo>
                  <a:pt x="1705220" y="156302"/>
                </a:lnTo>
                <a:lnTo>
                  <a:pt x="1635384" y="120597"/>
                </a:lnTo>
                <a:lnTo>
                  <a:pt x="1566771" y="94313"/>
                </a:lnTo>
                <a:lnTo>
                  <a:pt x="1499953" y="71438"/>
                </a:lnTo>
                <a:lnTo>
                  <a:pt x="1474286" y="63818"/>
                </a:lnTo>
                <a:lnTo>
                  <a:pt x="1414299" y="50905"/>
                </a:lnTo>
                <a:lnTo>
                  <a:pt x="1391122" y="45246"/>
                </a:lnTo>
                <a:lnTo>
                  <a:pt x="1369650" y="41029"/>
                </a:lnTo>
                <a:lnTo>
                  <a:pt x="1353498" y="37285"/>
                </a:lnTo>
                <a:lnTo>
                  <a:pt x="1290233" y="34407"/>
                </a:lnTo>
                <a:lnTo>
                  <a:pt x="1217027" y="34293"/>
                </a:lnTo>
                <a:lnTo>
                  <a:pt x="1155333" y="42333"/>
                </a:lnTo>
                <a:lnTo>
                  <a:pt x="1131583" y="42758"/>
                </a:lnTo>
                <a:lnTo>
                  <a:pt x="1127715" y="43745"/>
                </a:lnTo>
                <a:lnTo>
                  <a:pt x="1114263" y="514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40"/>
          <p:cNvSpPr/>
          <p:nvPr/>
        </p:nvSpPr>
        <p:spPr>
          <a:xfrm>
            <a:off x="5557837" y="3378756"/>
            <a:ext cx="98323" cy="100340"/>
          </a:xfrm>
          <a:custGeom>
            <a:avLst/>
            <a:gdLst/>
            <a:ahLst/>
            <a:cxnLst/>
            <a:rect l="0" t="0" r="0" b="0"/>
            <a:pathLst>
              <a:path w="98323" h="100340">
                <a:moveTo>
                  <a:pt x="0" y="7381"/>
                </a:moveTo>
                <a:lnTo>
                  <a:pt x="11931" y="7381"/>
                </a:lnTo>
                <a:lnTo>
                  <a:pt x="14622" y="6428"/>
                </a:lnTo>
                <a:lnTo>
                  <a:pt x="17368" y="4841"/>
                </a:lnTo>
                <a:lnTo>
                  <a:pt x="20151" y="2831"/>
                </a:lnTo>
                <a:lnTo>
                  <a:pt x="22959" y="1489"/>
                </a:lnTo>
                <a:lnTo>
                  <a:pt x="25784" y="596"/>
                </a:lnTo>
                <a:lnTo>
                  <a:pt x="28619" y="0"/>
                </a:lnTo>
                <a:lnTo>
                  <a:pt x="32414" y="555"/>
                </a:lnTo>
                <a:lnTo>
                  <a:pt x="36850" y="1878"/>
                </a:lnTo>
                <a:lnTo>
                  <a:pt x="41711" y="3713"/>
                </a:lnTo>
                <a:lnTo>
                  <a:pt x="45905" y="4935"/>
                </a:lnTo>
                <a:lnTo>
                  <a:pt x="49654" y="5751"/>
                </a:lnTo>
                <a:lnTo>
                  <a:pt x="53105" y="6294"/>
                </a:lnTo>
                <a:lnTo>
                  <a:pt x="56359" y="7609"/>
                </a:lnTo>
                <a:lnTo>
                  <a:pt x="59480" y="9438"/>
                </a:lnTo>
                <a:lnTo>
                  <a:pt x="62513" y="11610"/>
                </a:lnTo>
                <a:lnTo>
                  <a:pt x="65488" y="13058"/>
                </a:lnTo>
                <a:lnTo>
                  <a:pt x="68424" y="14023"/>
                </a:lnTo>
                <a:lnTo>
                  <a:pt x="71333" y="14667"/>
                </a:lnTo>
                <a:lnTo>
                  <a:pt x="73273" y="16048"/>
                </a:lnTo>
                <a:lnTo>
                  <a:pt x="74566" y="17922"/>
                </a:lnTo>
                <a:lnTo>
                  <a:pt x="75428" y="20123"/>
                </a:lnTo>
                <a:lnTo>
                  <a:pt x="76003" y="22543"/>
                </a:lnTo>
                <a:lnTo>
                  <a:pt x="76386" y="25109"/>
                </a:lnTo>
                <a:lnTo>
                  <a:pt x="76642" y="27772"/>
                </a:lnTo>
                <a:lnTo>
                  <a:pt x="76812" y="30500"/>
                </a:lnTo>
                <a:lnTo>
                  <a:pt x="77001" y="36071"/>
                </a:lnTo>
                <a:lnTo>
                  <a:pt x="76099" y="38890"/>
                </a:lnTo>
                <a:lnTo>
                  <a:pt x="74545" y="41722"/>
                </a:lnTo>
                <a:lnTo>
                  <a:pt x="72557" y="44563"/>
                </a:lnTo>
                <a:lnTo>
                  <a:pt x="70279" y="47409"/>
                </a:lnTo>
                <a:lnTo>
                  <a:pt x="67808" y="50259"/>
                </a:lnTo>
                <a:lnTo>
                  <a:pt x="65207" y="53111"/>
                </a:lnTo>
                <a:lnTo>
                  <a:pt x="62522" y="55013"/>
                </a:lnTo>
                <a:lnTo>
                  <a:pt x="59779" y="56280"/>
                </a:lnTo>
                <a:lnTo>
                  <a:pt x="56997" y="57126"/>
                </a:lnTo>
                <a:lnTo>
                  <a:pt x="54191" y="58642"/>
                </a:lnTo>
                <a:lnTo>
                  <a:pt x="51367" y="60605"/>
                </a:lnTo>
                <a:lnTo>
                  <a:pt x="48532" y="62866"/>
                </a:lnTo>
                <a:lnTo>
                  <a:pt x="45690" y="65326"/>
                </a:lnTo>
                <a:lnTo>
                  <a:pt x="42843" y="67919"/>
                </a:lnTo>
                <a:lnTo>
                  <a:pt x="35980" y="74373"/>
                </a:lnTo>
                <a:lnTo>
                  <a:pt x="34464" y="74902"/>
                </a:lnTo>
                <a:lnTo>
                  <a:pt x="32501" y="75255"/>
                </a:lnTo>
                <a:lnTo>
                  <a:pt x="30240" y="75490"/>
                </a:lnTo>
                <a:lnTo>
                  <a:pt x="27780" y="75647"/>
                </a:lnTo>
                <a:lnTo>
                  <a:pt x="25188" y="75752"/>
                </a:lnTo>
                <a:lnTo>
                  <a:pt x="22506" y="75822"/>
                </a:lnTo>
                <a:lnTo>
                  <a:pt x="20719" y="74916"/>
                </a:lnTo>
                <a:lnTo>
                  <a:pt x="19528" y="73359"/>
                </a:lnTo>
                <a:lnTo>
                  <a:pt x="18734" y="71369"/>
                </a:lnTo>
                <a:lnTo>
                  <a:pt x="17252" y="70042"/>
                </a:lnTo>
                <a:lnTo>
                  <a:pt x="15311" y="69157"/>
                </a:lnTo>
                <a:lnTo>
                  <a:pt x="13065" y="68568"/>
                </a:lnTo>
                <a:lnTo>
                  <a:pt x="11568" y="67222"/>
                </a:lnTo>
                <a:lnTo>
                  <a:pt x="10569" y="65373"/>
                </a:lnTo>
                <a:lnTo>
                  <a:pt x="8967" y="60111"/>
                </a:lnTo>
                <a:lnTo>
                  <a:pt x="8836" y="58727"/>
                </a:lnTo>
                <a:lnTo>
                  <a:pt x="8748" y="56852"/>
                </a:lnTo>
                <a:lnTo>
                  <a:pt x="8689" y="54649"/>
                </a:lnTo>
                <a:lnTo>
                  <a:pt x="10556" y="52228"/>
                </a:lnTo>
                <a:lnTo>
                  <a:pt x="13705" y="49661"/>
                </a:lnTo>
                <a:lnTo>
                  <a:pt x="17709" y="46998"/>
                </a:lnTo>
                <a:lnTo>
                  <a:pt x="20379" y="44270"/>
                </a:lnTo>
                <a:lnTo>
                  <a:pt x="22158" y="41499"/>
                </a:lnTo>
                <a:lnTo>
                  <a:pt x="23345" y="38698"/>
                </a:lnTo>
                <a:lnTo>
                  <a:pt x="26041" y="35880"/>
                </a:lnTo>
                <a:lnTo>
                  <a:pt x="29743" y="33048"/>
                </a:lnTo>
                <a:lnTo>
                  <a:pt x="34116" y="30207"/>
                </a:lnTo>
                <a:lnTo>
                  <a:pt x="37984" y="28313"/>
                </a:lnTo>
                <a:lnTo>
                  <a:pt x="41515" y="27051"/>
                </a:lnTo>
                <a:lnTo>
                  <a:pt x="44822" y="26209"/>
                </a:lnTo>
                <a:lnTo>
                  <a:pt x="47978" y="24696"/>
                </a:lnTo>
                <a:lnTo>
                  <a:pt x="51036" y="22734"/>
                </a:lnTo>
                <a:lnTo>
                  <a:pt x="54027" y="20474"/>
                </a:lnTo>
                <a:lnTo>
                  <a:pt x="57925" y="18968"/>
                </a:lnTo>
                <a:lnTo>
                  <a:pt x="62430" y="17963"/>
                </a:lnTo>
                <a:lnTo>
                  <a:pt x="67337" y="17293"/>
                </a:lnTo>
                <a:lnTo>
                  <a:pt x="71561" y="17799"/>
                </a:lnTo>
                <a:lnTo>
                  <a:pt x="75330" y="19089"/>
                </a:lnTo>
                <a:lnTo>
                  <a:pt x="78796" y="20901"/>
                </a:lnTo>
                <a:lnTo>
                  <a:pt x="81105" y="23062"/>
                </a:lnTo>
                <a:lnTo>
                  <a:pt x="82645" y="25455"/>
                </a:lnTo>
                <a:lnTo>
                  <a:pt x="83672" y="28003"/>
                </a:lnTo>
                <a:lnTo>
                  <a:pt x="85308" y="29701"/>
                </a:lnTo>
                <a:lnTo>
                  <a:pt x="87353" y="30834"/>
                </a:lnTo>
                <a:lnTo>
                  <a:pt x="89667" y="31589"/>
                </a:lnTo>
                <a:lnTo>
                  <a:pt x="92163" y="33045"/>
                </a:lnTo>
                <a:lnTo>
                  <a:pt x="94780" y="34968"/>
                </a:lnTo>
                <a:lnTo>
                  <a:pt x="97477" y="37202"/>
                </a:lnTo>
                <a:lnTo>
                  <a:pt x="98322" y="39645"/>
                </a:lnTo>
                <a:lnTo>
                  <a:pt x="97933" y="42225"/>
                </a:lnTo>
                <a:lnTo>
                  <a:pt x="96721" y="44898"/>
                </a:lnTo>
                <a:lnTo>
                  <a:pt x="95913" y="47632"/>
                </a:lnTo>
                <a:lnTo>
                  <a:pt x="95375" y="50407"/>
                </a:lnTo>
                <a:lnTo>
                  <a:pt x="95016" y="53210"/>
                </a:lnTo>
                <a:lnTo>
                  <a:pt x="94776" y="56032"/>
                </a:lnTo>
                <a:lnTo>
                  <a:pt x="94617" y="58865"/>
                </a:lnTo>
                <a:lnTo>
                  <a:pt x="94511" y="61706"/>
                </a:lnTo>
                <a:lnTo>
                  <a:pt x="93487" y="64553"/>
                </a:lnTo>
                <a:lnTo>
                  <a:pt x="91852" y="67403"/>
                </a:lnTo>
                <a:lnTo>
                  <a:pt x="89810" y="70256"/>
                </a:lnTo>
                <a:lnTo>
                  <a:pt x="88448" y="73110"/>
                </a:lnTo>
                <a:lnTo>
                  <a:pt x="87540" y="75966"/>
                </a:lnTo>
                <a:lnTo>
                  <a:pt x="86936" y="78821"/>
                </a:lnTo>
                <a:lnTo>
                  <a:pt x="85580" y="81678"/>
                </a:lnTo>
                <a:lnTo>
                  <a:pt x="83723" y="84535"/>
                </a:lnTo>
                <a:lnTo>
                  <a:pt x="81533" y="87392"/>
                </a:lnTo>
                <a:lnTo>
                  <a:pt x="79120" y="89297"/>
                </a:lnTo>
                <a:lnTo>
                  <a:pt x="76560" y="90566"/>
                </a:lnTo>
                <a:lnTo>
                  <a:pt x="73900" y="91413"/>
                </a:lnTo>
                <a:lnTo>
                  <a:pt x="71174" y="92930"/>
                </a:lnTo>
                <a:lnTo>
                  <a:pt x="68404" y="94893"/>
                </a:lnTo>
                <a:lnTo>
                  <a:pt x="65605" y="97155"/>
                </a:lnTo>
                <a:lnTo>
                  <a:pt x="62787" y="98663"/>
                </a:lnTo>
                <a:lnTo>
                  <a:pt x="59956" y="99668"/>
                </a:lnTo>
                <a:lnTo>
                  <a:pt x="57115" y="100339"/>
                </a:lnTo>
                <a:lnTo>
                  <a:pt x="54269" y="99833"/>
                </a:lnTo>
                <a:lnTo>
                  <a:pt x="51420" y="98543"/>
                </a:lnTo>
                <a:lnTo>
                  <a:pt x="48567" y="96731"/>
                </a:lnTo>
                <a:lnTo>
                  <a:pt x="45713" y="95523"/>
                </a:lnTo>
                <a:lnTo>
                  <a:pt x="42858" y="94717"/>
                </a:lnTo>
                <a:lnTo>
                  <a:pt x="40002" y="94180"/>
                </a:lnTo>
                <a:lnTo>
                  <a:pt x="38098" y="91917"/>
                </a:lnTo>
                <a:lnTo>
                  <a:pt x="36829" y="88504"/>
                </a:lnTo>
                <a:lnTo>
                  <a:pt x="35982" y="84323"/>
                </a:lnTo>
                <a:lnTo>
                  <a:pt x="34466" y="80583"/>
                </a:lnTo>
                <a:lnTo>
                  <a:pt x="32502" y="77138"/>
                </a:lnTo>
                <a:lnTo>
                  <a:pt x="30241" y="73888"/>
                </a:lnTo>
                <a:lnTo>
                  <a:pt x="27780" y="70769"/>
                </a:lnTo>
                <a:lnTo>
                  <a:pt x="25188" y="67737"/>
                </a:lnTo>
                <a:lnTo>
                  <a:pt x="22507" y="64764"/>
                </a:lnTo>
                <a:lnTo>
                  <a:pt x="20720" y="61828"/>
                </a:lnTo>
                <a:lnTo>
                  <a:pt x="19528" y="58919"/>
                </a:lnTo>
                <a:lnTo>
                  <a:pt x="18734" y="56028"/>
                </a:lnTo>
                <a:lnTo>
                  <a:pt x="19157" y="53147"/>
                </a:lnTo>
                <a:lnTo>
                  <a:pt x="20391" y="50274"/>
                </a:lnTo>
                <a:lnTo>
                  <a:pt x="22167" y="47406"/>
                </a:lnTo>
                <a:lnTo>
                  <a:pt x="22397" y="44542"/>
                </a:lnTo>
                <a:lnTo>
                  <a:pt x="21600" y="41680"/>
                </a:lnTo>
                <a:lnTo>
                  <a:pt x="17145" y="3309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41"/>
          <p:cNvSpPr/>
          <p:nvPr/>
        </p:nvSpPr>
        <p:spPr>
          <a:xfrm>
            <a:off x="5574982" y="3120389"/>
            <a:ext cx="171448" cy="145700"/>
          </a:xfrm>
          <a:custGeom>
            <a:avLst/>
            <a:gdLst/>
            <a:ahLst/>
            <a:cxnLst/>
            <a:rect l="0" t="0" r="0" b="0"/>
            <a:pathLst>
              <a:path w="171448" h="145700">
                <a:moveTo>
                  <a:pt x="60008" y="0"/>
                </a:moveTo>
                <a:lnTo>
                  <a:pt x="46989" y="0"/>
                </a:lnTo>
                <a:lnTo>
                  <a:pt x="44661" y="953"/>
                </a:lnTo>
                <a:lnTo>
                  <a:pt x="39534" y="4552"/>
                </a:lnTo>
                <a:lnTo>
                  <a:pt x="34374" y="8731"/>
                </a:lnTo>
                <a:lnTo>
                  <a:pt x="30200" y="12771"/>
                </a:lnTo>
                <a:lnTo>
                  <a:pt x="27753" y="14229"/>
                </a:lnTo>
                <a:lnTo>
                  <a:pt x="22495" y="15849"/>
                </a:lnTo>
                <a:lnTo>
                  <a:pt x="19759" y="17234"/>
                </a:lnTo>
                <a:lnTo>
                  <a:pt x="16983" y="19110"/>
                </a:lnTo>
                <a:lnTo>
                  <a:pt x="14179" y="21312"/>
                </a:lnTo>
                <a:lnTo>
                  <a:pt x="12311" y="23734"/>
                </a:lnTo>
                <a:lnTo>
                  <a:pt x="11065" y="26300"/>
                </a:lnTo>
                <a:lnTo>
                  <a:pt x="10234" y="28963"/>
                </a:lnTo>
                <a:lnTo>
                  <a:pt x="8727" y="31692"/>
                </a:lnTo>
                <a:lnTo>
                  <a:pt x="6771" y="34463"/>
                </a:lnTo>
                <a:lnTo>
                  <a:pt x="4514" y="37263"/>
                </a:lnTo>
                <a:lnTo>
                  <a:pt x="3009" y="40082"/>
                </a:lnTo>
                <a:lnTo>
                  <a:pt x="2006" y="42914"/>
                </a:lnTo>
                <a:lnTo>
                  <a:pt x="1338" y="45755"/>
                </a:lnTo>
                <a:lnTo>
                  <a:pt x="891" y="48601"/>
                </a:lnTo>
                <a:lnTo>
                  <a:pt x="594" y="51451"/>
                </a:lnTo>
                <a:lnTo>
                  <a:pt x="396" y="54303"/>
                </a:lnTo>
                <a:lnTo>
                  <a:pt x="264" y="58110"/>
                </a:lnTo>
                <a:lnTo>
                  <a:pt x="52" y="75367"/>
                </a:lnTo>
                <a:lnTo>
                  <a:pt x="0" y="114292"/>
                </a:lnTo>
                <a:lnTo>
                  <a:pt x="953" y="117152"/>
                </a:lnTo>
                <a:lnTo>
                  <a:pt x="2540" y="120012"/>
                </a:lnTo>
                <a:lnTo>
                  <a:pt x="4551" y="122870"/>
                </a:lnTo>
                <a:lnTo>
                  <a:pt x="6844" y="124776"/>
                </a:lnTo>
                <a:lnTo>
                  <a:pt x="9325" y="126047"/>
                </a:lnTo>
                <a:lnTo>
                  <a:pt x="11932" y="126894"/>
                </a:lnTo>
                <a:lnTo>
                  <a:pt x="14622" y="128411"/>
                </a:lnTo>
                <a:lnTo>
                  <a:pt x="17368" y="130375"/>
                </a:lnTo>
                <a:lnTo>
                  <a:pt x="24068" y="135820"/>
                </a:lnTo>
                <a:lnTo>
                  <a:pt x="27525" y="139105"/>
                </a:lnTo>
                <a:lnTo>
                  <a:pt x="29780" y="141314"/>
                </a:lnTo>
                <a:lnTo>
                  <a:pt x="32236" y="142787"/>
                </a:lnTo>
                <a:lnTo>
                  <a:pt x="37505" y="144424"/>
                </a:lnTo>
                <a:lnTo>
                  <a:pt x="40243" y="144860"/>
                </a:lnTo>
                <a:lnTo>
                  <a:pt x="43021" y="145151"/>
                </a:lnTo>
                <a:lnTo>
                  <a:pt x="45826" y="145345"/>
                </a:lnTo>
                <a:lnTo>
                  <a:pt x="48648" y="145475"/>
                </a:lnTo>
                <a:lnTo>
                  <a:pt x="54324" y="145618"/>
                </a:lnTo>
                <a:lnTo>
                  <a:pt x="62874" y="145699"/>
                </a:lnTo>
                <a:lnTo>
                  <a:pt x="65729" y="144758"/>
                </a:lnTo>
                <a:lnTo>
                  <a:pt x="68584" y="143178"/>
                </a:lnTo>
                <a:lnTo>
                  <a:pt x="71440" y="141172"/>
                </a:lnTo>
                <a:lnTo>
                  <a:pt x="74297" y="139835"/>
                </a:lnTo>
                <a:lnTo>
                  <a:pt x="77154" y="138944"/>
                </a:lnTo>
                <a:lnTo>
                  <a:pt x="80011" y="138349"/>
                </a:lnTo>
                <a:lnTo>
                  <a:pt x="83821" y="137953"/>
                </a:lnTo>
                <a:lnTo>
                  <a:pt x="88265" y="137689"/>
                </a:lnTo>
                <a:lnTo>
                  <a:pt x="93134" y="137513"/>
                </a:lnTo>
                <a:lnTo>
                  <a:pt x="97332" y="136443"/>
                </a:lnTo>
                <a:lnTo>
                  <a:pt x="101083" y="134777"/>
                </a:lnTo>
                <a:lnTo>
                  <a:pt x="104536" y="132714"/>
                </a:lnTo>
                <a:lnTo>
                  <a:pt x="107791" y="131339"/>
                </a:lnTo>
                <a:lnTo>
                  <a:pt x="110913" y="130422"/>
                </a:lnTo>
                <a:lnTo>
                  <a:pt x="113947" y="129811"/>
                </a:lnTo>
                <a:lnTo>
                  <a:pt x="116922" y="128451"/>
                </a:lnTo>
                <a:lnTo>
                  <a:pt x="119858" y="126591"/>
                </a:lnTo>
                <a:lnTo>
                  <a:pt x="126864" y="121314"/>
                </a:lnTo>
                <a:lnTo>
                  <a:pt x="130361" y="118053"/>
                </a:lnTo>
                <a:lnTo>
                  <a:pt x="132628" y="115850"/>
                </a:lnTo>
                <a:lnTo>
                  <a:pt x="136043" y="113428"/>
                </a:lnTo>
                <a:lnTo>
                  <a:pt x="140226" y="110862"/>
                </a:lnTo>
                <a:lnTo>
                  <a:pt x="151524" y="104449"/>
                </a:lnTo>
                <a:lnTo>
                  <a:pt x="155610" y="101032"/>
                </a:lnTo>
                <a:lnTo>
                  <a:pt x="158032" y="98787"/>
                </a:lnTo>
                <a:lnTo>
                  <a:pt x="159647" y="96338"/>
                </a:lnTo>
                <a:lnTo>
                  <a:pt x="160724" y="93753"/>
                </a:lnTo>
                <a:lnTo>
                  <a:pt x="161442" y="91078"/>
                </a:lnTo>
                <a:lnTo>
                  <a:pt x="162873" y="88341"/>
                </a:lnTo>
                <a:lnTo>
                  <a:pt x="164780" y="85564"/>
                </a:lnTo>
                <a:lnTo>
                  <a:pt x="170132" y="78815"/>
                </a:lnTo>
                <a:lnTo>
                  <a:pt x="170864" y="75352"/>
                </a:lnTo>
                <a:lnTo>
                  <a:pt x="171060" y="73095"/>
                </a:lnTo>
                <a:lnTo>
                  <a:pt x="171190" y="70637"/>
                </a:lnTo>
                <a:lnTo>
                  <a:pt x="171334" y="65367"/>
                </a:lnTo>
                <a:lnTo>
                  <a:pt x="171447" y="44547"/>
                </a:lnTo>
                <a:lnTo>
                  <a:pt x="168909" y="41072"/>
                </a:lnTo>
                <a:lnTo>
                  <a:pt x="166898" y="38811"/>
                </a:lnTo>
                <a:lnTo>
                  <a:pt x="165558" y="36352"/>
                </a:lnTo>
                <a:lnTo>
                  <a:pt x="164665" y="33760"/>
                </a:lnTo>
                <a:lnTo>
                  <a:pt x="164069" y="31079"/>
                </a:lnTo>
                <a:lnTo>
                  <a:pt x="162719" y="29292"/>
                </a:lnTo>
                <a:lnTo>
                  <a:pt x="160867" y="28101"/>
                </a:lnTo>
                <a:lnTo>
                  <a:pt x="158680" y="27307"/>
                </a:lnTo>
                <a:lnTo>
                  <a:pt x="157221" y="25824"/>
                </a:lnTo>
                <a:lnTo>
                  <a:pt x="156249" y="23884"/>
                </a:lnTo>
                <a:lnTo>
                  <a:pt x="154689" y="18477"/>
                </a:lnTo>
                <a:lnTo>
                  <a:pt x="151936" y="15197"/>
                </a:lnTo>
                <a:lnTo>
                  <a:pt x="149868" y="12989"/>
                </a:lnTo>
                <a:lnTo>
                  <a:pt x="147537" y="11517"/>
                </a:lnTo>
                <a:lnTo>
                  <a:pt x="142407" y="9882"/>
                </a:lnTo>
                <a:lnTo>
                  <a:pt x="139706" y="9445"/>
                </a:lnTo>
                <a:lnTo>
                  <a:pt x="136952" y="9155"/>
                </a:lnTo>
                <a:lnTo>
                  <a:pt x="134164" y="8961"/>
                </a:lnTo>
                <a:lnTo>
                  <a:pt x="131353" y="8832"/>
                </a:lnTo>
                <a:lnTo>
                  <a:pt x="125689" y="8688"/>
                </a:lnTo>
                <a:lnTo>
                  <a:pt x="122845" y="7697"/>
                </a:lnTo>
                <a:lnTo>
                  <a:pt x="119997" y="6084"/>
                </a:lnTo>
                <a:lnTo>
                  <a:pt x="113132" y="1202"/>
                </a:lnTo>
                <a:lnTo>
                  <a:pt x="109653" y="535"/>
                </a:lnTo>
                <a:lnTo>
                  <a:pt x="104932" y="238"/>
                </a:lnTo>
                <a:lnTo>
                  <a:pt x="99659" y="106"/>
                </a:lnTo>
                <a:lnTo>
                  <a:pt x="73101" y="1"/>
                </a:lnTo>
                <a:lnTo>
                  <a:pt x="71594" y="954"/>
                </a:lnTo>
                <a:lnTo>
                  <a:pt x="70589" y="2541"/>
                </a:lnTo>
                <a:lnTo>
                  <a:pt x="68580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42"/>
          <p:cNvSpPr/>
          <p:nvPr/>
        </p:nvSpPr>
        <p:spPr>
          <a:xfrm>
            <a:off x="4752022" y="3437572"/>
            <a:ext cx="848679" cy="411481"/>
          </a:xfrm>
          <a:custGeom>
            <a:avLst/>
            <a:gdLst/>
            <a:ahLst/>
            <a:cxnLst/>
            <a:rect l="0" t="0" r="0" b="0"/>
            <a:pathLst>
              <a:path w="848679" h="411481">
                <a:moveTo>
                  <a:pt x="0" y="411480"/>
                </a:moveTo>
                <a:lnTo>
                  <a:pt x="7381" y="411480"/>
                </a:lnTo>
                <a:lnTo>
                  <a:pt x="24950" y="399548"/>
                </a:lnTo>
                <a:lnTo>
                  <a:pt x="32679" y="396652"/>
                </a:lnTo>
                <a:lnTo>
                  <a:pt x="40242" y="394413"/>
                </a:lnTo>
                <a:lnTo>
                  <a:pt x="54257" y="387796"/>
                </a:lnTo>
                <a:lnTo>
                  <a:pt x="68008" y="377027"/>
                </a:lnTo>
                <a:lnTo>
                  <a:pt x="74994" y="371403"/>
                </a:lnTo>
                <a:lnTo>
                  <a:pt x="92460" y="360031"/>
                </a:lnTo>
                <a:lnTo>
                  <a:pt x="104866" y="351468"/>
                </a:lnTo>
                <a:lnTo>
                  <a:pt x="109916" y="348612"/>
                </a:lnTo>
                <a:lnTo>
                  <a:pt x="120606" y="345439"/>
                </a:lnTo>
                <a:lnTo>
                  <a:pt x="131708" y="343076"/>
                </a:lnTo>
                <a:lnTo>
                  <a:pt x="154357" y="333798"/>
                </a:lnTo>
                <a:lnTo>
                  <a:pt x="177175" y="322793"/>
                </a:lnTo>
                <a:lnTo>
                  <a:pt x="228600" y="297177"/>
                </a:lnTo>
                <a:lnTo>
                  <a:pt x="250296" y="288607"/>
                </a:lnTo>
                <a:lnTo>
                  <a:pt x="270271" y="280035"/>
                </a:lnTo>
                <a:lnTo>
                  <a:pt x="282363" y="271780"/>
                </a:lnTo>
                <a:lnTo>
                  <a:pt x="295040" y="262714"/>
                </a:lnTo>
                <a:lnTo>
                  <a:pt x="317289" y="252254"/>
                </a:lnTo>
                <a:lnTo>
                  <a:pt x="342357" y="240187"/>
                </a:lnTo>
                <a:lnTo>
                  <a:pt x="365653" y="228631"/>
                </a:lnTo>
                <a:lnTo>
                  <a:pt x="379682" y="225439"/>
                </a:lnTo>
                <a:lnTo>
                  <a:pt x="394490" y="223068"/>
                </a:lnTo>
                <a:lnTo>
                  <a:pt x="419519" y="213784"/>
                </a:lnTo>
                <a:lnTo>
                  <a:pt x="439580" y="205584"/>
                </a:lnTo>
                <a:lnTo>
                  <a:pt x="454449" y="199003"/>
                </a:lnTo>
                <a:lnTo>
                  <a:pt x="467407" y="189728"/>
                </a:lnTo>
                <a:lnTo>
                  <a:pt x="489964" y="178347"/>
                </a:lnTo>
                <a:lnTo>
                  <a:pt x="516342" y="165969"/>
                </a:lnTo>
                <a:lnTo>
                  <a:pt x="545668" y="151478"/>
                </a:lnTo>
                <a:lnTo>
                  <a:pt x="567445" y="142884"/>
                </a:lnTo>
                <a:lnTo>
                  <a:pt x="593559" y="131447"/>
                </a:lnTo>
                <a:lnTo>
                  <a:pt x="617062" y="120016"/>
                </a:lnTo>
                <a:lnTo>
                  <a:pt x="631778" y="111443"/>
                </a:lnTo>
                <a:lnTo>
                  <a:pt x="649835" y="100012"/>
                </a:lnTo>
                <a:lnTo>
                  <a:pt x="671746" y="88583"/>
                </a:lnTo>
                <a:lnTo>
                  <a:pt x="700118" y="74295"/>
                </a:lnTo>
                <a:lnTo>
                  <a:pt x="721881" y="60007"/>
                </a:lnTo>
                <a:lnTo>
                  <a:pt x="726999" y="57150"/>
                </a:lnTo>
                <a:lnTo>
                  <a:pt x="737766" y="53975"/>
                </a:lnTo>
                <a:lnTo>
                  <a:pt x="743304" y="53128"/>
                </a:lnTo>
                <a:lnTo>
                  <a:pt x="751997" y="49648"/>
                </a:lnTo>
                <a:lnTo>
                  <a:pt x="769890" y="39652"/>
                </a:lnTo>
                <a:lnTo>
                  <a:pt x="778101" y="36673"/>
                </a:lnTo>
                <a:lnTo>
                  <a:pt x="781624" y="35879"/>
                </a:lnTo>
                <a:lnTo>
                  <a:pt x="788079" y="32456"/>
                </a:lnTo>
                <a:lnTo>
                  <a:pt x="802880" y="20714"/>
                </a:lnTo>
                <a:lnTo>
                  <a:pt x="811507" y="17250"/>
                </a:lnTo>
                <a:lnTo>
                  <a:pt x="820096" y="11567"/>
                </a:lnTo>
                <a:lnTo>
                  <a:pt x="825814" y="9904"/>
                </a:lnTo>
                <a:lnTo>
                  <a:pt x="834389" y="8967"/>
                </a:lnTo>
                <a:lnTo>
                  <a:pt x="836295" y="7883"/>
                </a:lnTo>
                <a:lnTo>
                  <a:pt x="837565" y="6208"/>
                </a:lnTo>
                <a:lnTo>
                  <a:pt x="838411" y="4138"/>
                </a:lnTo>
                <a:lnTo>
                  <a:pt x="839929" y="2759"/>
                </a:lnTo>
                <a:lnTo>
                  <a:pt x="841892" y="1839"/>
                </a:lnTo>
                <a:lnTo>
                  <a:pt x="84867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43"/>
          <p:cNvSpPr/>
          <p:nvPr/>
        </p:nvSpPr>
        <p:spPr>
          <a:xfrm>
            <a:off x="4443415" y="3874774"/>
            <a:ext cx="171448" cy="180019"/>
          </a:xfrm>
          <a:custGeom>
            <a:avLst/>
            <a:gdLst/>
            <a:ahLst/>
            <a:cxnLst/>
            <a:rect l="0" t="0" r="0" b="0"/>
            <a:pathLst>
              <a:path w="171448" h="180019">
                <a:moveTo>
                  <a:pt x="17142" y="180018"/>
                </a:moveTo>
                <a:lnTo>
                  <a:pt x="17142" y="159867"/>
                </a:lnTo>
                <a:lnTo>
                  <a:pt x="18095" y="157059"/>
                </a:lnTo>
                <a:lnTo>
                  <a:pt x="19682" y="154235"/>
                </a:lnTo>
                <a:lnTo>
                  <a:pt x="21693" y="151399"/>
                </a:lnTo>
                <a:lnTo>
                  <a:pt x="22081" y="147604"/>
                </a:lnTo>
                <a:lnTo>
                  <a:pt x="21387" y="143169"/>
                </a:lnTo>
                <a:lnTo>
                  <a:pt x="19972" y="138307"/>
                </a:lnTo>
                <a:lnTo>
                  <a:pt x="19029" y="133160"/>
                </a:lnTo>
                <a:lnTo>
                  <a:pt x="18400" y="127825"/>
                </a:lnTo>
                <a:lnTo>
                  <a:pt x="17980" y="122363"/>
                </a:lnTo>
                <a:lnTo>
                  <a:pt x="16749" y="116816"/>
                </a:lnTo>
                <a:lnTo>
                  <a:pt x="14975" y="111214"/>
                </a:lnTo>
                <a:lnTo>
                  <a:pt x="12840" y="105573"/>
                </a:lnTo>
                <a:lnTo>
                  <a:pt x="11416" y="99908"/>
                </a:lnTo>
                <a:lnTo>
                  <a:pt x="10467" y="94227"/>
                </a:lnTo>
                <a:lnTo>
                  <a:pt x="9835" y="88534"/>
                </a:lnTo>
                <a:lnTo>
                  <a:pt x="9413" y="82834"/>
                </a:lnTo>
                <a:lnTo>
                  <a:pt x="9132" y="77128"/>
                </a:lnTo>
                <a:lnTo>
                  <a:pt x="8820" y="65709"/>
                </a:lnTo>
                <a:lnTo>
                  <a:pt x="8681" y="54285"/>
                </a:lnTo>
                <a:lnTo>
                  <a:pt x="7691" y="49523"/>
                </a:lnTo>
                <a:lnTo>
                  <a:pt x="6079" y="45397"/>
                </a:lnTo>
                <a:lnTo>
                  <a:pt x="4051" y="41693"/>
                </a:lnTo>
                <a:lnTo>
                  <a:pt x="2700" y="37319"/>
                </a:lnTo>
                <a:lnTo>
                  <a:pt x="1799" y="32498"/>
                </a:lnTo>
                <a:lnTo>
                  <a:pt x="1198" y="27379"/>
                </a:lnTo>
                <a:lnTo>
                  <a:pt x="798" y="23014"/>
                </a:lnTo>
                <a:lnTo>
                  <a:pt x="531" y="19151"/>
                </a:lnTo>
                <a:lnTo>
                  <a:pt x="353" y="15623"/>
                </a:lnTo>
                <a:lnTo>
                  <a:pt x="156" y="9164"/>
                </a:lnTo>
                <a:lnTo>
                  <a:pt x="0" y="154"/>
                </a:lnTo>
                <a:lnTo>
                  <a:pt x="4549" y="42"/>
                </a:lnTo>
                <a:lnTo>
                  <a:pt x="12767" y="0"/>
                </a:lnTo>
                <a:lnTo>
                  <a:pt x="14226" y="951"/>
                </a:lnTo>
                <a:lnTo>
                  <a:pt x="15198" y="2537"/>
                </a:lnTo>
                <a:lnTo>
                  <a:pt x="15846" y="4548"/>
                </a:lnTo>
                <a:lnTo>
                  <a:pt x="17230" y="5888"/>
                </a:lnTo>
                <a:lnTo>
                  <a:pt x="19106" y="6781"/>
                </a:lnTo>
                <a:lnTo>
                  <a:pt x="21309" y="7377"/>
                </a:lnTo>
                <a:lnTo>
                  <a:pt x="26296" y="10579"/>
                </a:lnTo>
                <a:lnTo>
                  <a:pt x="28960" y="12766"/>
                </a:lnTo>
                <a:lnTo>
                  <a:pt x="31688" y="15177"/>
                </a:lnTo>
                <a:lnTo>
                  <a:pt x="37259" y="20395"/>
                </a:lnTo>
                <a:lnTo>
                  <a:pt x="45751" y="28688"/>
                </a:lnTo>
                <a:lnTo>
                  <a:pt x="48597" y="32459"/>
                </a:lnTo>
                <a:lnTo>
                  <a:pt x="51447" y="36878"/>
                </a:lnTo>
                <a:lnTo>
                  <a:pt x="54300" y="41729"/>
                </a:lnTo>
                <a:lnTo>
                  <a:pt x="57154" y="45915"/>
                </a:lnTo>
                <a:lnTo>
                  <a:pt x="60009" y="49659"/>
                </a:lnTo>
                <a:lnTo>
                  <a:pt x="62865" y="53107"/>
                </a:lnTo>
                <a:lnTo>
                  <a:pt x="65722" y="56358"/>
                </a:lnTo>
                <a:lnTo>
                  <a:pt x="68578" y="59478"/>
                </a:lnTo>
                <a:lnTo>
                  <a:pt x="74293" y="65485"/>
                </a:lnTo>
                <a:lnTo>
                  <a:pt x="88579" y="79975"/>
                </a:lnTo>
                <a:lnTo>
                  <a:pt x="92389" y="82842"/>
                </a:lnTo>
                <a:lnTo>
                  <a:pt x="96835" y="85707"/>
                </a:lnTo>
                <a:lnTo>
                  <a:pt x="101703" y="88569"/>
                </a:lnTo>
                <a:lnTo>
                  <a:pt x="105901" y="92382"/>
                </a:lnTo>
                <a:lnTo>
                  <a:pt x="109652" y="96829"/>
                </a:lnTo>
                <a:lnTo>
                  <a:pt x="113106" y="101699"/>
                </a:lnTo>
                <a:lnTo>
                  <a:pt x="116360" y="104945"/>
                </a:lnTo>
                <a:lnTo>
                  <a:pt x="119482" y="107110"/>
                </a:lnTo>
                <a:lnTo>
                  <a:pt x="122516" y="108553"/>
                </a:lnTo>
                <a:lnTo>
                  <a:pt x="125492" y="110467"/>
                </a:lnTo>
                <a:lnTo>
                  <a:pt x="128428" y="112696"/>
                </a:lnTo>
                <a:lnTo>
                  <a:pt x="131338" y="115134"/>
                </a:lnTo>
                <a:lnTo>
                  <a:pt x="134230" y="117712"/>
                </a:lnTo>
                <a:lnTo>
                  <a:pt x="139983" y="123116"/>
                </a:lnTo>
                <a:lnTo>
                  <a:pt x="141899" y="125891"/>
                </a:lnTo>
                <a:lnTo>
                  <a:pt x="144027" y="131514"/>
                </a:lnTo>
                <a:lnTo>
                  <a:pt x="145547" y="133395"/>
                </a:lnTo>
                <a:lnTo>
                  <a:pt x="147513" y="134648"/>
                </a:lnTo>
                <a:lnTo>
                  <a:pt x="149775" y="135484"/>
                </a:lnTo>
                <a:lnTo>
                  <a:pt x="151285" y="136994"/>
                </a:lnTo>
                <a:lnTo>
                  <a:pt x="152290" y="138953"/>
                </a:lnTo>
                <a:lnTo>
                  <a:pt x="152961" y="141211"/>
                </a:lnTo>
                <a:lnTo>
                  <a:pt x="156246" y="146261"/>
                </a:lnTo>
                <a:lnTo>
                  <a:pt x="158455" y="148941"/>
                </a:lnTo>
                <a:lnTo>
                  <a:pt x="160881" y="150727"/>
                </a:lnTo>
                <a:lnTo>
                  <a:pt x="166116" y="152713"/>
                </a:lnTo>
                <a:lnTo>
                  <a:pt x="171447" y="1543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44"/>
          <p:cNvSpPr/>
          <p:nvPr/>
        </p:nvSpPr>
        <p:spPr>
          <a:xfrm>
            <a:off x="4451984" y="3977640"/>
            <a:ext cx="137162" cy="68581"/>
          </a:xfrm>
          <a:custGeom>
            <a:avLst/>
            <a:gdLst/>
            <a:ahLst/>
            <a:cxnLst/>
            <a:rect l="0" t="0" r="0" b="0"/>
            <a:pathLst>
              <a:path w="137162" h="68581">
                <a:moveTo>
                  <a:pt x="0" y="68580"/>
                </a:moveTo>
                <a:lnTo>
                  <a:pt x="12771" y="68580"/>
                </a:lnTo>
                <a:lnTo>
                  <a:pt x="16134" y="67627"/>
                </a:lnTo>
                <a:lnTo>
                  <a:pt x="20281" y="66039"/>
                </a:lnTo>
                <a:lnTo>
                  <a:pt x="24951" y="64029"/>
                </a:lnTo>
                <a:lnTo>
                  <a:pt x="29016" y="62688"/>
                </a:lnTo>
                <a:lnTo>
                  <a:pt x="32679" y="61795"/>
                </a:lnTo>
                <a:lnTo>
                  <a:pt x="36074" y="61199"/>
                </a:lnTo>
                <a:lnTo>
                  <a:pt x="39289" y="59849"/>
                </a:lnTo>
                <a:lnTo>
                  <a:pt x="42386" y="57997"/>
                </a:lnTo>
                <a:lnTo>
                  <a:pt x="45402" y="55809"/>
                </a:lnTo>
                <a:lnTo>
                  <a:pt x="49319" y="53398"/>
                </a:lnTo>
                <a:lnTo>
                  <a:pt x="53834" y="50839"/>
                </a:lnTo>
                <a:lnTo>
                  <a:pt x="58749" y="48180"/>
                </a:lnTo>
                <a:lnTo>
                  <a:pt x="62979" y="45455"/>
                </a:lnTo>
                <a:lnTo>
                  <a:pt x="66751" y="42685"/>
                </a:lnTo>
                <a:lnTo>
                  <a:pt x="70219" y="39887"/>
                </a:lnTo>
                <a:lnTo>
                  <a:pt x="73483" y="38021"/>
                </a:lnTo>
                <a:lnTo>
                  <a:pt x="76611" y="36778"/>
                </a:lnTo>
                <a:lnTo>
                  <a:pt x="79649" y="35948"/>
                </a:lnTo>
                <a:lnTo>
                  <a:pt x="82627" y="34443"/>
                </a:lnTo>
                <a:lnTo>
                  <a:pt x="85565" y="32487"/>
                </a:lnTo>
                <a:lnTo>
                  <a:pt x="88476" y="30230"/>
                </a:lnTo>
                <a:lnTo>
                  <a:pt x="91369" y="27773"/>
                </a:lnTo>
                <a:lnTo>
                  <a:pt x="94250" y="25183"/>
                </a:lnTo>
                <a:lnTo>
                  <a:pt x="97124" y="22504"/>
                </a:lnTo>
                <a:lnTo>
                  <a:pt x="100945" y="19765"/>
                </a:lnTo>
                <a:lnTo>
                  <a:pt x="105397" y="16987"/>
                </a:lnTo>
                <a:lnTo>
                  <a:pt x="110269" y="14182"/>
                </a:lnTo>
                <a:lnTo>
                  <a:pt x="114471" y="12312"/>
                </a:lnTo>
                <a:lnTo>
                  <a:pt x="118224" y="11065"/>
                </a:lnTo>
                <a:lnTo>
                  <a:pt x="121679" y="10234"/>
                </a:lnTo>
                <a:lnTo>
                  <a:pt x="124934" y="8728"/>
                </a:lnTo>
                <a:lnTo>
                  <a:pt x="128057" y="6771"/>
                </a:lnTo>
                <a:lnTo>
                  <a:pt x="137161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45"/>
          <p:cNvSpPr/>
          <p:nvPr/>
        </p:nvSpPr>
        <p:spPr>
          <a:xfrm>
            <a:off x="5609272" y="3429000"/>
            <a:ext cx="394336" cy="822961"/>
          </a:xfrm>
          <a:custGeom>
            <a:avLst/>
            <a:gdLst/>
            <a:ahLst/>
            <a:cxnLst/>
            <a:rect l="0" t="0" r="0" b="0"/>
            <a:pathLst>
              <a:path w="394336" h="822961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5891" y="14621"/>
                </a:lnTo>
                <a:lnTo>
                  <a:pt x="7381" y="20151"/>
                </a:lnTo>
                <a:lnTo>
                  <a:pt x="8559" y="44651"/>
                </a:lnTo>
                <a:lnTo>
                  <a:pt x="8563" y="46913"/>
                </a:lnTo>
                <a:lnTo>
                  <a:pt x="9519" y="49372"/>
                </a:lnTo>
                <a:lnTo>
                  <a:pt x="14463" y="57385"/>
                </a:lnTo>
                <a:lnTo>
                  <a:pt x="15953" y="62969"/>
                </a:lnTo>
                <a:lnTo>
                  <a:pt x="16792" y="71468"/>
                </a:lnTo>
                <a:lnTo>
                  <a:pt x="17862" y="74315"/>
                </a:lnTo>
                <a:lnTo>
                  <a:pt x="21591" y="80019"/>
                </a:lnTo>
                <a:lnTo>
                  <a:pt x="30794" y="91442"/>
                </a:lnTo>
                <a:lnTo>
                  <a:pt x="34207" y="100012"/>
                </a:lnTo>
                <a:lnTo>
                  <a:pt x="39875" y="108585"/>
                </a:lnTo>
                <a:lnTo>
                  <a:pt x="42929" y="117157"/>
                </a:lnTo>
                <a:lnTo>
                  <a:pt x="48491" y="125729"/>
                </a:lnTo>
                <a:lnTo>
                  <a:pt x="51516" y="134302"/>
                </a:lnTo>
                <a:lnTo>
                  <a:pt x="58020" y="142875"/>
                </a:lnTo>
                <a:lnTo>
                  <a:pt x="63252" y="148590"/>
                </a:lnTo>
                <a:lnTo>
                  <a:pt x="65028" y="151447"/>
                </a:lnTo>
                <a:lnTo>
                  <a:pt x="74160" y="174483"/>
                </a:lnTo>
                <a:lnTo>
                  <a:pt x="77218" y="184943"/>
                </a:lnTo>
                <a:lnTo>
                  <a:pt x="81309" y="191099"/>
                </a:lnTo>
                <a:lnTo>
                  <a:pt x="83763" y="199550"/>
                </a:lnTo>
                <a:lnTo>
                  <a:pt x="84416" y="204471"/>
                </a:lnTo>
                <a:lnTo>
                  <a:pt x="87683" y="212478"/>
                </a:lnTo>
                <a:lnTo>
                  <a:pt x="94878" y="222341"/>
                </a:lnTo>
                <a:lnTo>
                  <a:pt x="97542" y="225380"/>
                </a:lnTo>
                <a:lnTo>
                  <a:pt x="99318" y="229311"/>
                </a:lnTo>
                <a:lnTo>
                  <a:pt x="106953" y="254787"/>
                </a:lnTo>
                <a:lnTo>
                  <a:pt x="117636" y="273629"/>
                </a:lnTo>
                <a:lnTo>
                  <a:pt x="119910" y="280680"/>
                </a:lnTo>
                <a:lnTo>
                  <a:pt x="126591" y="298189"/>
                </a:lnTo>
                <a:lnTo>
                  <a:pt x="127257" y="301662"/>
                </a:lnTo>
                <a:lnTo>
                  <a:pt x="133076" y="310602"/>
                </a:lnTo>
                <a:lnTo>
                  <a:pt x="137295" y="315653"/>
                </a:lnTo>
                <a:lnTo>
                  <a:pt x="140107" y="320925"/>
                </a:lnTo>
                <a:lnTo>
                  <a:pt x="145018" y="336494"/>
                </a:lnTo>
                <a:lnTo>
                  <a:pt x="157445" y="358413"/>
                </a:lnTo>
                <a:lnTo>
                  <a:pt x="160463" y="366622"/>
                </a:lnTo>
                <a:lnTo>
                  <a:pt x="161268" y="370145"/>
                </a:lnTo>
                <a:lnTo>
                  <a:pt x="167242" y="379139"/>
                </a:lnTo>
                <a:lnTo>
                  <a:pt x="171502" y="384204"/>
                </a:lnTo>
                <a:lnTo>
                  <a:pt x="174342" y="389486"/>
                </a:lnTo>
                <a:lnTo>
                  <a:pt x="181440" y="411651"/>
                </a:lnTo>
                <a:lnTo>
                  <a:pt x="186368" y="422033"/>
                </a:lnTo>
                <a:lnTo>
                  <a:pt x="197292" y="438999"/>
                </a:lnTo>
                <a:lnTo>
                  <a:pt x="208622" y="460413"/>
                </a:lnTo>
                <a:lnTo>
                  <a:pt x="219080" y="482035"/>
                </a:lnTo>
                <a:lnTo>
                  <a:pt x="226935" y="504121"/>
                </a:lnTo>
                <a:lnTo>
                  <a:pt x="239219" y="520420"/>
                </a:lnTo>
                <a:lnTo>
                  <a:pt x="244432" y="529113"/>
                </a:lnTo>
                <a:lnTo>
                  <a:pt x="254897" y="552312"/>
                </a:lnTo>
                <a:lnTo>
                  <a:pt x="268681" y="580180"/>
                </a:lnTo>
                <a:lnTo>
                  <a:pt x="271814" y="589010"/>
                </a:lnTo>
                <a:lnTo>
                  <a:pt x="274159" y="597062"/>
                </a:lnTo>
                <a:lnTo>
                  <a:pt x="283425" y="617754"/>
                </a:lnTo>
                <a:lnTo>
                  <a:pt x="287892" y="627934"/>
                </a:lnTo>
                <a:lnTo>
                  <a:pt x="291359" y="639021"/>
                </a:lnTo>
                <a:lnTo>
                  <a:pt x="303257" y="658779"/>
                </a:lnTo>
                <a:lnTo>
                  <a:pt x="306232" y="666805"/>
                </a:lnTo>
                <a:lnTo>
                  <a:pt x="307024" y="670279"/>
                </a:lnTo>
                <a:lnTo>
                  <a:pt x="310446" y="676679"/>
                </a:lnTo>
                <a:lnTo>
                  <a:pt x="320402" y="688549"/>
                </a:lnTo>
                <a:lnTo>
                  <a:pt x="332666" y="708623"/>
                </a:lnTo>
                <a:lnTo>
                  <a:pt x="333589" y="712771"/>
                </a:lnTo>
                <a:lnTo>
                  <a:pt x="333835" y="715210"/>
                </a:lnTo>
                <a:lnTo>
                  <a:pt x="334952" y="717789"/>
                </a:lnTo>
                <a:lnTo>
                  <a:pt x="341665" y="727042"/>
                </a:lnTo>
                <a:lnTo>
                  <a:pt x="347085" y="732733"/>
                </a:lnTo>
                <a:lnTo>
                  <a:pt x="348548" y="735186"/>
                </a:lnTo>
                <a:lnTo>
                  <a:pt x="350173" y="740451"/>
                </a:lnTo>
                <a:lnTo>
                  <a:pt x="351558" y="742237"/>
                </a:lnTo>
                <a:lnTo>
                  <a:pt x="353435" y="743427"/>
                </a:lnTo>
                <a:lnTo>
                  <a:pt x="355638" y="744220"/>
                </a:lnTo>
                <a:lnTo>
                  <a:pt x="357107" y="745702"/>
                </a:lnTo>
                <a:lnTo>
                  <a:pt x="358087" y="747642"/>
                </a:lnTo>
                <a:lnTo>
                  <a:pt x="359931" y="753985"/>
                </a:lnTo>
                <a:lnTo>
                  <a:pt x="364562" y="754263"/>
                </a:lnTo>
                <a:lnTo>
                  <a:pt x="365914" y="755254"/>
                </a:lnTo>
                <a:lnTo>
                  <a:pt x="366815" y="756868"/>
                </a:lnTo>
                <a:lnTo>
                  <a:pt x="368615" y="762943"/>
                </a:lnTo>
                <a:lnTo>
                  <a:pt x="375998" y="762951"/>
                </a:lnTo>
                <a:lnTo>
                  <a:pt x="375443" y="763904"/>
                </a:lnTo>
                <a:lnTo>
                  <a:pt x="368713" y="771420"/>
                </a:lnTo>
                <a:lnTo>
                  <a:pt x="376007" y="771516"/>
                </a:lnTo>
                <a:lnTo>
                  <a:pt x="376402" y="772471"/>
                </a:lnTo>
                <a:lnTo>
                  <a:pt x="377187" y="780066"/>
                </a:lnTo>
                <a:lnTo>
                  <a:pt x="377190" y="804592"/>
                </a:lnTo>
                <a:lnTo>
                  <a:pt x="378143" y="804999"/>
                </a:lnTo>
                <a:lnTo>
                  <a:pt x="385658" y="805805"/>
                </a:lnTo>
                <a:lnTo>
                  <a:pt x="385762" y="814283"/>
                </a:lnTo>
                <a:lnTo>
                  <a:pt x="390314" y="814356"/>
                </a:lnTo>
                <a:lnTo>
                  <a:pt x="391654" y="815319"/>
                </a:lnTo>
                <a:lnTo>
                  <a:pt x="392548" y="816914"/>
                </a:lnTo>
                <a:lnTo>
                  <a:pt x="394335" y="8229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46"/>
          <p:cNvSpPr/>
          <p:nvPr/>
        </p:nvSpPr>
        <p:spPr>
          <a:xfrm>
            <a:off x="6072187" y="4354829"/>
            <a:ext cx="77154" cy="120017"/>
          </a:xfrm>
          <a:custGeom>
            <a:avLst/>
            <a:gdLst/>
            <a:ahLst/>
            <a:cxnLst/>
            <a:rect l="0" t="0" r="0" b="0"/>
            <a:pathLst>
              <a:path w="77154" h="120017">
                <a:moveTo>
                  <a:pt x="0" y="0"/>
                </a:moveTo>
                <a:lnTo>
                  <a:pt x="0" y="13019"/>
                </a:lnTo>
                <a:lnTo>
                  <a:pt x="953" y="14395"/>
                </a:lnTo>
                <a:lnTo>
                  <a:pt x="2540" y="15312"/>
                </a:lnTo>
                <a:lnTo>
                  <a:pt x="4551" y="15923"/>
                </a:lnTo>
                <a:lnTo>
                  <a:pt x="6844" y="18235"/>
                </a:lnTo>
                <a:lnTo>
                  <a:pt x="9325" y="21682"/>
                </a:lnTo>
                <a:lnTo>
                  <a:pt x="11931" y="25885"/>
                </a:lnTo>
                <a:lnTo>
                  <a:pt x="14622" y="29639"/>
                </a:lnTo>
                <a:lnTo>
                  <a:pt x="17368" y="33095"/>
                </a:lnTo>
                <a:lnTo>
                  <a:pt x="20151" y="36351"/>
                </a:lnTo>
                <a:lnTo>
                  <a:pt x="22959" y="40426"/>
                </a:lnTo>
                <a:lnTo>
                  <a:pt x="25784" y="45049"/>
                </a:lnTo>
                <a:lnTo>
                  <a:pt x="28619" y="50035"/>
                </a:lnTo>
                <a:lnTo>
                  <a:pt x="31462" y="54312"/>
                </a:lnTo>
                <a:lnTo>
                  <a:pt x="34310" y="58115"/>
                </a:lnTo>
                <a:lnTo>
                  <a:pt x="37161" y="61604"/>
                </a:lnTo>
                <a:lnTo>
                  <a:pt x="39061" y="64882"/>
                </a:lnTo>
                <a:lnTo>
                  <a:pt x="40329" y="68020"/>
                </a:lnTo>
                <a:lnTo>
                  <a:pt x="41173" y="71064"/>
                </a:lnTo>
                <a:lnTo>
                  <a:pt x="42689" y="74999"/>
                </a:lnTo>
                <a:lnTo>
                  <a:pt x="44652" y="79527"/>
                </a:lnTo>
                <a:lnTo>
                  <a:pt x="46913" y="84450"/>
                </a:lnTo>
                <a:lnTo>
                  <a:pt x="48420" y="88685"/>
                </a:lnTo>
                <a:lnTo>
                  <a:pt x="49425" y="92461"/>
                </a:lnTo>
                <a:lnTo>
                  <a:pt x="50095" y="95931"/>
                </a:lnTo>
                <a:lnTo>
                  <a:pt x="51494" y="99197"/>
                </a:lnTo>
                <a:lnTo>
                  <a:pt x="53380" y="102326"/>
                </a:lnTo>
                <a:lnTo>
                  <a:pt x="55589" y="105365"/>
                </a:lnTo>
                <a:lnTo>
                  <a:pt x="58015" y="107391"/>
                </a:lnTo>
                <a:lnTo>
                  <a:pt x="60584" y="108742"/>
                </a:lnTo>
                <a:lnTo>
                  <a:pt x="63249" y="109642"/>
                </a:lnTo>
                <a:lnTo>
                  <a:pt x="65026" y="111195"/>
                </a:lnTo>
                <a:lnTo>
                  <a:pt x="66211" y="113183"/>
                </a:lnTo>
                <a:lnTo>
                  <a:pt x="67001" y="115460"/>
                </a:lnTo>
                <a:lnTo>
                  <a:pt x="68480" y="116979"/>
                </a:lnTo>
                <a:lnTo>
                  <a:pt x="70418" y="117991"/>
                </a:lnTo>
                <a:lnTo>
                  <a:pt x="77153" y="12001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47"/>
          <p:cNvSpPr/>
          <p:nvPr/>
        </p:nvSpPr>
        <p:spPr>
          <a:xfrm>
            <a:off x="6046470" y="4286293"/>
            <a:ext cx="179897" cy="205299"/>
          </a:xfrm>
          <a:custGeom>
            <a:avLst/>
            <a:gdLst/>
            <a:ahLst/>
            <a:cxnLst/>
            <a:rect l="0" t="0" r="0" b="0"/>
            <a:pathLst>
              <a:path w="179897" h="205299">
                <a:moveTo>
                  <a:pt x="0" y="51392"/>
                </a:moveTo>
                <a:lnTo>
                  <a:pt x="0" y="43172"/>
                </a:lnTo>
                <a:lnTo>
                  <a:pt x="4550" y="38373"/>
                </a:lnTo>
                <a:lnTo>
                  <a:pt x="5891" y="36045"/>
                </a:lnTo>
                <a:lnTo>
                  <a:pt x="7381" y="30918"/>
                </a:lnTo>
                <a:lnTo>
                  <a:pt x="8730" y="29170"/>
                </a:lnTo>
                <a:lnTo>
                  <a:pt x="10583" y="28005"/>
                </a:lnTo>
                <a:lnTo>
                  <a:pt x="12770" y="27228"/>
                </a:lnTo>
                <a:lnTo>
                  <a:pt x="17740" y="23825"/>
                </a:lnTo>
                <a:lnTo>
                  <a:pt x="20399" y="21584"/>
                </a:lnTo>
                <a:lnTo>
                  <a:pt x="22171" y="19137"/>
                </a:lnTo>
                <a:lnTo>
                  <a:pt x="24142" y="13879"/>
                </a:lnTo>
                <a:lnTo>
                  <a:pt x="27557" y="8367"/>
                </a:lnTo>
                <a:lnTo>
                  <a:pt x="29801" y="5564"/>
                </a:lnTo>
                <a:lnTo>
                  <a:pt x="32250" y="3695"/>
                </a:lnTo>
                <a:lnTo>
                  <a:pt x="34835" y="2449"/>
                </a:lnTo>
                <a:lnTo>
                  <a:pt x="40247" y="1064"/>
                </a:lnTo>
                <a:lnTo>
                  <a:pt x="45827" y="449"/>
                </a:lnTo>
                <a:lnTo>
                  <a:pt x="48649" y="285"/>
                </a:lnTo>
                <a:lnTo>
                  <a:pt x="54324" y="103"/>
                </a:lnTo>
                <a:lnTo>
                  <a:pt x="62874" y="0"/>
                </a:lnTo>
                <a:lnTo>
                  <a:pt x="64776" y="938"/>
                </a:lnTo>
                <a:lnTo>
                  <a:pt x="66044" y="2516"/>
                </a:lnTo>
                <a:lnTo>
                  <a:pt x="66889" y="4521"/>
                </a:lnTo>
                <a:lnTo>
                  <a:pt x="70369" y="9287"/>
                </a:lnTo>
                <a:lnTo>
                  <a:pt x="72630" y="11892"/>
                </a:lnTo>
                <a:lnTo>
                  <a:pt x="74137" y="14581"/>
                </a:lnTo>
                <a:lnTo>
                  <a:pt x="75812" y="20109"/>
                </a:lnTo>
                <a:lnTo>
                  <a:pt x="76259" y="23869"/>
                </a:lnTo>
                <a:lnTo>
                  <a:pt x="76557" y="28281"/>
                </a:lnTo>
                <a:lnTo>
                  <a:pt x="76887" y="37310"/>
                </a:lnTo>
                <a:lnTo>
                  <a:pt x="77074" y="47749"/>
                </a:lnTo>
                <a:lnTo>
                  <a:pt x="77142" y="67269"/>
                </a:lnTo>
                <a:lnTo>
                  <a:pt x="76193" y="71502"/>
                </a:lnTo>
                <a:lnTo>
                  <a:pt x="74607" y="75276"/>
                </a:lnTo>
                <a:lnTo>
                  <a:pt x="72598" y="78744"/>
                </a:lnTo>
                <a:lnTo>
                  <a:pt x="70366" y="85139"/>
                </a:lnTo>
                <a:lnTo>
                  <a:pt x="69373" y="91155"/>
                </a:lnTo>
                <a:lnTo>
                  <a:pt x="68932" y="97004"/>
                </a:lnTo>
                <a:lnTo>
                  <a:pt x="67862" y="98945"/>
                </a:lnTo>
                <a:lnTo>
                  <a:pt x="66196" y="100239"/>
                </a:lnTo>
                <a:lnTo>
                  <a:pt x="60021" y="102821"/>
                </a:lnTo>
                <a:lnTo>
                  <a:pt x="60016" y="102823"/>
                </a:lnTo>
                <a:lnTo>
                  <a:pt x="60008" y="90895"/>
                </a:lnTo>
                <a:lnTo>
                  <a:pt x="60960" y="89157"/>
                </a:lnTo>
                <a:lnTo>
                  <a:pt x="62548" y="87998"/>
                </a:lnTo>
                <a:lnTo>
                  <a:pt x="64558" y="87226"/>
                </a:lnTo>
                <a:lnTo>
                  <a:pt x="69333" y="83828"/>
                </a:lnTo>
                <a:lnTo>
                  <a:pt x="71939" y="81588"/>
                </a:lnTo>
                <a:lnTo>
                  <a:pt x="75581" y="79143"/>
                </a:lnTo>
                <a:lnTo>
                  <a:pt x="79915" y="76560"/>
                </a:lnTo>
                <a:lnTo>
                  <a:pt x="84709" y="73885"/>
                </a:lnTo>
                <a:lnTo>
                  <a:pt x="88858" y="71150"/>
                </a:lnTo>
                <a:lnTo>
                  <a:pt x="92576" y="68374"/>
                </a:lnTo>
                <a:lnTo>
                  <a:pt x="96007" y="65571"/>
                </a:lnTo>
                <a:lnTo>
                  <a:pt x="99247" y="63702"/>
                </a:lnTo>
                <a:lnTo>
                  <a:pt x="102359" y="62456"/>
                </a:lnTo>
                <a:lnTo>
                  <a:pt x="105387" y="61625"/>
                </a:lnTo>
                <a:lnTo>
                  <a:pt x="109310" y="61072"/>
                </a:lnTo>
                <a:lnTo>
                  <a:pt x="113831" y="60703"/>
                </a:lnTo>
                <a:lnTo>
                  <a:pt x="122981" y="60292"/>
                </a:lnTo>
                <a:lnTo>
                  <a:pt x="133488" y="60061"/>
                </a:lnTo>
                <a:lnTo>
                  <a:pt x="148482" y="59977"/>
                </a:lnTo>
                <a:lnTo>
                  <a:pt x="152328" y="60925"/>
                </a:lnTo>
                <a:lnTo>
                  <a:pt x="156797" y="62510"/>
                </a:lnTo>
                <a:lnTo>
                  <a:pt x="161681" y="64519"/>
                </a:lnTo>
                <a:lnTo>
                  <a:pt x="164938" y="66811"/>
                </a:lnTo>
                <a:lnTo>
                  <a:pt x="167108" y="69291"/>
                </a:lnTo>
                <a:lnTo>
                  <a:pt x="170473" y="74587"/>
                </a:lnTo>
                <a:lnTo>
                  <a:pt x="175143" y="80116"/>
                </a:lnTo>
                <a:lnTo>
                  <a:pt x="176769" y="82924"/>
                </a:lnTo>
                <a:lnTo>
                  <a:pt x="178576" y="88583"/>
                </a:lnTo>
                <a:lnTo>
                  <a:pt x="179058" y="92379"/>
                </a:lnTo>
                <a:lnTo>
                  <a:pt x="179379" y="96814"/>
                </a:lnTo>
                <a:lnTo>
                  <a:pt x="179594" y="101676"/>
                </a:lnTo>
                <a:lnTo>
                  <a:pt x="179832" y="112158"/>
                </a:lnTo>
                <a:lnTo>
                  <a:pt x="179896" y="117620"/>
                </a:lnTo>
                <a:lnTo>
                  <a:pt x="178985" y="122214"/>
                </a:lnTo>
                <a:lnTo>
                  <a:pt x="177426" y="126229"/>
                </a:lnTo>
                <a:lnTo>
                  <a:pt x="175434" y="129858"/>
                </a:lnTo>
                <a:lnTo>
                  <a:pt x="174106" y="134183"/>
                </a:lnTo>
                <a:lnTo>
                  <a:pt x="173221" y="138971"/>
                </a:lnTo>
                <a:lnTo>
                  <a:pt x="172631" y="144067"/>
                </a:lnTo>
                <a:lnTo>
                  <a:pt x="171284" y="149371"/>
                </a:lnTo>
                <a:lnTo>
                  <a:pt x="169435" y="154811"/>
                </a:lnTo>
                <a:lnTo>
                  <a:pt x="167249" y="160343"/>
                </a:lnTo>
                <a:lnTo>
                  <a:pt x="164839" y="164984"/>
                </a:lnTo>
                <a:lnTo>
                  <a:pt x="162280" y="169030"/>
                </a:lnTo>
                <a:lnTo>
                  <a:pt x="159622" y="172680"/>
                </a:lnTo>
                <a:lnTo>
                  <a:pt x="156897" y="176066"/>
                </a:lnTo>
                <a:lnTo>
                  <a:pt x="151329" y="182367"/>
                </a:lnTo>
                <a:lnTo>
                  <a:pt x="147558" y="185381"/>
                </a:lnTo>
                <a:lnTo>
                  <a:pt x="143140" y="188343"/>
                </a:lnTo>
                <a:lnTo>
                  <a:pt x="138289" y="191270"/>
                </a:lnTo>
                <a:lnTo>
                  <a:pt x="134102" y="193221"/>
                </a:lnTo>
                <a:lnTo>
                  <a:pt x="130359" y="194522"/>
                </a:lnTo>
                <a:lnTo>
                  <a:pt x="126911" y="195390"/>
                </a:lnTo>
                <a:lnTo>
                  <a:pt x="123660" y="196920"/>
                </a:lnTo>
                <a:lnTo>
                  <a:pt x="120540" y="198893"/>
                </a:lnTo>
                <a:lnTo>
                  <a:pt x="117507" y="201161"/>
                </a:lnTo>
                <a:lnTo>
                  <a:pt x="113580" y="202673"/>
                </a:lnTo>
                <a:lnTo>
                  <a:pt x="109058" y="203680"/>
                </a:lnTo>
                <a:lnTo>
                  <a:pt x="104137" y="204353"/>
                </a:lnTo>
                <a:lnTo>
                  <a:pt x="99905" y="204801"/>
                </a:lnTo>
                <a:lnTo>
                  <a:pt x="96131" y="205099"/>
                </a:lnTo>
                <a:lnTo>
                  <a:pt x="92662" y="205298"/>
                </a:lnTo>
                <a:lnTo>
                  <a:pt x="89397" y="204479"/>
                </a:lnTo>
                <a:lnTo>
                  <a:pt x="86268" y="202979"/>
                </a:lnTo>
                <a:lnTo>
                  <a:pt x="83229" y="201028"/>
                </a:lnTo>
                <a:lnTo>
                  <a:pt x="80251" y="199726"/>
                </a:lnTo>
                <a:lnTo>
                  <a:pt x="77313" y="198859"/>
                </a:lnTo>
                <a:lnTo>
                  <a:pt x="68580" y="19712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48"/>
          <p:cNvSpPr/>
          <p:nvPr/>
        </p:nvSpPr>
        <p:spPr>
          <a:xfrm>
            <a:off x="5429250" y="3600564"/>
            <a:ext cx="94192" cy="77036"/>
          </a:xfrm>
          <a:custGeom>
            <a:avLst/>
            <a:gdLst/>
            <a:ahLst/>
            <a:cxnLst/>
            <a:rect l="0" t="0" r="0" b="0"/>
            <a:pathLst>
              <a:path w="94192" h="77036">
                <a:moveTo>
                  <a:pt x="0" y="17031"/>
                </a:moveTo>
                <a:lnTo>
                  <a:pt x="0" y="49736"/>
                </a:lnTo>
                <a:lnTo>
                  <a:pt x="952" y="51216"/>
                </a:lnTo>
                <a:lnTo>
                  <a:pt x="2540" y="53156"/>
                </a:lnTo>
                <a:lnTo>
                  <a:pt x="7380" y="58562"/>
                </a:lnTo>
                <a:lnTo>
                  <a:pt x="15849" y="67157"/>
                </a:lnTo>
                <a:lnTo>
                  <a:pt x="21311" y="72629"/>
                </a:lnTo>
                <a:lnTo>
                  <a:pt x="23733" y="74098"/>
                </a:lnTo>
                <a:lnTo>
                  <a:pt x="26299" y="75078"/>
                </a:lnTo>
                <a:lnTo>
                  <a:pt x="32711" y="76651"/>
                </a:lnTo>
                <a:lnTo>
                  <a:pt x="34190" y="76780"/>
                </a:lnTo>
                <a:lnTo>
                  <a:pt x="36128" y="76866"/>
                </a:lnTo>
                <a:lnTo>
                  <a:pt x="41532" y="77004"/>
                </a:lnTo>
                <a:lnTo>
                  <a:pt x="50126" y="77035"/>
                </a:lnTo>
                <a:lnTo>
                  <a:pt x="51515" y="76084"/>
                </a:lnTo>
                <a:lnTo>
                  <a:pt x="53393" y="74497"/>
                </a:lnTo>
                <a:lnTo>
                  <a:pt x="55598" y="72486"/>
                </a:lnTo>
                <a:lnTo>
                  <a:pt x="58020" y="71146"/>
                </a:lnTo>
                <a:lnTo>
                  <a:pt x="60587" y="70253"/>
                </a:lnTo>
                <a:lnTo>
                  <a:pt x="63251" y="69657"/>
                </a:lnTo>
                <a:lnTo>
                  <a:pt x="65027" y="68307"/>
                </a:lnTo>
                <a:lnTo>
                  <a:pt x="66211" y="66455"/>
                </a:lnTo>
                <a:lnTo>
                  <a:pt x="67001" y="64268"/>
                </a:lnTo>
                <a:lnTo>
                  <a:pt x="68479" y="62810"/>
                </a:lnTo>
                <a:lnTo>
                  <a:pt x="70418" y="61838"/>
                </a:lnTo>
                <a:lnTo>
                  <a:pt x="72663" y="61190"/>
                </a:lnTo>
                <a:lnTo>
                  <a:pt x="75112" y="59805"/>
                </a:lnTo>
                <a:lnTo>
                  <a:pt x="77697" y="57929"/>
                </a:lnTo>
                <a:lnTo>
                  <a:pt x="80373" y="55726"/>
                </a:lnTo>
                <a:lnTo>
                  <a:pt x="82157" y="53305"/>
                </a:lnTo>
                <a:lnTo>
                  <a:pt x="83346" y="50739"/>
                </a:lnTo>
                <a:lnTo>
                  <a:pt x="85255" y="44326"/>
                </a:lnTo>
                <a:lnTo>
                  <a:pt x="85412" y="42848"/>
                </a:lnTo>
                <a:lnTo>
                  <a:pt x="85516" y="40910"/>
                </a:lnTo>
                <a:lnTo>
                  <a:pt x="85585" y="38665"/>
                </a:lnTo>
                <a:lnTo>
                  <a:pt x="86584" y="36216"/>
                </a:lnTo>
                <a:lnTo>
                  <a:pt x="88203" y="33631"/>
                </a:lnTo>
                <a:lnTo>
                  <a:pt x="93093" y="27189"/>
                </a:lnTo>
                <a:lnTo>
                  <a:pt x="93494" y="25708"/>
                </a:lnTo>
                <a:lnTo>
                  <a:pt x="93762" y="23768"/>
                </a:lnTo>
                <a:lnTo>
                  <a:pt x="94191" y="18362"/>
                </a:lnTo>
                <a:lnTo>
                  <a:pt x="93274" y="16965"/>
                </a:lnTo>
                <a:lnTo>
                  <a:pt x="91710" y="15082"/>
                </a:lnTo>
                <a:lnTo>
                  <a:pt x="86907" y="9767"/>
                </a:lnTo>
                <a:lnTo>
                  <a:pt x="86512" y="8378"/>
                </a:lnTo>
                <a:lnTo>
                  <a:pt x="86250" y="6500"/>
                </a:lnTo>
                <a:lnTo>
                  <a:pt x="85756" y="273"/>
                </a:lnTo>
                <a:lnTo>
                  <a:pt x="83198" y="58"/>
                </a:lnTo>
                <a:lnTo>
                  <a:pt x="81183" y="0"/>
                </a:lnTo>
                <a:lnTo>
                  <a:pt x="79839" y="915"/>
                </a:lnTo>
                <a:lnTo>
                  <a:pt x="78944" y="2476"/>
                </a:lnTo>
                <a:lnTo>
                  <a:pt x="78347" y="4470"/>
                </a:lnTo>
                <a:lnTo>
                  <a:pt x="76996" y="5799"/>
                </a:lnTo>
                <a:lnTo>
                  <a:pt x="75143" y="6686"/>
                </a:lnTo>
                <a:lnTo>
                  <a:pt x="69876" y="8108"/>
                </a:lnTo>
                <a:lnTo>
                  <a:pt x="68491" y="9177"/>
                </a:lnTo>
                <a:lnTo>
                  <a:pt x="66616" y="10843"/>
                </a:lnTo>
                <a:lnTo>
                  <a:pt x="64413" y="12905"/>
                </a:lnTo>
                <a:lnTo>
                  <a:pt x="61991" y="14280"/>
                </a:lnTo>
                <a:lnTo>
                  <a:pt x="59425" y="15197"/>
                </a:lnTo>
                <a:lnTo>
                  <a:pt x="56762" y="15808"/>
                </a:lnTo>
                <a:lnTo>
                  <a:pt x="54986" y="17168"/>
                </a:lnTo>
                <a:lnTo>
                  <a:pt x="53802" y="19027"/>
                </a:lnTo>
                <a:lnTo>
                  <a:pt x="53013" y="21219"/>
                </a:lnTo>
                <a:lnTo>
                  <a:pt x="52487" y="23633"/>
                </a:lnTo>
                <a:lnTo>
                  <a:pt x="52136" y="26195"/>
                </a:lnTo>
                <a:lnTo>
                  <a:pt x="51902" y="28855"/>
                </a:lnTo>
                <a:lnTo>
                  <a:pt x="50794" y="30629"/>
                </a:lnTo>
                <a:lnTo>
                  <a:pt x="49102" y="31811"/>
                </a:lnTo>
                <a:lnTo>
                  <a:pt x="47022" y="32599"/>
                </a:lnTo>
                <a:lnTo>
                  <a:pt x="45635" y="34077"/>
                </a:lnTo>
                <a:lnTo>
                  <a:pt x="44711" y="36015"/>
                </a:lnTo>
                <a:lnTo>
                  <a:pt x="43227" y="41418"/>
                </a:lnTo>
                <a:lnTo>
                  <a:pt x="43105" y="42814"/>
                </a:lnTo>
                <a:lnTo>
                  <a:pt x="43024" y="44697"/>
                </a:lnTo>
                <a:lnTo>
                  <a:pt x="42895" y="50012"/>
                </a:lnTo>
                <a:lnTo>
                  <a:pt x="43836" y="51401"/>
                </a:lnTo>
                <a:lnTo>
                  <a:pt x="45416" y="53279"/>
                </a:lnTo>
                <a:lnTo>
                  <a:pt x="50246" y="58587"/>
                </a:lnTo>
                <a:lnTo>
                  <a:pt x="60007" y="68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49"/>
          <p:cNvSpPr/>
          <p:nvPr/>
        </p:nvSpPr>
        <p:spPr>
          <a:xfrm>
            <a:off x="5514975" y="3531870"/>
            <a:ext cx="85691" cy="85617"/>
          </a:xfrm>
          <a:custGeom>
            <a:avLst/>
            <a:gdLst/>
            <a:ahLst/>
            <a:cxnLst/>
            <a:rect l="0" t="0" r="0" b="0"/>
            <a:pathLst>
              <a:path w="85691" h="85617">
                <a:moveTo>
                  <a:pt x="8572" y="8572"/>
                </a:moveTo>
                <a:lnTo>
                  <a:pt x="8572" y="13123"/>
                </a:lnTo>
                <a:lnTo>
                  <a:pt x="7620" y="14463"/>
                </a:lnTo>
                <a:lnTo>
                  <a:pt x="6032" y="15357"/>
                </a:lnTo>
                <a:lnTo>
                  <a:pt x="1191" y="16792"/>
                </a:lnTo>
                <a:lnTo>
                  <a:pt x="794" y="17862"/>
                </a:lnTo>
                <a:lnTo>
                  <a:pt x="529" y="19528"/>
                </a:lnTo>
                <a:lnTo>
                  <a:pt x="353" y="21591"/>
                </a:lnTo>
                <a:lnTo>
                  <a:pt x="235" y="23919"/>
                </a:lnTo>
                <a:lnTo>
                  <a:pt x="104" y="29045"/>
                </a:lnTo>
                <a:lnTo>
                  <a:pt x="0" y="75564"/>
                </a:lnTo>
                <a:lnTo>
                  <a:pt x="952" y="76093"/>
                </a:lnTo>
                <a:lnTo>
                  <a:pt x="2540" y="76446"/>
                </a:lnTo>
                <a:lnTo>
                  <a:pt x="4550" y="76681"/>
                </a:lnTo>
                <a:lnTo>
                  <a:pt x="6843" y="77791"/>
                </a:lnTo>
                <a:lnTo>
                  <a:pt x="9325" y="79483"/>
                </a:lnTo>
                <a:lnTo>
                  <a:pt x="11931" y="81563"/>
                </a:lnTo>
                <a:lnTo>
                  <a:pt x="14621" y="82950"/>
                </a:lnTo>
                <a:lnTo>
                  <a:pt x="17367" y="83875"/>
                </a:lnTo>
                <a:lnTo>
                  <a:pt x="24068" y="85359"/>
                </a:lnTo>
                <a:lnTo>
                  <a:pt x="25570" y="85481"/>
                </a:lnTo>
                <a:lnTo>
                  <a:pt x="27524" y="85562"/>
                </a:lnTo>
                <a:lnTo>
                  <a:pt x="29779" y="85616"/>
                </a:lnTo>
                <a:lnTo>
                  <a:pt x="32235" y="84700"/>
                </a:lnTo>
                <a:lnTo>
                  <a:pt x="34825" y="83136"/>
                </a:lnTo>
                <a:lnTo>
                  <a:pt x="37504" y="81142"/>
                </a:lnTo>
                <a:lnTo>
                  <a:pt x="40242" y="79812"/>
                </a:lnTo>
                <a:lnTo>
                  <a:pt x="43021" y="78925"/>
                </a:lnTo>
                <a:lnTo>
                  <a:pt x="45825" y="78334"/>
                </a:lnTo>
                <a:lnTo>
                  <a:pt x="48647" y="76988"/>
                </a:lnTo>
                <a:lnTo>
                  <a:pt x="51482" y="75137"/>
                </a:lnTo>
                <a:lnTo>
                  <a:pt x="54323" y="72952"/>
                </a:lnTo>
                <a:lnTo>
                  <a:pt x="57170" y="71494"/>
                </a:lnTo>
                <a:lnTo>
                  <a:pt x="60021" y="70523"/>
                </a:lnTo>
                <a:lnTo>
                  <a:pt x="62874" y="69875"/>
                </a:lnTo>
                <a:lnTo>
                  <a:pt x="65728" y="68491"/>
                </a:lnTo>
                <a:lnTo>
                  <a:pt x="68584" y="66615"/>
                </a:lnTo>
                <a:lnTo>
                  <a:pt x="71440" y="64413"/>
                </a:lnTo>
                <a:lnTo>
                  <a:pt x="73344" y="61992"/>
                </a:lnTo>
                <a:lnTo>
                  <a:pt x="74613" y="59425"/>
                </a:lnTo>
                <a:lnTo>
                  <a:pt x="75459" y="56762"/>
                </a:lnTo>
                <a:lnTo>
                  <a:pt x="76976" y="54986"/>
                </a:lnTo>
                <a:lnTo>
                  <a:pt x="78940" y="53802"/>
                </a:lnTo>
                <a:lnTo>
                  <a:pt x="81201" y="53013"/>
                </a:lnTo>
                <a:lnTo>
                  <a:pt x="82709" y="51534"/>
                </a:lnTo>
                <a:lnTo>
                  <a:pt x="83714" y="49596"/>
                </a:lnTo>
                <a:lnTo>
                  <a:pt x="84385" y="47351"/>
                </a:lnTo>
                <a:lnTo>
                  <a:pt x="84832" y="44902"/>
                </a:lnTo>
                <a:lnTo>
                  <a:pt x="85129" y="42318"/>
                </a:lnTo>
                <a:lnTo>
                  <a:pt x="85328" y="39642"/>
                </a:lnTo>
                <a:lnTo>
                  <a:pt x="85460" y="36905"/>
                </a:lnTo>
                <a:lnTo>
                  <a:pt x="85690" y="27379"/>
                </a:lnTo>
                <a:lnTo>
                  <a:pt x="84749" y="25872"/>
                </a:lnTo>
                <a:lnTo>
                  <a:pt x="83169" y="23916"/>
                </a:lnTo>
                <a:lnTo>
                  <a:pt x="78341" y="18482"/>
                </a:lnTo>
                <a:lnTo>
                  <a:pt x="72954" y="12990"/>
                </a:lnTo>
                <a:lnTo>
                  <a:pt x="65325" y="5330"/>
                </a:lnTo>
                <a:lnTo>
                  <a:pt x="62600" y="3553"/>
                </a:lnTo>
                <a:lnTo>
                  <a:pt x="59831" y="2369"/>
                </a:lnTo>
                <a:lnTo>
                  <a:pt x="57032" y="1579"/>
                </a:lnTo>
                <a:lnTo>
                  <a:pt x="54214" y="1053"/>
                </a:lnTo>
                <a:lnTo>
                  <a:pt x="51382" y="701"/>
                </a:lnTo>
                <a:lnTo>
                  <a:pt x="48542" y="468"/>
                </a:lnTo>
                <a:lnTo>
                  <a:pt x="45696" y="312"/>
                </a:lnTo>
                <a:lnTo>
                  <a:pt x="3429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50"/>
          <p:cNvSpPr/>
          <p:nvPr/>
        </p:nvSpPr>
        <p:spPr>
          <a:xfrm>
            <a:off x="4734877" y="3840479"/>
            <a:ext cx="154306" cy="60009"/>
          </a:xfrm>
          <a:custGeom>
            <a:avLst/>
            <a:gdLst/>
            <a:ahLst/>
            <a:cxnLst/>
            <a:rect l="0" t="0" r="0" b="0"/>
            <a:pathLst>
              <a:path w="154306" h="60009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043" y="2541"/>
                </a:lnTo>
                <a:lnTo>
                  <a:pt x="8219" y="4552"/>
                </a:lnTo>
                <a:lnTo>
                  <a:pt x="9290" y="5892"/>
                </a:lnTo>
                <a:lnTo>
                  <a:pt x="10956" y="6786"/>
                </a:lnTo>
                <a:lnTo>
                  <a:pt x="15347" y="7779"/>
                </a:lnTo>
                <a:lnTo>
                  <a:pt x="17851" y="8044"/>
                </a:lnTo>
                <a:lnTo>
                  <a:pt x="20473" y="8220"/>
                </a:lnTo>
                <a:lnTo>
                  <a:pt x="24126" y="9290"/>
                </a:lnTo>
                <a:lnTo>
                  <a:pt x="28467" y="10956"/>
                </a:lnTo>
                <a:lnTo>
                  <a:pt x="33266" y="13019"/>
                </a:lnTo>
                <a:lnTo>
                  <a:pt x="37417" y="14395"/>
                </a:lnTo>
                <a:lnTo>
                  <a:pt x="41137" y="15312"/>
                </a:lnTo>
                <a:lnTo>
                  <a:pt x="44570" y="15923"/>
                </a:lnTo>
                <a:lnTo>
                  <a:pt x="47810" y="17283"/>
                </a:lnTo>
                <a:lnTo>
                  <a:pt x="50924" y="19142"/>
                </a:lnTo>
                <a:lnTo>
                  <a:pt x="53952" y="21334"/>
                </a:lnTo>
                <a:lnTo>
                  <a:pt x="57875" y="22796"/>
                </a:lnTo>
                <a:lnTo>
                  <a:pt x="62396" y="23770"/>
                </a:lnTo>
                <a:lnTo>
                  <a:pt x="67315" y="24419"/>
                </a:lnTo>
                <a:lnTo>
                  <a:pt x="71547" y="24852"/>
                </a:lnTo>
                <a:lnTo>
                  <a:pt x="75320" y="25141"/>
                </a:lnTo>
                <a:lnTo>
                  <a:pt x="78789" y="25333"/>
                </a:lnTo>
                <a:lnTo>
                  <a:pt x="82054" y="26414"/>
                </a:lnTo>
                <a:lnTo>
                  <a:pt x="85183" y="28087"/>
                </a:lnTo>
                <a:lnTo>
                  <a:pt x="88221" y="30155"/>
                </a:lnTo>
                <a:lnTo>
                  <a:pt x="91199" y="32486"/>
                </a:lnTo>
                <a:lnTo>
                  <a:pt x="94137" y="34992"/>
                </a:lnTo>
                <a:lnTo>
                  <a:pt x="97048" y="37616"/>
                </a:lnTo>
                <a:lnTo>
                  <a:pt x="100894" y="39365"/>
                </a:lnTo>
                <a:lnTo>
                  <a:pt x="105363" y="40531"/>
                </a:lnTo>
                <a:lnTo>
                  <a:pt x="110247" y="41309"/>
                </a:lnTo>
                <a:lnTo>
                  <a:pt x="114455" y="41827"/>
                </a:lnTo>
                <a:lnTo>
                  <a:pt x="118213" y="42172"/>
                </a:lnTo>
                <a:lnTo>
                  <a:pt x="121671" y="42402"/>
                </a:lnTo>
                <a:lnTo>
                  <a:pt x="124930" y="43509"/>
                </a:lnTo>
                <a:lnTo>
                  <a:pt x="128054" y="45198"/>
                </a:lnTo>
                <a:lnTo>
                  <a:pt x="131089" y="47277"/>
                </a:lnTo>
                <a:lnTo>
                  <a:pt x="134066" y="49616"/>
                </a:lnTo>
                <a:lnTo>
                  <a:pt x="137002" y="52127"/>
                </a:lnTo>
                <a:lnTo>
                  <a:pt x="139912" y="54754"/>
                </a:lnTo>
                <a:lnTo>
                  <a:pt x="142805" y="56506"/>
                </a:lnTo>
                <a:lnTo>
                  <a:pt x="145686" y="57673"/>
                </a:lnTo>
                <a:lnTo>
                  <a:pt x="154305" y="600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1"/>
          <p:cNvSpPr/>
          <p:nvPr/>
        </p:nvSpPr>
        <p:spPr>
          <a:xfrm>
            <a:off x="5000625" y="3943350"/>
            <a:ext cx="171451" cy="85726"/>
          </a:xfrm>
          <a:custGeom>
            <a:avLst/>
            <a:gdLst/>
            <a:ahLst/>
            <a:cxnLst/>
            <a:rect l="0" t="0" r="0" b="0"/>
            <a:pathLst>
              <a:path w="171451" h="85726">
                <a:moveTo>
                  <a:pt x="0" y="0"/>
                </a:moveTo>
                <a:lnTo>
                  <a:pt x="7380" y="7380"/>
                </a:lnTo>
                <a:lnTo>
                  <a:pt x="10583" y="8042"/>
                </a:lnTo>
                <a:lnTo>
                  <a:pt x="15849" y="8468"/>
                </a:lnTo>
                <a:lnTo>
                  <a:pt x="18186" y="9455"/>
                </a:lnTo>
                <a:lnTo>
                  <a:pt x="25862" y="13092"/>
                </a:lnTo>
                <a:lnTo>
                  <a:pt x="29624" y="15395"/>
                </a:lnTo>
                <a:lnTo>
                  <a:pt x="33084" y="17884"/>
                </a:lnTo>
                <a:lnTo>
                  <a:pt x="36343" y="20495"/>
                </a:lnTo>
                <a:lnTo>
                  <a:pt x="39469" y="23188"/>
                </a:lnTo>
                <a:lnTo>
                  <a:pt x="42505" y="25936"/>
                </a:lnTo>
                <a:lnTo>
                  <a:pt x="45481" y="28721"/>
                </a:lnTo>
                <a:lnTo>
                  <a:pt x="49371" y="30577"/>
                </a:lnTo>
                <a:lnTo>
                  <a:pt x="53869" y="31815"/>
                </a:lnTo>
                <a:lnTo>
                  <a:pt x="58772" y="32640"/>
                </a:lnTo>
                <a:lnTo>
                  <a:pt x="63946" y="34142"/>
                </a:lnTo>
                <a:lnTo>
                  <a:pt x="69301" y="36096"/>
                </a:lnTo>
                <a:lnTo>
                  <a:pt x="74776" y="38352"/>
                </a:lnTo>
                <a:lnTo>
                  <a:pt x="79378" y="40807"/>
                </a:lnTo>
                <a:lnTo>
                  <a:pt x="83398" y="43398"/>
                </a:lnTo>
                <a:lnTo>
                  <a:pt x="87031" y="46077"/>
                </a:lnTo>
                <a:lnTo>
                  <a:pt x="91358" y="48815"/>
                </a:lnTo>
                <a:lnTo>
                  <a:pt x="96148" y="51593"/>
                </a:lnTo>
                <a:lnTo>
                  <a:pt x="106549" y="57220"/>
                </a:lnTo>
                <a:lnTo>
                  <a:pt x="117523" y="62896"/>
                </a:lnTo>
                <a:lnTo>
                  <a:pt x="122163" y="64791"/>
                </a:lnTo>
                <a:lnTo>
                  <a:pt x="126210" y="66054"/>
                </a:lnTo>
                <a:lnTo>
                  <a:pt x="129859" y="66895"/>
                </a:lnTo>
                <a:lnTo>
                  <a:pt x="133245" y="68410"/>
                </a:lnTo>
                <a:lnTo>
                  <a:pt x="136455" y="70371"/>
                </a:lnTo>
                <a:lnTo>
                  <a:pt x="139548" y="72632"/>
                </a:lnTo>
                <a:lnTo>
                  <a:pt x="142561" y="74138"/>
                </a:lnTo>
                <a:lnTo>
                  <a:pt x="145523" y="75143"/>
                </a:lnTo>
                <a:lnTo>
                  <a:pt x="148450" y="75813"/>
                </a:lnTo>
                <a:lnTo>
                  <a:pt x="151354" y="77212"/>
                </a:lnTo>
                <a:lnTo>
                  <a:pt x="154243" y="79097"/>
                </a:lnTo>
                <a:lnTo>
                  <a:pt x="157121" y="81306"/>
                </a:lnTo>
                <a:lnTo>
                  <a:pt x="159992" y="82779"/>
                </a:lnTo>
                <a:lnTo>
                  <a:pt x="162859" y="83761"/>
                </a:lnTo>
                <a:lnTo>
                  <a:pt x="171450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52"/>
          <p:cNvSpPr/>
          <p:nvPr/>
        </p:nvSpPr>
        <p:spPr>
          <a:xfrm>
            <a:off x="5300662" y="4063365"/>
            <a:ext cx="145734" cy="51436"/>
          </a:xfrm>
          <a:custGeom>
            <a:avLst/>
            <a:gdLst/>
            <a:ahLst/>
            <a:cxnLst/>
            <a:rect l="0" t="0" r="0" b="0"/>
            <a:pathLst>
              <a:path w="145734" h="51436">
                <a:moveTo>
                  <a:pt x="0" y="0"/>
                </a:moveTo>
                <a:lnTo>
                  <a:pt x="37262" y="0"/>
                </a:lnTo>
                <a:lnTo>
                  <a:pt x="39129" y="952"/>
                </a:lnTo>
                <a:lnTo>
                  <a:pt x="40374" y="2539"/>
                </a:lnTo>
                <a:lnTo>
                  <a:pt x="41203" y="4550"/>
                </a:lnTo>
                <a:lnTo>
                  <a:pt x="42709" y="5891"/>
                </a:lnTo>
                <a:lnTo>
                  <a:pt x="44665" y="6785"/>
                </a:lnTo>
                <a:lnTo>
                  <a:pt x="46922" y="7381"/>
                </a:lnTo>
                <a:lnTo>
                  <a:pt x="50331" y="7778"/>
                </a:lnTo>
                <a:lnTo>
                  <a:pt x="54509" y="8043"/>
                </a:lnTo>
                <a:lnTo>
                  <a:pt x="59199" y="8219"/>
                </a:lnTo>
                <a:lnTo>
                  <a:pt x="63279" y="9289"/>
                </a:lnTo>
                <a:lnTo>
                  <a:pt x="66951" y="10955"/>
                </a:lnTo>
                <a:lnTo>
                  <a:pt x="70352" y="13018"/>
                </a:lnTo>
                <a:lnTo>
                  <a:pt x="73571" y="15346"/>
                </a:lnTo>
                <a:lnTo>
                  <a:pt x="76670" y="17851"/>
                </a:lnTo>
                <a:lnTo>
                  <a:pt x="83936" y="24163"/>
                </a:lnTo>
                <a:lnTo>
                  <a:pt x="86438" y="25634"/>
                </a:lnTo>
                <a:lnTo>
                  <a:pt x="90010" y="27567"/>
                </a:lnTo>
                <a:lnTo>
                  <a:pt x="94297" y="29808"/>
                </a:lnTo>
                <a:lnTo>
                  <a:pt x="98107" y="32254"/>
                </a:lnTo>
                <a:lnTo>
                  <a:pt x="101600" y="34838"/>
                </a:lnTo>
                <a:lnTo>
                  <a:pt x="104881" y="37512"/>
                </a:lnTo>
                <a:lnTo>
                  <a:pt x="108021" y="39296"/>
                </a:lnTo>
                <a:lnTo>
                  <a:pt x="111066" y="40484"/>
                </a:lnTo>
                <a:lnTo>
                  <a:pt x="114049" y="41277"/>
                </a:lnTo>
                <a:lnTo>
                  <a:pt x="116990" y="42758"/>
                </a:lnTo>
                <a:lnTo>
                  <a:pt x="119904" y="44698"/>
                </a:lnTo>
                <a:lnTo>
                  <a:pt x="122798" y="46943"/>
                </a:lnTo>
                <a:lnTo>
                  <a:pt x="125680" y="48440"/>
                </a:lnTo>
                <a:lnTo>
                  <a:pt x="128555" y="49438"/>
                </a:lnTo>
                <a:lnTo>
                  <a:pt x="135460" y="51040"/>
                </a:lnTo>
                <a:lnTo>
                  <a:pt x="138945" y="51259"/>
                </a:lnTo>
                <a:lnTo>
                  <a:pt x="145733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53"/>
          <p:cNvSpPr/>
          <p:nvPr/>
        </p:nvSpPr>
        <p:spPr>
          <a:xfrm>
            <a:off x="5617845" y="4174807"/>
            <a:ext cx="145733" cy="34291"/>
          </a:xfrm>
          <a:custGeom>
            <a:avLst/>
            <a:gdLst/>
            <a:ahLst/>
            <a:cxnLst/>
            <a:rect l="0" t="0" r="0" b="0"/>
            <a:pathLst>
              <a:path w="145733" h="34291">
                <a:moveTo>
                  <a:pt x="0" y="0"/>
                </a:moveTo>
                <a:lnTo>
                  <a:pt x="28692" y="0"/>
                </a:lnTo>
                <a:lnTo>
                  <a:pt x="32463" y="953"/>
                </a:lnTo>
                <a:lnTo>
                  <a:pt x="36882" y="2540"/>
                </a:lnTo>
                <a:lnTo>
                  <a:pt x="41733" y="4551"/>
                </a:lnTo>
                <a:lnTo>
                  <a:pt x="45919" y="5891"/>
                </a:lnTo>
                <a:lnTo>
                  <a:pt x="49663" y="6785"/>
                </a:lnTo>
                <a:lnTo>
                  <a:pt x="53111" y="7381"/>
                </a:lnTo>
                <a:lnTo>
                  <a:pt x="56362" y="8731"/>
                </a:lnTo>
                <a:lnTo>
                  <a:pt x="59482" y="10583"/>
                </a:lnTo>
                <a:lnTo>
                  <a:pt x="62514" y="12770"/>
                </a:lnTo>
                <a:lnTo>
                  <a:pt x="66441" y="14229"/>
                </a:lnTo>
                <a:lnTo>
                  <a:pt x="70964" y="15201"/>
                </a:lnTo>
                <a:lnTo>
                  <a:pt x="75884" y="15849"/>
                </a:lnTo>
                <a:lnTo>
                  <a:pt x="80116" y="17234"/>
                </a:lnTo>
                <a:lnTo>
                  <a:pt x="83891" y="19109"/>
                </a:lnTo>
                <a:lnTo>
                  <a:pt x="87360" y="21312"/>
                </a:lnTo>
                <a:lnTo>
                  <a:pt x="91577" y="22780"/>
                </a:lnTo>
                <a:lnTo>
                  <a:pt x="96294" y="23759"/>
                </a:lnTo>
                <a:lnTo>
                  <a:pt x="101343" y="24412"/>
                </a:lnTo>
                <a:lnTo>
                  <a:pt x="104710" y="25800"/>
                </a:lnTo>
                <a:lnTo>
                  <a:pt x="106954" y="27677"/>
                </a:lnTo>
                <a:lnTo>
                  <a:pt x="108450" y="29882"/>
                </a:lnTo>
                <a:lnTo>
                  <a:pt x="111352" y="31351"/>
                </a:lnTo>
                <a:lnTo>
                  <a:pt x="115192" y="32331"/>
                </a:lnTo>
                <a:lnTo>
                  <a:pt x="119657" y="32984"/>
                </a:lnTo>
                <a:lnTo>
                  <a:pt x="123586" y="33419"/>
                </a:lnTo>
                <a:lnTo>
                  <a:pt x="127158" y="33710"/>
                </a:lnTo>
                <a:lnTo>
                  <a:pt x="130492" y="33903"/>
                </a:lnTo>
                <a:lnTo>
                  <a:pt x="136736" y="34118"/>
                </a:lnTo>
                <a:lnTo>
                  <a:pt x="145732" y="3429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54"/>
          <p:cNvSpPr/>
          <p:nvPr/>
        </p:nvSpPr>
        <p:spPr>
          <a:xfrm>
            <a:off x="5857875" y="4243387"/>
            <a:ext cx="120016" cy="51436"/>
          </a:xfrm>
          <a:custGeom>
            <a:avLst/>
            <a:gdLst/>
            <a:ahLst/>
            <a:cxnLst/>
            <a:rect l="0" t="0" r="0" b="0"/>
            <a:pathLst>
              <a:path w="120016" h="51436">
                <a:moveTo>
                  <a:pt x="0" y="0"/>
                </a:moveTo>
                <a:lnTo>
                  <a:pt x="20399" y="0"/>
                </a:lnTo>
                <a:lnTo>
                  <a:pt x="23124" y="953"/>
                </a:lnTo>
                <a:lnTo>
                  <a:pt x="25894" y="2540"/>
                </a:lnTo>
                <a:lnTo>
                  <a:pt x="28693" y="4551"/>
                </a:lnTo>
                <a:lnTo>
                  <a:pt x="31511" y="5892"/>
                </a:lnTo>
                <a:lnTo>
                  <a:pt x="34342" y="6785"/>
                </a:lnTo>
                <a:lnTo>
                  <a:pt x="37182" y="7381"/>
                </a:lnTo>
                <a:lnTo>
                  <a:pt x="40028" y="8731"/>
                </a:lnTo>
                <a:lnTo>
                  <a:pt x="42878" y="10583"/>
                </a:lnTo>
                <a:lnTo>
                  <a:pt x="45730" y="12771"/>
                </a:lnTo>
                <a:lnTo>
                  <a:pt x="48584" y="14229"/>
                </a:lnTo>
                <a:lnTo>
                  <a:pt x="51439" y="15201"/>
                </a:lnTo>
                <a:lnTo>
                  <a:pt x="54295" y="15849"/>
                </a:lnTo>
                <a:lnTo>
                  <a:pt x="57152" y="17233"/>
                </a:lnTo>
                <a:lnTo>
                  <a:pt x="60009" y="19109"/>
                </a:lnTo>
                <a:lnTo>
                  <a:pt x="62865" y="21312"/>
                </a:lnTo>
                <a:lnTo>
                  <a:pt x="65723" y="22780"/>
                </a:lnTo>
                <a:lnTo>
                  <a:pt x="68580" y="23760"/>
                </a:lnTo>
                <a:lnTo>
                  <a:pt x="71437" y="24412"/>
                </a:lnTo>
                <a:lnTo>
                  <a:pt x="74295" y="25800"/>
                </a:lnTo>
                <a:lnTo>
                  <a:pt x="77152" y="27677"/>
                </a:lnTo>
                <a:lnTo>
                  <a:pt x="80009" y="29882"/>
                </a:lnTo>
                <a:lnTo>
                  <a:pt x="82867" y="32304"/>
                </a:lnTo>
                <a:lnTo>
                  <a:pt x="85725" y="34871"/>
                </a:lnTo>
                <a:lnTo>
                  <a:pt x="88582" y="37535"/>
                </a:lnTo>
                <a:lnTo>
                  <a:pt x="91440" y="39311"/>
                </a:lnTo>
                <a:lnTo>
                  <a:pt x="94297" y="40495"/>
                </a:lnTo>
                <a:lnTo>
                  <a:pt x="97154" y="41284"/>
                </a:lnTo>
                <a:lnTo>
                  <a:pt x="100012" y="42763"/>
                </a:lnTo>
                <a:lnTo>
                  <a:pt x="102870" y="44701"/>
                </a:lnTo>
                <a:lnTo>
                  <a:pt x="109749" y="50105"/>
                </a:lnTo>
                <a:lnTo>
                  <a:pt x="113229" y="50844"/>
                </a:lnTo>
                <a:lnTo>
                  <a:pt x="120015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55"/>
          <p:cNvSpPr/>
          <p:nvPr/>
        </p:nvSpPr>
        <p:spPr>
          <a:xfrm>
            <a:off x="5394959" y="3960495"/>
            <a:ext cx="77154" cy="85726"/>
          </a:xfrm>
          <a:custGeom>
            <a:avLst/>
            <a:gdLst/>
            <a:ahLst/>
            <a:cxnLst/>
            <a:rect l="0" t="0" r="0" b="0"/>
            <a:pathLst>
              <a:path w="77154" h="85726">
                <a:moveTo>
                  <a:pt x="0" y="0"/>
                </a:moveTo>
                <a:lnTo>
                  <a:pt x="4552" y="0"/>
                </a:lnTo>
                <a:lnTo>
                  <a:pt x="5892" y="952"/>
                </a:lnTo>
                <a:lnTo>
                  <a:pt x="6786" y="2540"/>
                </a:lnTo>
                <a:lnTo>
                  <a:pt x="8220" y="7381"/>
                </a:lnTo>
                <a:lnTo>
                  <a:pt x="8337" y="8730"/>
                </a:lnTo>
                <a:lnTo>
                  <a:pt x="8416" y="10583"/>
                </a:lnTo>
                <a:lnTo>
                  <a:pt x="8468" y="12770"/>
                </a:lnTo>
                <a:lnTo>
                  <a:pt x="9456" y="15181"/>
                </a:lnTo>
                <a:lnTo>
                  <a:pt x="11067" y="17740"/>
                </a:lnTo>
                <a:lnTo>
                  <a:pt x="13093" y="20399"/>
                </a:lnTo>
                <a:lnTo>
                  <a:pt x="14444" y="23125"/>
                </a:lnTo>
                <a:lnTo>
                  <a:pt x="15344" y="25894"/>
                </a:lnTo>
                <a:lnTo>
                  <a:pt x="15945" y="28692"/>
                </a:lnTo>
                <a:lnTo>
                  <a:pt x="17298" y="30558"/>
                </a:lnTo>
                <a:lnTo>
                  <a:pt x="19152" y="31802"/>
                </a:lnTo>
                <a:lnTo>
                  <a:pt x="21341" y="32631"/>
                </a:lnTo>
                <a:lnTo>
                  <a:pt x="23752" y="34137"/>
                </a:lnTo>
                <a:lnTo>
                  <a:pt x="26312" y="36093"/>
                </a:lnTo>
                <a:lnTo>
                  <a:pt x="28972" y="38349"/>
                </a:lnTo>
                <a:lnTo>
                  <a:pt x="31697" y="40806"/>
                </a:lnTo>
                <a:lnTo>
                  <a:pt x="41204" y="49847"/>
                </a:lnTo>
                <a:lnTo>
                  <a:pt x="67249" y="75821"/>
                </a:lnTo>
                <a:lnTo>
                  <a:pt x="68646" y="76265"/>
                </a:lnTo>
                <a:lnTo>
                  <a:pt x="70529" y="76560"/>
                </a:lnTo>
                <a:lnTo>
                  <a:pt x="75845" y="77035"/>
                </a:lnTo>
                <a:lnTo>
                  <a:pt x="76281" y="78027"/>
                </a:lnTo>
                <a:lnTo>
                  <a:pt x="76572" y="79640"/>
                </a:lnTo>
                <a:lnTo>
                  <a:pt x="77153" y="8572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56"/>
          <p:cNvSpPr/>
          <p:nvPr/>
        </p:nvSpPr>
        <p:spPr>
          <a:xfrm>
            <a:off x="5463540" y="3926204"/>
            <a:ext cx="171451" cy="77153"/>
          </a:xfrm>
          <a:custGeom>
            <a:avLst/>
            <a:gdLst/>
            <a:ahLst/>
            <a:cxnLst/>
            <a:rect l="0" t="0" r="0" b="0"/>
            <a:pathLst>
              <a:path w="171451" h="77153">
                <a:moveTo>
                  <a:pt x="0" y="25718"/>
                </a:moveTo>
                <a:lnTo>
                  <a:pt x="0" y="18337"/>
                </a:lnTo>
                <a:lnTo>
                  <a:pt x="952" y="17940"/>
                </a:lnTo>
                <a:lnTo>
                  <a:pt x="4551" y="17499"/>
                </a:lnTo>
                <a:lnTo>
                  <a:pt x="5891" y="16428"/>
                </a:lnTo>
                <a:lnTo>
                  <a:pt x="6785" y="14763"/>
                </a:lnTo>
                <a:lnTo>
                  <a:pt x="8467" y="8935"/>
                </a:lnTo>
                <a:lnTo>
                  <a:pt x="9455" y="7862"/>
                </a:lnTo>
                <a:lnTo>
                  <a:pt x="15944" y="1224"/>
                </a:lnTo>
                <a:lnTo>
                  <a:pt x="17297" y="816"/>
                </a:lnTo>
                <a:lnTo>
                  <a:pt x="21340" y="363"/>
                </a:lnTo>
                <a:lnTo>
                  <a:pt x="25805" y="72"/>
                </a:lnTo>
                <a:lnTo>
                  <a:pt x="37535" y="10"/>
                </a:lnTo>
                <a:lnTo>
                  <a:pt x="39311" y="959"/>
                </a:lnTo>
                <a:lnTo>
                  <a:pt x="40494" y="2545"/>
                </a:lnTo>
                <a:lnTo>
                  <a:pt x="41284" y="4554"/>
                </a:lnTo>
                <a:lnTo>
                  <a:pt x="42762" y="5894"/>
                </a:lnTo>
                <a:lnTo>
                  <a:pt x="44700" y="6787"/>
                </a:lnTo>
                <a:lnTo>
                  <a:pt x="50104" y="8220"/>
                </a:lnTo>
                <a:lnTo>
                  <a:pt x="50548" y="9291"/>
                </a:lnTo>
                <a:lnTo>
                  <a:pt x="50843" y="10956"/>
                </a:lnTo>
                <a:lnTo>
                  <a:pt x="51040" y="13019"/>
                </a:lnTo>
                <a:lnTo>
                  <a:pt x="52124" y="14395"/>
                </a:lnTo>
                <a:lnTo>
                  <a:pt x="53799" y="15312"/>
                </a:lnTo>
                <a:lnTo>
                  <a:pt x="55869" y="15923"/>
                </a:lnTo>
                <a:lnTo>
                  <a:pt x="57248" y="17283"/>
                </a:lnTo>
                <a:lnTo>
                  <a:pt x="58168" y="19142"/>
                </a:lnTo>
                <a:lnTo>
                  <a:pt x="59644" y="24419"/>
                </a:lnTo>
                <a:lnTo>
                  <a:pt x="60718" y="25805"/>
                </a:lnTo>
                <a:lnTo>
                  <a:pt x="62385" y="27681"/>
                </a:lnTo>
                <a:lnTo>
                  <a:pt x="67356" y="32985"/>
                </a:lnTo>
                <a:lnTo>
                  <a:pt x="67764" y="34373"/>
                </a:lnTo>
                <a:lnTo>
                  <a:pt x="68036" y="36250"/>
                </a:lnTo>
                <a:lnTo>
                  <a:pt x="68217" y="38455"/>
                </a:lnTo>
                <a:lnTo>
                  <a:pt x="68338" y="40877"/>
                </a:lnTo>
                <a:lnTo>
                  <a:pt x="68472" y="46108"/>
                </a:lnTo>
                <a:lnTo>
                  <a:pt x="69461" y="47884"/>
                </a:lnTo>
                <a:lnTo>
                  <a:pt x="71072" y="49068"/>
                </a:lnTo>
                <a:lnTo>
                  <a:pt x="73099" y="49857"/>
                </a:lnTo>
                <a:lnTo>
                  <a:pt x="74449" y="51336"/>
                </a:lnTo>
                <a:lnTo>
                  <a:pt x="75350" y="53274"/>
                </a:lnTo>
                <a:lnTo>
                  <a:pt x="75951" y="55519"/>
                </a:lnTo>
                <a:lnTo>
                  <a:pt x="76352" y="57968"/>
                </a:lnTo>
                <a:lnTo>
                  <a:pt x="76618" y="60553"/>
                </a:lnTo>
                <a:lnTo>
                  <a:pt x="77121" y="68111"/>
                </a:lnTo>
                <a:lnTo>
                  <a:pt x="76179" y="69220"/>
                </a:lnTo>
                <a:lnTo>
                  <a:pt x="74598" y="70912"/>
                </a:lnTo>
                <a:lnTo>
                  <a:pt x="68610" y="77121"/>
                </a:lnTo>
                <a:lnTo>
                  <a:pt x="76800" y="77152"/>
                </a:lnTo>
                <a:lnTo>
                  <a:pt x="77870" y="76200"/>
                </a:lnTo>
                <a:lnTo>
                  <a:pt x="81598" y="72602"/>
                </a:lnTo>
                <a:lnTo>
                  <a:pt x="83926" y="71262"/>
                </a:lnTo>
                <a:lnTo>
                  <a:pt x="89053" y="69772"/>
                </a:lnTo>
                <a:lnTo>
                  <a:pt x="90801" y="68423"/>
                </a:lnTo>
                <a:lnTo>
                  <a:pt x="91967" y="66570"/>
                </a:lnTo>
                <a:lnTo>
                  <a:pt x="92744" y="64383"/>
                </a:lnTo>
                <a:lnTo>
                  <a:pt x="95166" y="61972"/>
                </a:lnTo>
                <a:lnTo>
                  <a:pt x="98686" y="59412"/>
                </a:lnTo>
                <a:lnTo>
                  <a:pt x="102939" y="56754"/>
                </a:lnTo>
                <a:lnTo>
                  <a:pt x="106726" y="54029"/>
                </a:lnTo>
                <a:lnTo>
                  <a:pt x="110203" y="51259"/>
                </a:lnTo>
                <a:lnTo>
                  <a:pt x="113473" y="48461"/>
                </a:lnTo>
                <a:lnTo>
                  <a:pt x="116606" y="44690"/>
                </a:lnTo>
                <a:lnTo>
                  <a:pt x="119647" y="40271"/>
                </a:lnTo>
                <a:lnTo>
                  <a:pt x="122627" y="35420"/>
                </a:lnTo>
                <a:lnTo>
                  <a:pt x="125566" y="32186"/>
                </a:lnTo>
                <a:lnTo>
                  <a:pt x="128478" y="30030"/>
                </a:lnTo>
                <a:lnTo>
                  <a:pt x="131372" y="28592"/>
                </a:lnTo>
                <a:lnTo>
                  <a:pt x="134253" y="26682"/>
                </a:lnTo>
                <a:lnTo>
                  <a:pt x="137128" y="24456"/>
                </a:lnTo>
                <a:lnTo>
                  <a:pt x="139996" y="22019"/>
                </a:lnTo>
                <a:lnTo>
                  <a:pt x="142861" y="19442"/>
                </a:lnTo>
                <a:lnTo>
                  <a:pt x="148584" y="14039"/>
                </a:lnTo>
                <a:lnTo>
                  <a:pt x="150490" y="11264"/>
                </a:lnTo>
                <a:lnTo>
                  <a:pt x="151762" y="8462"/>
                </a:lnTo>
                <a:lnTo>
                  <a:pt x="152609" y="5642"/>
                </a:lnTo>
                <a:lnTo>
                  <a:pt x="154127" y="3761"/>
                </a:lnTo>
                <a:lnTo>
                  <a:pt x="156091" y="2508"/>
                </a:lnTo>
                <a:lnTo>
                  <a:pt x="160814" y="1115"/>
                </a:lnTo>
                <a:lnTo>
                  <a:pt x="166088" y="496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6761887" y="3395603"/>
            <a:ext cx="2096360" cy="924938"/>
            <a:chOff x="6761887" y="3395603"/>
            <a:chExt cx="2096360" cy="924938"/>
          </a:xfrm>
        </p:grpSpPr>
        <p:sp>
          <p:nvSpPr>
            <p:cNvPr id="22" name="SMARTPenAnnotation557"/>
            <p:cNvSpPr/>
            <p:nvPr/>
          </p:nvSpPr>
          <p:spPr>
            <a:xfrm>
              <a:off x="6972341" y="3823335"/>
              <a:ext cx="317129" cy="291431"/>
            </a:xfrm>
            <a:custGeom>
              <a:avLst/>
              <a:gdLst/>
              <a:ahLst/>
              <a:cxnLst/>
              <a:rect l="0" t="0" r="0" b="0"/>
              <a:pathLst>
                <a:path w="317129" h="291431">
                  <a:moveTo>
                    <a:pt x="145691" y="0"/>
                  </a:moveTo>
                  <a:lnTo>
                    <a:pt x="116654" y="0"/>
                  </a:lnTo>
                  <a:lnTo>
                    <a:pt x="113952" y="952"/>
                  </a:lnTo>
                  <a:lnTo>
                    <a:pt x="105595" y="5891"/>
                  </a:lnTo>
                  <a:lnTo>
                    <a:pt x="97087" y="8730"/>
                  </a:lnTo>
                  <a:lnTo>
                    <a:pt x="88533" y="14228"/>
                  </a:lnTo>
                  <a:lnTo>
                    <a:pt x="79966" y="17233"/>
                  </a:lnTo>
                  <a:lnTo>
                    <a:pt x="71395" y="23732"/>
                  </a:lnTo>
                  <a:lnTo>
                    <a:pt x="65681" y="28962"/>
                  </a:lnTo>
                  <a:lnTo>
                    <a:pt x="62824" y="30738"/>
                  </a:lnTo>
                  <a:lnTo>
                    <a:pt x="54251" y="34190"/>
                  </a:lnTo>
                  <a:lnTo>
                    <a:pt x="48536" y="38373"/>
                  </a:lnTo>
                  <a:lnTo>
                    <a:pt x="46631" y="41774"/>
                  </a:lnTo>
                  <a:lnTo>
                    <a:pt x="44515" y="50633"/>
                  </a:lnTo>
                  <a:lnTo>
                    <a:pt x="41034" y="58381"/>
                  </a:lnTo>
                  <a:lnTo>
                    <a:pt x="36312" y="65952"/>
                  </a:lnTo>
                  <a:lnTo>
                    <a:pt x="33719" y="70638"/>
                  </a:lnTo>
                  <a:lnTo>
                    <a:pt x="31038" y="75667"/>
                  </a:lnTo>
                  <a:lnTo>
                    <a:pt x="25520" y="83794"/>
                  </a:lnTo>
                  <a:lnTo>
                    <a:pt x="22714" y="87295"/>
                  </a:lnTo>
                  <a:lnTo>
                    <a:pt x="19597" y="93725"/>
                  </a:lnTo>
                  <a:lnTo>
                    <a:pt x="17260" y="100710"/>
                  </a:lnTo>
                  <a:lnTo>
                    <a:pt x="15303" y="105240"/>
                  </a:lnTo>
                  <a:lnTo>
                    <a:pt x="10588" y="115353"/>
                  </a:lnTo>
                  <a:lnTo>
                    <a:pt x="5317" y="126198"/>
                  </a:lnTo>
                  <a:lnTo>
                    <a:pt x="2341" y="134828"/>
                  </a:lnTo>
                  <a:lnTo>
                    <a:pt x="1017" y="141838"/>
                  </a:lnTo>
                  <a:lnTo>
                    <a:pt x="430" y="148129"/>
                  </a:lnTo>
                  <a:lnTo>
                    <a:pt x="168" y="156640"/>
                  </a:lnTo>
                  <a:lnTo>
                    <a:pt x="0" y="173075"/>
                  </a:lnTo>
                  <a:lnTo>
                    <a:pt x="2517" y="182015"/>
                  </a:lnTo>
                  <a:lnTo>
                    <a:pt x="4522" y="187065"/>
                  </a:lnTo>
                  <a:lnTo>
                    <a:pt x="6750" y="195218"/>
                  </a:lnTo>
                  <a:lnTo>
                    <a:pt x="8691" y="202968"/>
                  </a:lnTo>
                  <a:lnTo>
                    <a:pt x="10543" y="207702"/>
                  </a:lnTo>
                  <a:lnTo>
                    <a:pt x="12730" y="212763"/>
                  </a:lnTo>
                  <a:lnTo>
                    <a:pt x="17700" y="220926"/>
                  </a:lnTo>
                  <a:lnTo>
                    <a:pt x="24036" y="228682"/>
                  </a:lnTo>
                  <a:lnTo>
                    <a:pt x="28392" y="233417"/>
                  </a:lnTo>
                  <a:lnTo>
                    <a:pt x="41086" y="246643"/>
                  </a:lnTo>
                  <a:lnTo>
                    <a:pt x="53908" y="259645"/>
                  </a:lnTo>
                  <a:lnTo>
                    <a:pt x="62353" y="265575"/>
                  </a:lnTo>
                  <a:lnTo>
                    <a:pt x="71505" y="271385"/>
                  </a:lnTo>
                  <a:lnTo>
                    <a:pt x="78747" y="277143"/>
                  </a:lnTo>
                  <a:lnTo>
                    <a:pt x="82964" y="279059"/>
                  </a:lnTo>
                  <a:lnTo>
                    <a:pt x="92730" y="281189"/>
                  </a:lnTo>
                  <a:lnTo>
                    <a:pt x="98001" y="282709"/>
                  </a:lnTo>
                  <a:lnTo>
                    <a:pt x="103420" y="284675"/>
                  </a:lnTo>
                  <a:lnTo>
                    <a:pt x="108938" y="286938"/>
                  </a:lnTo>
                  <a:lnTo>
                    <a:pt x="114521" y="288447"/>
                  </a:lnTo>
                  <a:lnTo>
                    <a:pt x="120149" y="289453"/>
                  </a:lnTo>
                  <a:lnTo>
                    <a:pt x="125806" y="290123"/>
                  </a:lnTo>
                  <a:lnTo>
                    <a:pt x="131481" y="290571"/>
                  </a:lnTo>
                  <a:lnTo>
                    <a:pt x="137171" y="290869"/>
                  </a:lnTo>
                  <a:lnTo>
                    <a:pt x="148572" y="291200"/>
                  </a:lnTo>
                  <a:lnTo>
                    <a:pt x="177127" y="291430"/>
                  </a:lnTo>
                  <a:lnTo>
                    <a:pt x="181888" y="290489"/>
                  </a:lnTo>
                  <a:lnTo>
                    <a:pt x="189719" y="286904"/>
                  </a:lnTo>
                  <a:lnTo>
                    <a:pt x="198914" y="284675"/>
                  </a:lnTo>
                  <a:lnTo>
                    <a:pt x="204033" y="284081"/>
                  </a:lnTo>
                  <a:lnTo>
                    <a:pt x="209350" y="282732"/>
                  </a:lnTo>
                  <a:lnTo>
                    <a:pt x="214801" y="280881"/>
                  </a:lnTo>
                  <a:lnTo>
                    <a:pt x="220340" y="278694"/>
                  </a:lnTo>
                  <a:lnTo>
                    <a:pt x="225937" y="276283"/>
                  </a:lnTo>
                  <a:lnTo>
                    <a:pt x="237235" y="271065"/>
                  </a:lnTo>
                  <a:lnTo>
                    <a:pt x="246068" y="265570"/>
                  </a:lnTo>
                  <a:lnTo>
                    <a:pt x="254121" y="259954"/>
                  </a:lnTo>
                  <a:lnTo>
                    <a:pt x="258935" y="257122"/>
                  </a:lnTo>
                  <a:lnTo>
                    <a:pt x="268412" y="251436"/>
                  </a:lnTo>
                  <a:lnTo>
                    <a:pt x="275798" y="245734"/>
                  </a:lnTo>
                  <a:lnTo>
                    <a:pt x="284797" y="237485"/>
                  </a:lnTo>
                  <a:lnTo>
                    <a:pt x="293241" y="228421"/>
                  </a:lnTo>
                  <a:lnTo>
                    <a:pt x="296995" y="221218"/>
                  </a:lnTo>
                  <a:lnTo>
                    <a:pt x="301202" y="212302"/>
                  </a:lnTo>
                  <a:lnTo>
                    <a:pt x="311664" y="191055"/>
                  </a:lnTo>
                  <a:lnTo>
                    <a:pt x="313490" y="185472"/>
                  </a:lnTo>
                  <a:lnTo>
                    <a:pt x="314707" y="179845"/>
                  </a:lnTo>
                  <a:lnTo>
                    <a:pt x="315518" y="174190"/>
                  </a:lnTo>
                  <a:lnTo>
                    <a:pt x="316059" y="168514"/>
                  </a:lnTo>
                  <a:lnTo>
                    <a:pt x="316420" y="162825"/>
                  </a:lnTo>
                  <a:lnTo>
                    <a:pt x="316661" y="157127"/>
                  </a:lnTo>
                  <a:lnTo>
                    <a:pt x="316928" y="145717"/>
                  </a:lnTo>
                  <a:lnTo>
                    <a:pt x="317128" y="105726"/>
                  </a:lnTo>
                  <a:lnTo>
                    <a:pt x="316180" y="99059"/>
                  </a:lnTo>
                  <a:lnTo>
                    <a:pt x="314596" y="91757"/>
                  </a:lnTo>
                  <a:lnTo>
                    <a:pt x="312587" y="84031"/>
                  </a:lnTo>
                  <a:lnTo>
                    <a:pt x="311247" y="76976"/>
                  </a:lnTo>
                  <a:lnTo>
                    <a:pt x="310354" y="70367"/>
                  </a:lnTo>
                  <a:lnTo>
                    <a:pt x="309760" y="64056"/>
                  </a:lnTo>
                  <a:lnTo>
                    <a:pt x="308410" y="58897"/>
                  </a:lnTo>
                  <a:lnTo>
                    <a:pt x="304370" y="50623"/>
                  </a:lnTo>
                  <a:lnTo>
                    <a:pt x="299400" y="41232"/>
                  </a:lnTo>
                  <a:lnTo>
                    <a:pt x="296741" y="36060"/>
                  </a:lnTo>
                  <a:lnTo>
                    <a:pt x="288707" y="27774"/>
                  </a:lnTo>
                  <a:lnTo>
                    <a:pt x="283898" y="24231"/>
                  </a:lnTo>
                  <a:lnTo>
                    <a:pt x="278786" y="20916"/>
                  </a:lnTo>
                  <a:lnTo>
                    <a:pt x="273474" y="17754"/>
                  </a:lnTo>
                  <a:lnTo>
                    <a:pt x="268027" y="14693"/>
                  </a:lnTo>
                  <a:lnTo>
                    <a:pt x="259435" y="8753"/>
                  </a:lnTo>
                  <a:lnTo>
                    <a:pt x="255810" y="5835"/>
                  </a:lnTo>
                  <a:lnTo>
                    <a:pt x="251489" y="3890"/>
                  </a:lnTo>
                  <a:lnTo>
                    <a:pt x="241607" y="1729"/>
                  </a:lnTo>
                  <a:lnTo>
                    <a:pt x="236305" y="1152"/>
                  </a:lnTo>
                  <a:lnTo>
                    <a:pt x="230865" y="768"/>
                  </a:lnTo>
                  <a:lnTo>
                    <a:pt x="225334" y="512"/>
                  </a:lnTo>
                  <a:lnTo>
                    <a:pt x="214107" y="227"/>
                  </a:lnTo>
                  <a:lnTo>
                    <a:pt x="208447" y="151"/>
                  </a:lnTo>
                  <a:lnTo>
                    <a:pt x="202769" y="1053"/>
                  </a:lnTo>
                  <a:lnTo>
                    <a:pt x="197078" y="2607"/>
                  </a:lnTo>
                  <a:lnTo>
                    <a:pt x="191379" y="4596"/>
                  </a:lnTo>
                  <a:lnTo>
                    <a:pt x="182506" y="9345"/>
                  </a:lnTo>
                  <a:lnTo>
                    <a:pt x="178807" y="11944"/>
                  </a:lnTo>
                  <a:lnTo>
                    <a:pt x="169617" y="14833"/>
                  </a:lnTo>
                  <a:lnTo>
                    <a:pt x="164500" y="15604"/>
                  </a:lnTo>
                  <a:lnTo>
                    <a:pt x="161087" y="17070"/>
                  </a:lnTo>
                  <a:lnTo>
                    <a:pt x="158813" y="19000"/>
                  </a:lnTo>
                  <a:lnTo>
                    <a:pt x="154264" y="2571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58"/>
            <p:cNvSpPr/>
            <p:nvPr/>
          </p:nvSpPr>
          <p:spPr>
            <a:xfrm>
              <a:off x="7400925" y="3750181"/>
              <a:ext cx="291110" cy="356047"/>
            </a:xfrm>
            <a:custGeom>
              <a:avLst/>
              <a:gdLst/>
              <a:ahLst/>
              <a:cxnLst/>
              <a:rect l="0" t="0" r="0" b="0"/>
              <a:pathLst>
                <a:path w="291110" h="356047">
                  <a:moveTo>
                    <a:pt x="0" y="347473"/>
                  </a:moveTo>
                  <a:lnTo>
                    <a:pt x="8541" y="347473"/>
                  </a:lnTo>
                  <a:lnTo>
                    <a:pt x="8570" y="335542"/>
                  </a:lnTo>
                  <a:lnTo>
                    <a:pt x="9523" y="332851"/>
                  </a:lnTo>
                  <a:lnTo>
                    <a:pt x="13123" y="327323"/>
                  </a:lnTo>
                  <a:lnTo>
                    <a:pt x="15357" y="319150"/>
                  </a:lnTo>
                  <a:lnTo>
                    <a:pt x="17302" y="308215"/>
                  </a:lnTo>
                  <a:lnTo>
                    <a:pt x="19155" y="301299"/>
                  </a:lnTo>
                  <a:lnTo>
                    <a:pt x="23753" y="285994"/>
                  </a:lnTo>
                  <a:lnTo>
                    <a:pt x="42915" y="227373"/>
                  </a:lnTo>
                  <a:lnTo>
                    <a:pt x="80010" y="116015"/>
                  </a:lnTo>
                  <a:lnTo>
                    <a:pt x="82868" y="108396"/>
                  </a:lnTo>
                  <a:lnTo>
                    <a:pt x="85725" y="101411"/>
                  </a:lnTo>
                  <a:lnTo>
                    <a:pt x="88582" y="94849"/>
                  </a:lnTo>
                  <a:lnTo>
                    <a:pt x="91440" y="87617"/>
                  </a:lnTo>
                  <a:lnTo>
                    <a:pt x="97154" y="71962"/>
                  </a:lnTo>
                  <a:lnTo>
                    <a:pt x="100012" y="64740"/>
                  </a:lnTo>
                  <a:lnTo>
                    <a:pt x="102869" y="58019"/>
                  </a:lnTo>
                  <a:lnTo>
                    <a:pt x="108584" y="45472"/>
                  </a:lnTo>
                  <a:lnTo>
                    <a:pt x="114300" y="33546"/>
                  </a:lnTo>
                  <a:lnTo>
                    <a:pt x="117475" y="24435"/>
                  </a:lnTo>
                  <a:lnTo>
                    <a:pt x="118321" y="20672"/>
                  </a:lnTo>
                  <a:lnTo>
                    <a:pt x="121802" y="13951"/>
                  </a:lnTo>
                  <a:lnTo>
                    <a:pt x="124064" y="10825"/>
                  </a:lnTo>
                  <a:lnTo>
                    <a:pt x="126524" y="8741"/>
                  </a:lnTo>
                  <a:lnTo>
                    <a:pt x="129117" y="7352"/>
                  </a:lnTo>
                  <a:lnTo>
                    <a:pt x="131798" y="6426"/>
                  </a:lnTo>
                  <a:lnTo>
                    <a:pt x="133585" y="4856"/>
                  </a:lnTo>
                  <a:lnTo>
                    <a:pt x="134777" y="2857"/>
                  </a:lnTo>
                  <a:lnTo>
                    <a:pt x="135571" y="572"/>
                  </a:lnTo>
                  <a:lnTo>
                    <a:pt x="136100" y="0"/>
                  </a:lnTo>
                  <a:lnTo>
                    <a:pt x="136454" y="573"/>
                  </a:lnTo>
                  <a:lnTo>
                    <a:pt x="136689" y="1906"/>
                  </a:lnTo>
                  <a:lnTo>
                    <a:pt x="137798" y="2795"/>
                  </a:lnTo>
                  <a:lnTo>
                    <a:pt x="139490" y="3388"/>
                  </a:lnTo>
                  <a:lnTo>
                    <a:pt x="141571" y="3783"/>
                  </a:lnTo>
                  <a:lnTo>
                    <a:pt x="142958" y="4999"/>
                  </a:lnTo>
                  <a:lnTo>
                    <a:pt x="143883" y="6762"/>
                  </a:lnTo>
                  <a:lnTo>
                    <a:pt x="144499" y="8890"/>
                  </a:lnTo>
                  <a:lnTo>
                    <a:pt x="147725" y="13795"/>
                  </a:lnTo>
                  <a:lnTo>
                    <a:pt x="152333" y="20102"/>
                  </a:lnTo>
                  <a:lnTo>
                    <a:pt x="157556" y="29255"/>
                  </a:lnTo>
                  <a:lnTo>
                    <a:pt x="163052" y="39673"/>
                  </a:lnTo>
                  <a:lnTo>
                    <a:pt x="182891" y="78916"/>
                  </a:lnTo>
                  <a:lnTo>
                    <a:pt x="184792" y="84615"/>
                  </a:lnTo>
                  <a:lnTo>
                    <a:pt x="186059" y="90320"/>
                  </a:lnTo>
                  <a:lnTo>
                    <a:pt x="186904" y="96028"/>
                  </a:lnTo>
                  <a:lnTo>
                    <a:pt x="189372" y="102691"/>
                  </a:lnTo>
                  <a:lnTo>
                    <a:pt x="192923" y="109990"/>
                  </a:lnTo>
                  <a:lnTo>
                    <a:pt x="197196" y="117714"/>
                  </a:lnTo>
                  <a:lnTo>
                    <a:pt x="200996" y="125720"/>
                  </a:lnTo>
                  <a:lnTo>
                    <a:pt x="204482" y="133916"/>
                  </a:lnTo>
                  <a:lnTo>
                    <a:pt x="207759" y="142237"/>
                  </a:lnTo>
                  <a:lnTo>
                    <a:pt x="213939" y="159102"/>
                  </a:lnTo>
                  <a:lnTo>
                    <a:pt x="225668" y="193213"/>
                  </a:lnTo>
                  <a:lnTo>
                    <a:pt x="229503" y="200818"/>
                  </a:lnTo>
                  <a:lnTo>
                    <a:pt x="233964" y="207794"/>
                  </a:lnTo>
                  <a:lnTo>
                    <a:pt x="238843" y="214349"/>
                  </a:lnTo>
                  <a:lnTo>
                    <a:pt x="243048" y="221576"/>
                  </a:lnTo>
                  <a:lnTo>
                    <a:pt x="246805" y="229252"/>
                  </a:lnTo>
                  <a:lnTo>
                    <a:pt x="250262" y="237227"/>
                  </a:lnTo>
                  <a:lnTo>
                    <a:pt x="256643" y="251167"/>
                  </a:lnTo>
                  <a:lnTo>
                    <a:pt x="268499" y="275639"/>
                  </a:lnTo>
                  <a:lnTo>
                    <a:pt x="270440" y="281486"/>
                  </a:lnTo>
                  <a:lnTo>
                    <a:pt x="271733" y="287290"/>
                  </a:lnTo>
                  <a:lnTo>
                    <a:pt x="272595" y="293064"/>
                  </a:lnTo>
                  <a:lnTo>
                    <a:pt x="274122" y="298818"/>
                  </a:lnTo>
                  <a:lnTo>
                    <a:pt x="276094" y="304559"/>
                  </a:lnTo>
                  <a:lnTo>
                    <a:pt x="279871" y="315065"/>
                  </a:lnTo>
                  <a:lnTo>
                    <a:pt x="281549" y="322910"/>
                  </a:lnTo>
                  <a:lnTo>
                    <a:pt x="282494" y="332681"/>
                  </a:lnTo>
                  <a:lnTo>
                    <a:pt x="282774" y="341609"/>
                  </a:lnTo>
                  <a:lnTo>
                    <a:pt x="283766" y="344517"/>
                  </a:lnTo>
                  <a:lnTo>
                    <a:pt x="291109" y="355540"/>
                  </a:lnTo>
                  <a:lnTo>
                    <a:pt x="288766" y="355821"/>
                  </a:lnTo>
                  <a:lnTo>
                    <a:pt x="282892" y="3560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59"/>
            <p:cNvSpPr/>
            <p:nvPr/>
          </p:nvSpPr>
          <p:spPr>
            <a:xfrm>
              <a:off x="7435215" y="3874770"/>
              <a:ext cx="248603" cy="60008"/>
            </a:xfrm>
            <a:custGeom>
              <a:avLst/>
              <a:gdLst/>
              <a:ahLst/>
              <a:cxnLst/>
              <a:rect l="0" t="0" r="0" b="0"/>
              <a:pathLst>
                <a:path w="248603" h="60008">
                  <a:moveTo>
                    <a:pt x="0" y="60007"/>
                  </a:moveTo>
                  <a:lnTo>
                    <a:pt x="0" y="55456"/>
                  </a:lnTo>
                  <a:lnTo>
                    <a:pt x="952" y="54116"/>
                  </a:lnTo>
                  <a:lnTo>
                    <a:pt x="2540" y="53222"/>
                  </a:lnTo>
                  <a:lnTo>
                    <a:pt x="6844" y="52229"/>
                  </a:lnTo>
                  <a:lnTo>
                    <a:pt x="11931" y="51788"/>
                  </a:lnTo>
                  <a:lnTo>
                    <a:pt x="15574" y="51670"/>
                  </a:lnTo>
                  <a:lnTo>
                    <a:pt x="36000" y="51466"/>
                  </a:lnTo>
                  <a:lnTo>
                    <a:pt x="40192" y="50503"/>
                  </a:lnTo>
                  <a:lnTo>
                    <a:pt x="44892" y="48909"/>
                  </a:lnTo>
                  <a:lnTo>
                    <a:pt x="49930" y="46893"/>
                  </a:lnTo>
                  <a:lnTo>
                    <a:pt x="63149" y="42114"/>
                  </a:lnTo>
                  <a:lnTo>
                    <a:pt x="70674" y="39506"/>
                  </a:lnTo>
                  <a:lnTo>
                    <a:pt x="77596" y="37767"/>
                  </a:lnTo>
                  <a:lnTo>
                    <a:pt x="84115" y="36608"/>
                  </a:lnTo>
                  <a:lnTo>
                    <a:pt x="90366" y="35835"/>
                  </a:lnTo>
                  <a:lnTo>
                    <a:pt x="97392" y="34368"/>
                  </a:lnTo>
                  <a:lnTo>
                    <a:pt x="104933" y="32437"/>
                  </a:lnTo>
                  <a:lnTo>
                    <a:pt x="112818" y="30197"/>
                  </a:lnTo>
                  <a:lnTo>
                    <a:pt x="119979" y="28704"/>
                  </a:lnTo>
                  <a:lnTo>
                    <a:pt x="126659" y="27708"/>
                  </a:lnTo>
                  <a:lnTo>
                    <a:pt x="133016" y="27044"/>
                  </a:lnTo>
                  <a:lnTo>
                    <a:pt x="140113" y="25650"/>
                  </a:lnTo>
                  <a:lnTo>
                    <a:pt x="147701" y="23767"/>
                  </a:lnTo>
                  <a:lnTo>
                    <a:pt x="155617" y="21560"/>
                  </a:lnTo>
                  <a:lnTo>
                    <a:pt x="163752" y="20088"/>
                  </a:lnTo>
                  <a:lnTo>
                    <a:pt x="172033" y="19107"/>
                  </a:lnTo>
                  <a:lnTo>
                    <a:pt x="180411" y="18453"/>
                  </a:lnTo>
                  <a:lnTo>
                    <a:pt x="188854" y="17064"/>
                  </a:lnTo>
                  <a:lnTo>
                    <a:pt x="197340" y="15186"/>
                  </a:lnTo>
                  <a:lnTo>
                    <a:pt x="205855" y="12982"/>
                  </a:lnTo>
                  <a:lnTo>
                    <a:pt x="212484" y="11512"/>
                  </a:lnTo>
                  <a:lnTo>
                    <a:pt x="217856" y="10532"/>
                  </a:lnTo>
                  <a:lnTo>
                    <a:pt x="222389" y="9878"/>
                  </a:lnTo>
                  <a:lnTo>
                    <a:pt x="227318" y="8491"/>
                  </a:lnTo>
                  <a:lnTo>
                    <a:pt x="232507" y="6613"/>
                  </a:lnTo>
                  <a:lnTo>
                    <a:pt x="24860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60"/>
            <p:cNvSpPr/>
            <p:nvPr/>
          </p:nvSpPr>
          <p:spPr>
            <a:xfrm>
              <a:off x="7855267" y="3840833"/>
              <a:ext cx="162878" cy="16793"/>
            </a:xfrm>
            <a:custGeom>
              <a:avLst/>
              <a:gdLst/>
              <a:ahLst/>
              <a:cxnLst/>
              <a:rect l="0" t="0" r="0" b="0"/>
              <a:pathLst>
                <a:path w="162878" h="16793">
                  <a:moveTo>
                    <a:pt x="0" y="16792"/>
                  </a:moveTo>
                  <a:lnTo>
                    <a:pt x="16688" y="16792"/>
                  </a:lnTo>
                  <a:lnTo>
                    <a:pt x="17793" y="15839"/>
                  </a:lnTo>
                  <a:lnTo>
                    <a:pt x="19482" y="14252"/>
                  </a:lnTo>
                  <a:lnTo>
                    <a:pt x="21560" y="12241"/>
                  </a:lnTo>
                  <a:lnTo>
                    <a:pt x="23899" y="10900"/>
                  </a:lnTo>
                  <a:lnTo>
                    <a:pt x="26410" y="10006"/>
                  </a:lnTo>
                  <a:lnTo>
                    <a:pt x="29037" y="9411"/>
                  </a:lnTo>
                  <a:lnTo>
                    <a:pt x="32693" y="9014"/>
                  </a:lnTo>
                  <a:lnTo>
                    <a:pt x="37034" y="8749"/>
                  </a:lnTo>
                  <a:lnTo>
                    <a:pt x="45987" y="8454"/>
                  </a:lnTo>
                  <a:lnTo>
                    <a:pt x="59496" y="8266"/>
                  </a:lnTo>
                  <a:lnTo>
                    <a:pt x="75887" y="8228"/>
                  </a:lnTo>
                  <a:lnTo>
                    <a:pt x="81071" y="7273"/>
                  </a:lnTo>
                  <a:lnTo>
                    <a:pt x="86432" y="5683"/>
                  </a:lnTo>
                  <a:lnTo>
                    <a:pt x="91912" y="3671"/>
                  </a:lnTo>
                  <a:lnTo>
                    <a:pt x="96517" y="2330"/>
                  </a:lnTo>
                  <a:lnTo>
                    <a:pt x="100540" y="1435"/>
                  </a:lnTo>
                  <a:lnTo>
                    <a:pt x="104174" y="839"/>
                  </a:lnTo>
                  <a:lnTo>
                    <a:pt x="108502" y="442"/>
                  </a:lnTo>
                  <a:lnTo>
                    <a:pt x="113293" y="177"/>
                  </a:lnTo>
                  <a:lnTo>
                    <a:pt x="118391" y="0"/>
                  </a:lnTo>
                  <a:lnTo>
                    <a:pt x="122742" y="835"/>
                  </a:lnTo>
                  <a:lnTo>
                    <a:pt x="126596" y="2344"/>
                  </a:lnTo>
                  <a:lnTo>
                    <a:pt x="130117" y="4302"/>
                  </a:lnTo>
                  <a:lnTo>
                    <a:pt x="133418" y="5608"/>
                  </a:lnTo>
                  <a:lnTo>
                    <a:pt x="136569" y="6478"/>
                  </a:lnTo>
                  <a:lnTo>
                    <a:pt x="139624" y="7058"/>
                  </a:lnTo>
                  <a:lnTo>
                    <a:pt x="142613" y="7446"/>
                  </a:lnTo>
                  <a:lnTo>
                    <a:pt x="145558" y="7703"/>
                  </a:lnTo>
                  <a:lnTo>
                    <a:pt x="148473" y="7875"/>
                  </a:lnTo>
                  <a:lnTo>
                    <a:pt x="154254" y="8066"/>
                  </a:lnTo>
                  <a:lnTo>
                    <a:pt x="162877" y="821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61"/>
            <p:cNvSpPr/>
            <p:nvPr/>
          </p:nvSpPr>
          <p:spPr>
            <a:xfrm>
              <a:off x="7846694" y="3926237"/>
              <a:ext cx="214314" cy="17114"/>
            </a:xfrm>
            <a:custGeom>
              <a:avLst/>
              <a:gdLst/>
              <a:ahLst/>
              <a:cxnLst/>
              <a:rect l="0" t="0" r="0" b="0"/>
              <a:pathLst>
                <a:path w="214314" h="17114">
                  <a:moveTo>
                    <a:pt x="0" y="17113"/>
                  </a:moveTo>
                  <a:lnTo>
                    <a:pt x="11932" y="17113"/>
                  </a:lnTo>
                  <a:lnTo>
                    <a:pt x="14623" y="16160"/>
                  </a:lnTo>
                  <a:lnTo>
                    <a:pt x="17368" y="14573"/>
                  </a:lnTo>
                  <a:lnTo>
                    <a:pt x="20152" y="12562"/>
                  </a:lnTo>
                  <a:lnTo>
                    <a:pt x="23912" y="11221"/>
                  </a:lnTo>
                  <a:lnTo>
                    <a:pt x="28325" y="10328"/>
                  </a:lnTo>
                  <a:lnTo>
                    <a:pt x="33171" y="9732"/>
                  </a:lnTo>
                  <a:lnTo>
                    <a:pt x="38307" y="9335"/>
                  </a:lnTo>
                  <a:lnTo>
                    <a:pt x="43636" y="9070"/>
                  </a:lnTo>
                  <a:lnTo>
                    <a:pt x="49093" y="8893"/>
                  </a:lnTo>
                  <a:lnTo>
                    <a:pt x="54636" y="7823"/>
                  </a:lnTo>
                  <a:lnTo>
                    <a:pt x="60237" y="6157"/>
                  </a:lnTo>
                  <a:lnTo>
                    <a:pt x="65875" y="4094"/>
                  </a:lnTo>
                  <a:lnTo>
                    <a:pt x="71540" y="2718"/>
                  </a:lnTo>
                  <a:lnTo>
                    <a:pt x="77221" y="1801"/>
                  </a:lnTo>
                  <a:lnTo>
                    <a:pt x="82914" y="1190"/>
                  </a:lnTo>
                  <a:lnTo>
                    <a:pt x="88613" y="783"/>
                  </a:lnTo>
                  <a:lnTo>
                    <a:pt x="94318" y="511"/>
                  </a:lnTo>
                  <a:lnTo>
                    <a:pt x="105736" y="209"/>
                  </a:lnTo>
                  <a:lnTo>
                    <a:pt x="129754" y="0"/>
                  </a:lnTo>
                  <a:lnTo>
                    <a:pt x="134127" y="941"/>
                  </a:lnTo>
                  <a:lnTo>
                    <a:pt x="138949" y="2522"/>
                  </a:lnTo>
                  <a:lnTo>
                    <a:pt x="144067" y="4528"/>
                  </a:lnTo>
                  <a:lnTo>
                    <a:pt x="149385" y="5866"/>
                  </a:lnTo>
                  <a:lnTo>
                    <a:pt x="154835" y="6757"/>
                  </a:lnTo>
                  <a:lnTo>
                    <a:pt x="160374" y="7351"/>
                  </a:lnTo>
                  <a:lnTo>
                    <a:pt x="165019" y="8700"/>
                  </a:lnTo>
                  <a:lnTo>
                    <a:pt x="169067" y="10552"/>
                  </a:lnTo>
                  <a:lnTo>
                    <a:pt x="172720" y="12739"/>
                  </a:lnTo>
                  <a:lnTo>
                    <a:pt x="177058" y="14197"/>
                  </a:lnTo>
                  <a:lnTo>
                    <a:pt x="181857" y="15168"/>
                  </a:lnTo>
                  <a:lnTo>
                    <a:pt x="186961" y="15816"/>
                  </a:lnTo>
                  <a:lnTo>
                    <a:pt x="191316" y="16249"/>
                  </a:lnTo>
                  <a:lnTo>
                    <a:pt x="195171" y="16537"/>
                  </a:lnTo>
                  <a:lnTo>
                    <a:pt x="198695" y="16729"/>
                  </a:lnTo>
                  <a:lnTo>
                    <a:pt x="205149" y="16942"/>
                  </a:lnTo>
                  <a:lnTo>
                    <a:pt x="214313" y="1711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62"/>
            <p:cNvSpPr/>
            <p:nvPr/>
          </p:nvSpPr>
          <p:spPr>
            <a:xfrm>
              <a:off x="8129587" y="3732670"/>
              <a:ext cx="94298" cy="356413"/>
            </a:xfrm>
            <a:custGeom>
              <a:avLst/>
              <a:gdLst/>
              <a:ahLst/>
              <a:cxnLst/>
              <a:rect l="0" t="0" r="0" b="0"/>
              <a:pathLst>
                <a:path w="94298" h="356413">
                  <a:moveTo>
                    <a:pt x="0" y="4940"/>
                  </a:moveTo>
                  <a:lnTo>
                    <a:pt x="0" y="389"/>
                  </a:lnTo>
                  <a:lnTo>
                    <a:pt x="953" y="0"/>
                  </a:lnTo>
                  <a:lnTo>
                    <a:pt x="2539" y="694"/>
                  </a:lnTo>
                  <a:lnTo>
                    <a:pt x="7382" y="4101"/>
                  </a:lnTo>
                  <a:lnTo>
                    <a:pt x="8730" y="5333"/>
                  </a:lnTo>
                  <a:lnTo>
                    <a:pt x="12771" y="9242"/>
                  </a:lnTo>
                  <a:lnTo>
                    <a:pt x="14229" y="11618"/>
                  </a:lnTo>
                  <a:lnTo>
                    <a:pt x="15849" y="16798"/>
                  </a:lnTo>
                  <a:lnTo>
                    <a:pt x="16761" y="25069"/>
                  </a:lnTo>
                  <a:lnTo>
                    <a:pt x="19514" y="33254"/>
                  </a:lnTo>
                  <a:lnTo>
                    <a:pt x="21582" y="38103"/>
                  </a:lnTo>
                  <a:lnTo>
                    <a:pt x="23880" y="46031"/>
                  </a:lnTo>
                  <a:lnTo>
                    <a:pt x="25853" y="53682"/>
                  </a:lnTo>
                  <a:lnTo>
                    <a:pt x="27713" y="58390"/>
                  </a:lnTo>
                  <a:lnTo>
                    <a:pt x="29905" y="63433"/>
                  </a:lnTo>
                  <a:lnTo>
                    <a:pt x="32341" y="74117"/>
                  </a:lnTo>
                  <a:lnTo>
                    <a:pt x="34377" y="85215"/>
                  </a:lnTo>
                  <a:lnTo>
                    <a:pt x="36253" y="90842"/>
                  </a:lnTo>
                  <a:lnTo>
                    <a:pt x="38456" y="96497"/>
                  </a:lnTo>
                  <a:lnTo>
                    <a:pt x="39925" y="102173"/>
                  </a:lnTo>
                  <a:lnTo>
                    <a:pt x="40904" y="107862"/>
                  </a:lnTo>
                  <a:lnTo>
                    <a:pt x="41558" y="113559"/>
                  </a:lnTo>
                  <a:lnTo>
                    <a:pt x="41992" y="120216"/>
                  </a:lnTo>
                  <a:lnTo>
                    <a:pt x="42283" y="127510"/>
                  </a:lnTo>
                  <a:lnTo>
                    <a:pt x="42476" y="135231"/>
                  </a:lnTo>
                  <a:lnTo>
                    <a:pt x="43557" y="142283"/>
                  </a:lnTo>
                  <a:lnTo>
                    <a:pt x="45231" y="148889"/>
                  </a:lnTo>
                  <a:lnTo>
                    <a:pt x="47299" y="155199"/>
                  </a:lnTo>
                  <a:lnTo>
                    <a:pt x="48678" y="162262"/>
                  </a:lnTo>
                  <a:lnTo>
                    <a:pt x="49596" y="169829"/>
                  </a:lnTo>
                  <a:lnTo>
                    <a:pt x="50209" y="177731"/>
                  </a:lnTo>
                  <a:lnTo>
                    <a:pt x="51571" y="184904"/>
                  </a:lnTo>
                  <a:lnTo>
                    <a:pt x="53431" y="191591"/>
                  </a:lnTo>
                  <a:lnTo>
                    <a:pt x="55623" y="197954"/>
                  </a:lnTo>
                  <a:lnTo>
                    <a:pt x="57085" y="205053"/>
                  </a:lnTo>
                  <a:lnTo>
                    <a:pt x="58059" y="212644"/>
                  </a:lnTo>
                  <a:lnTo>
                    <a:pt x="58709" y="220561"/>
                  </a:lnTo>
                  <a:lnTo>
                    <a:pt x="60094" y="228697"/>
                  </a:lnTo>
                  <a:lnTo>
                    <a:pt x="61971" y="236979"/>
                  </a:lnTo>
                  <a:lnTo>
                    <a:pt x="64174" y="245358"/>
                  </a:lnTo>
                  <a:lnTo>
                    <a:pt x="65643" y="252848"/>
                  </a:lnTo>
                  <a:lnTo>
                    <a:pt x="66622" y="259747"/>
                  </a:lnTo>
                  <a:lnTo>
                    <a:pt x="67275" y="266251"/>
                  </a:lnTo>
                  <a:lnTo>
                    <a:pt x="67709" y="272492"/>
                  </a:lnTo>
                  <a:lnTo>
                    <a:pt x="68001" y="278558"/>
                  </a:lnTo>
                  <a:lnTo>
                    <a:pt x="68193" y="284507"/>
                  </a:lnTo>
                  <a:lnTo>
                    <a:pt x="69275" y="290378"/>
                  </a:lnTo>
                  <a:lnTo>
                    <a:pt x="70948" y="296197"/>
                  </a:lnTo>
                  <a:lnTo>
                    <a:pt x="73016" y="301981"/>
                  </a:lnTo>
                  <a:lnTo>
                    <a:pt x="74395" y="307742"/>
                  </a:lnTo>
                  <a:lnTo>
                    <a:pt x="75314" y="313488"/>
                  </a:lnTo>
                  <a:lnTo>
                    <a:pt x="75927" y="319224"/>
                  </a:lnTo>
                  <a:lnTo>
                    <a:pt x="77288" y="324000"/>
                  </a:lnTo>
                  <a:lnTo>
                    <a:pt x="79148" y="328137"/>
                  </a:lnTo>
                  <a:lnTo>
                    <a:pt x="81341" y="331847"/>
                  </a:lnTo>
                  <a:lnTo>
                    <a:pt x="83776" y="338509"/>
                  </a:lnTo>
                  <a:lnTo>
                    <a:pt x="84427" y="341619"/>
                  </a:lnTo>
                  <a:lnTo>
                    <a:pt x="85812" y="344645"/>
                  </a:lnTo>
                  <a:lnTo>
                    <a:pt x="87688" y="347615"/>
                  </a:lnTo>
                  <a:lnTo>
                    <a:pt x="94297" y="3564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63"/>
            <p:cNvSpPr/>
            <p:nvPr/>
          </p:nvSpPr>
          <p:spPr>
            <a:xfrm>
              <a:off x="8292465" y="3720478"/>
              <a:ext cx="300038" cy="351460"/>
            </a:xfrm>
            <a:custGeom>
              <a:avLst/>
              <a:gdLst/>
              <a:ahLst/>
              <a:cxnLst/>
              <a:rect l="0" t="0" r="0" b="0"/>
              <a:pathLst>
                <a:path w="300038" h="351460">
                  <a:moveTo>
                    <a:pt x="0" y="59994"/>
                  </a:moveTo>
                  <a:lnTo>
                    <a:pt x="0" y="48062"/>
                  </a:lnTo>
                  <a:lnTo>
                    <a:pt x="952" y="45372"/>
                  </a:lnTo>
                  <a:lnTo>
                    <a:pt x="5891" y="37035"/>
                  </a:lnTo>
                  <a:lnTo>
                    <a:pt x="7381" y="31375"/>
                  </a:lnTo>
                  <a:lnTo>
                    <a:pt x="9684" y="28532"/>
                  </a:lnTo>
                  <a:lnTo>
                    <a:pt x="17320" y="22834"/>
                  </a:lnTo>
                  <a:lnTo>
                    <a:pt x="24525" y="17126"/>
                  </a:lnTo>
                  <a:lnTo>
                    <a:pt x="31856" y="11414"/>
                  </a:lnTo>
                  <a:lnTo>
                    <a:pt x="36476" y="8557"/>
                  </a:lnTo>
                  <a:lnTo>
                    <a:pt x="45739" y="3796"/>
                  </a:lnTo>
                  <a:lnTo>
                    <a:pt x="53031" y="1680"/>
                  </a:lnTo>
                  <a:lnTo>
                    <a:pt x="59446" y="739"/>
                  </a:lnTo>
                  <a:lnTo>
                    <a:pt x="66425" y="321"/>
                  </a:lnTo>
                  <a:lnTo>
                    <a:pt x="80113" y="86"/>
                  </a:lnTo>
                  <a:lnTo>
                    <a:pt x="101343" y="0"/>
                  </a:lnTo>
                  <a:lnTo>
                    <a:pt x="105661" y="948"/>
                  </a:lnTo>
                  <a:lnTo>
                    <a:pt x="113001" y="4541"/>
                  </a:lnTo>
                  <a:lnTo>
                    <a:pt x="121977" y="6773"/>
                  </a:lnTo>
                  <a:lnTo>
                    <a:pt x="127038" y="7369"/>
                  </a:lnTo>
                  <a:lnTo>
                    <a:pt x="131365" y="8718"/>
                  </a:lnTo>
                  <a:lnTo>
                    <a:pt x="138711" y="12758"/>
                  </a:lnTo>
                  <a:lnTo>
                    <a:pt x="145152" y="17727"/>
                  </a:lnTo>
                  <a:lnTo>
                    <a:pt x="154133" y="25881"/>
                  </a:lnTo>
                  <a:lnTo>
                    <a:pt x="157047" y="28679"/>
                  </a:lnTo>
                  <a:lnTo>
                    <a:pt x="162826" y="36869"/>
                  </a:lnTo>
                  <a:lnTo>
                    <a:pt x="168570" y="45906"/>
                  </a:lnTo>
                  <a:lnTo>
                    <a:pt x="174297" y="53098"/>
                  </a:lnTo>
                  <a:lnTo>
                    <a:pt x="176206" y="57301"/>
                  </a:lnTo>
                  <a:lnTo>
                    <a:pt x="178326" y="67052"/>
                  </a:lnTo>
                  <a:lnTo>
                    <a:pt x="179269" y="75196"/>
                  </a:lnTo>
                  <a:lnTo>
                    <a:pt x="179687" y="82943"/>
                  </a:lnTo>
                  <a:lnTo>
                    <a:pt x="179873" y="92736"/>
                  </a:lnTo>
                  <a:lnTo>
                    <a:pt x="177417" y="103438"/>
                  </a:lnTo>
                  <a:lnTo>
                    <a:pt x="175427" y="108960"/>
                  </a:lnTo>
                  <a:lnTo>
                    <a:pt x="174101" y="114546"/>
                  </a:lnTo>
                  <a:lnTo>
                    <a:pt x="173217" y="120174"/>
                  </a:lnTo>
                  <a:lnTo>
                    <a:pt x="172629" y="125832"/>
                  </a:lnTo>
                  <a:lnTo>
                    <a:pt x="171283" y="131508"/>
                  </a:lnTo>
                  <a:lnTo>
                    <a:pt x="169434" y="137198"/>
                  </a:lnTo>
                  <a:lnTo>
                    <a:pt x="167248" y="142896"/>
                  </a:lnTo>
                  <a:lnTo>
                    <a:pt x="164839" y="148599"/>
                  </a:lnTo>
                  <a:lnTo>
                    <a:pt x="159622" y="160017"/>
                  </a:lnTo>
                  <a:lnTo>
                    <a:pt x="148512" y="182869"/>
                  </a:lnTo>
                  <a:lnTo>
                    <a:pt x="134291" y="211442"/>
                  </a:lnTo>
                  <a:lnTo>
                    <a:pt x="130485" y="217157"/>
                  </a:lnTo>
                  <a:lnTo>
                    <a:pt x="126042" y="222872"/>
                  </a:lnTo>
                  <a:lnTo>
                    <a:pt x="116979" y="233349"/>
                  </a:lnTo>
                  <a:lnTo>
                    <a:pt x="109775" y="241181"/>
                  </a:lnTo>
                  <a:lnTo>
                    <a:pt x="103399" y="250377"/>
                  </a:lnTo>
                  <a:lnTo>
                    <a:pt x="97391" y="259861"/>
                  </a:lnTo>
                  <a:lnTo>
                    <a:pt x="88652" y="270555"/>
                  </a:lnTo>
                  <a:lnTo>
                    <a:pt x="80030" y="279757"/>
                  </a:lnTo>
                  <a:lnTo>
                    <a:pt x="74304" y="285619"/>
                  </a:lnTo>
                  <a:lnTo>
                    <a:pt x="72396" y="288516"/>
                  </a:lnTo>
                  <a:lnTo>
                    <a:pt x="68757" y="297143"/>
                  </a:lnTo>
                  <a:lnTo>
                    <a:pt x="63023" y="305732"/>
                  </a:lnTo>
                  <a:lnTo>
                    <a:pt x="61348" y="311451"/>
                  </a:lnTo>
                  <a:lnTo>
                    <a:pt x="60272" y="321931"/>
                  </a:lnTo>
                  <a:lnTo>
                    <a:pt x="60125" y="324048"/>
                  </a:lnTo>
                  <a:lnTo>
                    <a:pt x="62599" y="327529"/>
                  </a:lnTo>
                  <a:lnTo>
                    <a:pt x="64593" y="329791"/>
                  </a:lnTo>
                  <a:lnTo>
                    <a:pt x="66874" y="331299"/>
                  </a:lnTo>
                  <a:lnTo>
                    <a:pt x="74636" y="334373"/>
                  </a:lnTo>
                  <a:lnTo>
                    <a:pt x="82968" y="339941"/>
                  </a:lnTo>
                  <a:lnTo>
                    <a:pt x="88628" y="341577"/>
                  </a:lnTo>
                  <a:lnTo>
                    <a:pt x="97168" y="342499"/>
                  </a:lnTo>
                  <a:lnTo>
                    <a:pt x="105416" y="342714"/>
                  </a:lnTo>
                  <a:lnTo>
                    <a:pt x="157233" y="342884"/>
                  </a:lnTo>
                  <a:lnTo>
                    <a:pt x="162925" y="341932"/>
                  </a:lnTo>
                  <a:lnTo>
                    <a:pt x="171788" y="338335"/>
                  </a:lnTo>
                  <a:lnTo>
                    <a:pt x="177390" y="336994"/>
                  </a:lnTo>
                  <a:lnTo>
                    <a:pt x="183983" y="336101"/>
                  </a:lnTo>
                  <a:lnTo>
                    <a:pt x="191234" y="335505"/>
                  </a:lnTo>
                  <a:lnTo>
                    <a:pt x="197975" y="335108"/>
                  </a:lnTo>
                  <a:lnTo>
                    <a:pt x="210544" y="334667"/>
                  </a:lnTo>
                  <a:lnTo>
                    <a:pt x="234135" y="334384"/>
                  </a:lnTo>
                  <a:lnTo>
                    <a:pt x="272647" y="334317"/>
                  </a:lnTo>
                  <a:lnTo>
                    <a:pt x="277015" y="335269"/>
                  </a:lnTo>
                  <a:lnTo>
                    <a:pt x="284407" y="338866"/>
                  </a:lnTo>
                  <a:lnTo>
                    <a:pt x="289373" y="341696"/>
                  </a:lnTo>
                  <a:lnTo>
                    <a:pt x="293075" y="342357"/>
                  </a:lnTo>
                  <a:lnTo>
                    <a:pt x="295396" y="342534"/>
                  </a:lnTo>
                  <a:lnTo>
                    <a:pt x="296943" y="343604"/>
                  </a:lnTo>
                  <a:lnTo>
                    <a:pt x="297974" y="345270"/>
                  </a:lnTo>
                  <a:lnTo>
                    <a:pt x="300037" y="3514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64"/>
            <p:cNvSpPr/>
            <p:nvPr/>
          </p:nvSpPr>
          <p:spPr>
            <a:xfrm>
              <a:off x="6761887" y="3395603"/>
              <a:ext cx="2096360" cy="924938"/>
            </a:xfrm>
            <a:custGeom>
              <a:avLst/>
              <a:gdLst/>
              <a:ahLst/>
              <a:cxnLst/>
              <a:rect l="0" t="0" r="0" b="0"/>
              <a:pathLst>
                <a:path w="2096360" h="924938">
                  <a:moveTo>
                    <a:pt x="210413" y="924937"/>
                  </a:moveTo>
                  <a:lnTo>
                    <a:pt x="263899" y="923984"/>
                  </a:lnTo>
                  <a:lnTo>
                    <a:pt x="309531" y="917556"/>
                  </a:lnTo>
                  <a:lnTo>
                    <a:pt x="364976" y="913981"/>
                  </a:lnTo>
                  <a:lnTo>
                    <a:pt x="422854" y="907654"/>
                  </a:lnTo>
                  <a:lnTo>
                    <a:pt x="479460" y="898627"/>
                  </a:lnTo>
                  <a:lnTo>
                    <a:pt x="528573" y="893011"/>
                  </a:lnTo>
                  <a:lnTo>
                    <a:pt x="579320" y="888807"/>
                  </a:lnTo>
                  <a:lnTo>
                    <a:pt x="630551" y="881529"/>
                  </a:lnTo>
                  <a:lnTo>
                    <a:pt x="699062" y="870536"/>
                  </a:lnTo>
                  <a:lnTo>
                    <a:pt x="755037" y="866591"/>
                  </a:lnTo>
                  <a:lnTo>
                    <a:pt x="833683" y="859366"/>
                  </a:lnTo>
                  <a:lnTo>
                    <a:pt x="893455" y="857249"/>
                  </a:lnTo>
                  <a:lnTo>
                    <a:pt x="1053379" y="856391"/>
                  </a:lnTo>
                  <a:lnTo>
                    <a:pt x="1588892" y="856357"/>
                  </a:lnTo>
                  <a:lnTo>
                    <a:pt x="1641519" y="860907"/>
                  </a:lnTo>
                  <a:lnTo>
                    <a:pt x="1704610" y="863182"/>
                  </a:lnTo>
                  <a:lnTo>
                    <a:pt x="1768577" y="857987"/>
                  </a:lnTo>
                  <a:lnTo>
                    <a:pt x="1827357" y="856679"/>
                  </a:lnTo>
                  <a:lnTo>
                    <a:pt x="1883876" y="849577"/>
                  </a:lnTo>
                  <a:lnTo>
                    <a:pt x="1949160" y="839295"/>
                  </a:lnTo>
                  <a:lnTo>
                    <a:pt x="2010551" y="821904"/>
                  </a:lnTo>
                  <a:lnTo>
                    <a:pt x="2040360" y="810604"/>
                  </a:lnTo>
                  <a:lnTo>
                    <a:pt x="2068829" y="793489"/>
                  </a:lnTo>
                  <a:lnTo>
                    <a:pt x="2077140" y="785235"/>
                  </a:lnTo>
                  <a:lnTo>
                    <a:pt x="2090237" y="768966"/>
                  </a:lnTo>
                  <a:lnTo>
                    <a:pt x="2092279" y="764758"/>
                  </a:lnTo>
                  <a:lnTo>
                    <a:pt x="2094548" y="755004"/>
                  </a:lnTo>
                  <a:lnTo>
                    <a:pt x="2096004" y="726376"/>
                  </a:lnTo>
                  <a:lnTo>
                    <a:pt x="2096349" y="659135"/>
                  </a:lnTo>
                  <a:lnTo>
                    <a:pt x="2096359" y="628905"/>
                  </a:lnTo>
                  <a:lnTo>
                    <a:pt x="2093821" y="606994"/>
                  </a:lnTo>
                  <a:lnTo>
                    <a:pt x="2089518" y="584557"/>
                  </a:lnTo>
                  <a:lnTo>
                    <a:pt x="2084431" y="561884"/>
                  </a:lnTo>
                  <a:lnTo>
                    <a:pt x="2078995" y="541647"/>
                  </a:lnTo>
                  <a:lnTo>
                    <a:pt x="2073403" y="521223"/>
                  </a:lnTo>
                  <a:lnTo>
                    <a:pt x="2067743" y="496271"/>
                  </a:lnTo>
                  <a:lnTo>
                    <a:pt x="2064593" y="471846"/>
                  </a:lnTo>
                  <a:lnTo>
                    <a:pt x="2061288" y="448291"/>
                  </a:lnTo>
                  <a:lnTo>
                    <a:pt x="2053469" y="425121"/>
                  </a:lnTo>
                  <a:lnTo>
                    <a:pt x="2046184" y="402124"/>
                  </a:lnTo>
                  <a:lnTo>
                    <a:pt x="2039771" y="379203"/>
                  </a:lnTo>
                  <a:lnTo>
                    <a:pt x="2033745" y="356316"/>
                  </a:lnTo>
                  <a:lnTo>
                    <a:pt x="2025353" y="333444"/>
                  </a:lnTo>
                  <a:lnTo>
                    <a:pt x="2017178" y="311531"/>
                  </a:lnTo>
                  <a:lnTo>
                    <a:pt x="2013544" y="292267"/>
                  </a:lnTo>
                  <a:lnTo>
                    <a:pt x="2006849" y="271640"/>
                  </a:lnTo>
                  <a:lnTo>
                    <a:pt x="1998477" y="250725"/>
                  </a:lnTo>
                  <a:lnTo>
                    <a:pt x="1988408" y="222885"/>
                  </a:lnTo>
                  <a:lnTo>
                    <a:pt x="1973573" y="179247"/>
                  </a:lnTo>
                  <a:lnTo>
                    <a:pt x="1960391" y="153447"/>
                  </a:lnTo>
                  <a:lnTo>
                    <a:pt x="1935805" y="119879"/>
                  </a:lnTo>
                  <a:lnTo>
                    <a:pt x="1932175" y="113911"/>
                  </a:lnTo>
                  <a:lnTo>
                    <a:pt x="1920521" y="102201"/>
                  </a:lnTo>
                  <a:lnTo>
                    <a:pt x="1888316" y="73431"/>
                  </a:lnTo>
                  <a:lnTo>
                    <a:pt x="1876581" y="61985"/>
                  </a:lnTo>
                  <a:lnTo>
                    <a:pt x="1862474" y="53088"/>
                  </a:lnTo>
                  <a:lnTo>
                    <a:pt x="1804008" y="27781"/>
                  </a:lnTo>
                  <a:lnTo>
                    <a:pt x="1747494" y="11498"/>
                  </a:lnTo>
                  <a:lnTo>
                    <a:pt x="1693268" y="3631"/>
                  </a:lnTo>
                  <a:lnTo>
                    <a:pt x="1639514" y="0"/>
                  </a:lnTo>
                  <a:lnTo>
                    <a:pt x="1588680" y="1823"/>
                  </a:lnTo>
                  <a:lnTo>
                    <a:pt x="1533059" y="6523"/>
                  </a:lnTo>
                  <a:lnTo>
                    <a:pt x="1476210" y="7451"/>
                  </a:lnTo>
                  <a:lnTo>
                    <a:pt x="1419120" y="10174"/>
                  </a:lnTo>
                  <a:lnTo>
                    <a:pt x="1361983" y="15051"/>
                  </a:lnTo>
                  <a:lnTo>
                    <a:pt x="1304835" y="16015"/>
                  </a:lnTo>
                  <a:lnTo>
                    <a:pt x="1247685" y="18745"/>
                  </a:lnTo>
                  <a:lnTo>
                    <a:pt x="1185985" y="23623"/>
                  </a:lnTo>
                  <a:lnTo>
                    <a:pt x="1125608" y="24587"/>
                  </a:lnTo>
                  <a:lnTo>
                    <a:pt x="1062740" y="27317"/>
                  </a:lnTo>
                  <a:lnTo>
                    <a:pt x="1011277" y="31595"/>
                  </a:lnTo>
                  <a:lnTo>
                    <a:pt x="951221" y="37592"/>
                  </a:lnTo>
                  <a:lnTo>
                    <a:pt x="886653" y="42057"/>
                  </a:lnTo>
                  <a:lnTo>
                    <a:pt x="821405" y="48584"/>
                  </a:lnTo>
                  <a:lnTo>
                    <a:pt x="757822" y="54706"/>
                  </a:lnTo>
                  <a:lnTo>
                    <a:pt x="696122" y="65087"/>
                  </a:lnTo>
                  <a:lnTo>
                    <a:pt x="632428" y="76310"/>
                  </a:lnTo>
                  <a:lnTo>
                    <a:pt x="573703" y="83149"/>
                  </a:lnTo>
                  <a:lnTo>
                    <a:pt x="516242" y="91343"/>
                  </a:lnTo>
                  <a:lnTo>
                    <a:pt x="461571" y="99594"/>
                  </a:lnTo>
                  <a:lnTo>
                    <a:pt x="396310" y="102616"/>
                  </a:lnTo>
                  <a:lnTo>
                    <a:pt x="336540" y="109316"/>
                  </a:lnTo>
                  <a:lnTo>
                    <a:pt x="272148" y="117822"/>
                  </a:lnTo>
                  <a:lnTo>
                    <a:pt x="211756" y="130939"/>
                  </a:lnTo>
                  <a:lnTo>
                    <a:pt x="175436" y="141105"/>
                  </a:lnTo>
                  <a:lnTo>
                    <a:pt x="137640" y="146642"/>
                  </a:lnTo>
                  <a:lnTo>
                    <a:pt x="92569" y="159602"/>
                  </a:lnTo>
                  <a:lnTo>
                    <a:pt x="79933" y="161878"/>
                  </a:lnTo>
                  <a:lnTo>
                    <a:pt x="56299" y="168560"/>
                  </a:lnTo>
                  <a:lnTo>
                    <a:pt x="50519" y="169226"/>
                  </a:lnTo>
                  <a:lnTo>
                    <a:pt x="41559" y="172505"/>
                  </a:lnTo>
                  <a:lnTo>
                    <a:pt x="31160" y="179707"/>
                  </a:lnTo>
                  <a:lnTo>
                    <a:pt x="19112" y="190673"/>
                  </a:lnTo>
                  <a:lnTo>
                    <a:pt x="17156" y="193493"/>
                  </a:lnTo>
                  <a:lnTo>
                    <a:pt x="13452" y="202012"/>
                  </a:lnTo>
                  <a:lnTo>
                    <a:pt x="9209" y="207714"/>
                  </a:lnTo>
                  <a:lnTo>
                    <a:pt x="7697" y="211521"/>
                  </a:lnTo>
                  <a:lnTo>
                    <a:pt x="4617" y="225027"/>
                  </a:lnTo>
                  <a:lnTo>
                    <a:pt x="520" y="232231"/>
                  </a:lnTo>
                  <a:lnTo>
                    <a:pt x="0" y="235485"/>
                  </a:lnTo>
                  <a:lnTo>
                    <a:pt x="604" y="238607"/>
                  </a:lnTo>
                  <a:lnTo>
                    <a:pt x="1961" y="241642"/>
                  </a:lnTo>
                  <a:lnTo>
                    <a:pt x="3869" y="255013"/>
                  </a:lnTo>
                  <a:lnTo>
                    <a:pt x="5466" y="276598"/>
                  </a:lnTo>
                  <a:lnTo>
                    <a:pt x="13966" y="301746"/>
                  </a:lnTo>
                  <a:lnTo>
                    <a:pt x="24818" y="329397"/>
                  </a:lnTo>
                  <a:lnTo>
                    <a:pt x="33290" y="351923"/>
                  </a:lnTo>
                  <a:lnTo>
                    <a:pt x="37282" y="376695"/>
                  </a:lnTo>
                  <a:lnTo>
                    <a:pt x="43016" y="402132"/>
                  </a:lnTo>
                  <a:lnTo>
                    <a:pt x="55298" y="427767"/>
                  </a:lnTo>
                  <a:lnTo>
                    <a:pt x="63050" y="447432"/>
                  </a:lnTo>
                  <a:lnTo>
                    <a:pt x="69671" y="468872"/>
                  </a:lnTo>
                  <a:lnTo>
                    <a:pt x="78753" y="501411"/>
                  </a:lnTo>
                  <a:lnTo>
                    <a:pt x="87477" y="530525"/>
                  </a:lnTo>
                  <a:lnTo>
                    <a:pt x="96094" y="562858"/>
                  </a:lnTo>
                  <a:lnTo>
                    <a:pt x="101819" y="585260"/>
                  </a:lnTo>
                  <a:lnTo>
                    <a:pt x="104999" y="605377"/>
                  </a:lnTo>
                  <a:lnTo>
                    <a:pt x="107365" y="624795"/>
                  </a:lnTo>
                  <a:lnTo>
                    <a:pt x="111591" y="646125"/>
                  </a:lnTo>
                  <a:lnTo>
                    <a:pt x="114104" y="668305"/>
                  </a:lnTo>
                  <a:lnTo>
                    <a:pt x="116174" y="689911"/>
                  </a:lnTo>
                  <a:lnTo>
                    <a:pt x="121742" y="718140"/>
                  </a:lnTo>
                  <a:lnTo>
                    <a:pt x="123815" y="745553"/>
                  </a:lnTo>
                  <a:lnTo>
                    <a:pt x="124300" y="766471"/>
                  </a:lnTo>
                  <a:lnTo>
                    <a:pt x="124688" y="8906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5</a:t>
            </a: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447800"/>
            <a:ext cx="8077200" cy="508000"/>
          </a:xfrm>
          <a:noFill/>
          <a:ln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905000"/>
            <a:ext cx="5181600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496"/>
          <p:cNvSpPr/>
          <p:nvPr/>
        </p:nvSpPr>
        <p:spPr>
          <a:xfrm>
            <a:off x="2386012" y="2288857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0" y="0"/>
                </a:moveTo>
                <a:lnTo>
                  <a:pt x="0" y="37182"/>
                </a:lnTo>
                <a:lnTo>
                  <a:pt x="952" y="40028"/>
                </a:lnTo>
                <a:lnTo>
                  <a:pt x="2540" y="42878"/>
                </a:lnTo>
                <a:lnTo>
                  <a:pt x="4551" y="45730"/>
                </a:lnTo>
                <a:lnTo>
                  <a:pt x="5892" y="48585"/>
                </a:lnTo>
                <a:lnTo>
                  <a:pt x="6785" y="51440"/>
                </a:lnTo>
                <a:lnTo>
                  <a:pt x="7381" y="54296"/>
                </a:lnTo>
                <a:lnTo>
                  <a:pt x="8731" y="57152"/>
                </a:lnTo>
                <a:lnTo>
                  <a:pt x="10583" y="60009"/>
                </a:lnTo>
                <a:lnTo>
                  <a:pt x="12770" y="62866"/>
                </a:lnTo>
                <a:lnTo>
                  <a:pt x="14228" y="66676"/>
                </a:lnTo>
                <a:lnTo>
                  <a:pt x="15201" y="71121"/>
                </a:lnTo>
                <a:lnTo>
                  <a:pt x="15849" y="75989"/>
                </a:lnTo>
                <a:lnTo>
                  <a:pt x="17233" y="80187"/>
                </a:lnTo>
                <a:lnTo>
                  <a:pt x="19109" y="83938"/>
                </a:lnTo>
                <a:lnTo>
                  <a:pt x="21312" y="87391"/>
                </a:lnTo>
                <a:lnTo>
                  <a:pt x="22780" y="90646"/>
                </a:lnTo>
                <a:lnTo>
                  <a:pt x="23759" y="93768"/>
                </a:lnTo>
                <a:lnTo>
                  <a:pt x="24412" y="96802"/>
                </a:lnTo>
                <a:lnTo>
                  <a:pt x="24847" y="100730"/>
                </a:lnTo>
                <a:lnTo>
                  <a:pt x="25137" y="105253"/>
                </a:lnTo>
                <a:lnTo>
                  <a:pt x="25459" y="114407"/>
                </a:lnTo>
                <a:lnTo>
                  <a:pt x="25641" y="124915"/>
                </a:lnTo>
                <a:lnTo>
                  <a:pt x="25717" y="18859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97"/>
          <p:cNvSpPr/>
          <p:nvPr/>
        </p:nvSpPr>
        <p:spPr>
          <a:xfrm>
            <a:off x="2523268" y="2288857"/>
            <a:ext cx="205629" cy="214314"/>
          </a:xfrm>
          <a:custGeom>
            <a:avLst/>
            <a:gdLst/>
            <a:ahLst/>
            <a:cxnLst/>
            <a:rect l="0" t="0" r="0" b="0"/>
            <a:pathLst>
              <a:path w="205629" h="214314">
                <a:moveTo>
                  <a:pt x="162782" y="0"/>
                </a:moveTo>
                <a:lnTo>
                  <a:pt x="146299" y="0"/>
                </a:lnTo>
                <a:lnTo>
                  <a:pt x="142268" y="953"/>
                </a:lnTo>
                <a:lnTo>
                  <a:pt x="138628" y="2540"/>
                </a:lnTo>
                <a:lnTo>
                  <a:pt x="135249" y="4551"/>
                </a:lnTo>
                <a:lnTo>
                  <a:pt x="128955" y="9325"/>
                </a:lnTo>
                <a:lnTo>
                  <a:pt x="125943" y="11932"/>
                </a:lnTo>
                <a:lnTo>
                  <a:pt x="122030" y="13670"/>
                </a:lnTo>
                <a:lnTo>
                  <a:pt x="117516" y="14828"/>
                </a:lnTo>
                <a:lnTo>
                  <a:pt x="112602" y="15600"/>
                </a:lnTo>
                <a:lnTo>
                  <a:pt x="108374" y="16115"/>
                </a:lnTo>
                <a:lnTo>
                  <a:pt x="104602" y="16459"/>
                </a:lnTo>
                <a:lnTo>
                  <a:pt x="101135" y="16687"/>
                </a:lnTo>
                <a:lnTo>
                  <a:pt x="97871" y="17793"/>
                </a:lnTo>
                <a:lnTo>
                  <a:pt x="91705" y="21560"/>
                </a:lnTo>
                <a:lnTo>
                  <a:pt x="85789" y="23870"/>
                </a:lnTo>
                <a:lnTo>
                  <a:pt x="82878" y="24486"/>
                </a:lnTo>
                <a:lnTo>
                  <a:pt x="79033" y="24896"/>
                </a:lnTo>
                <a:lnTo>
                  <a:pt x="74564" y="25170"/>
                </a:lnTo>
                <a:lnTo>
                  <a:pt x="65471" y="25474"/>
                </a:lnTo>
                <a:lnTo>
                  <a:pt x="51873" y="25670"/>
                </a:lnTo>
                <a:lnTo>
                  <a:pt x="27324" y="25717"/>
                </a:lnTo>
                <a:lnTo>
                  <a:pt x="23838" y="28257"/>
                </a:lnTo>
                <a:lnTo>
                  <a:pt x="21575" y="30268"/>
                </a:lnTo>
                <a:lnTo>
                  <a:pt x="21019" y="31609"/>
                </a:lnTo>
                <a:lnTo>
                  <a:pt x="21601" y="32502"/>
                </a:lnTo>
                <a:lnTo>
                  <a:pt x="22941" y="33098"/>
                </a:lnTo>
                <a:lnTo>
                  <a:pt x="22882" y="33496"/>
                </a:lnTo>
                <a:lnTo>
                  <a:pt x="21890" y="33761"/>
                </a:lnTo>
                <a:lnTo>
                  <a:pt x="17133" y="34281"/>
                </a:lnTo>
                <a:lnTo>
                  <a:pt x="17074" y="38838"/>
                </a:lnTo>
                <a:lnTo>
                  <a:pt x="16113" y="41132"/>
                </a:lnTo>
                <a:lnTo>
                  <a:pt x="12506" y="46221"/>
                </a:lnTo>
                <a:lnTo>
                  <a:pt x="11162" y="48912"/>
                </a:lnTo>
                <a:lnTo>
                  <a:pt x="9670" y="54441"/>
                </a:lnTo>
                <a:lnTo>
                  <a:pt x="8320" y="56297"/>
                </a:lnTo>
                <a:lnTo>
                  <a:pt x="6467" y="57533"/>
                </a:lnTo>
                <a:lnTo>
                  <a:pt x="4279" y="58358"/>
                </a:lnTo>
                <a:lnTo>
                  <a:pt x="2821" y="59861"/>
                </a:lnTo>
                <a:lnTo>
                  <a:pt x="1848" y="61815"/>
                </a:lnTo>
                <a:lnTo>
                  <a:pt x="768" y="66526"/>
                </a:lnTo>
                <a:lnTo>
                  <a:pt x="288" y="71795"/>
                </a:lnTo>
                <a:lnTo>
                  <a:pt x="1112" y="74533"/>
                </a:lnTo>
                <a:lnTo>
                  <a:pt x="4569" y="80116"/>
                </a:lnTo>
                <a:lnTo>
                  <a:pt x="6740" y="85772"/>
                </a:lnTo>
                <a:lnTo>
                  <a:pt x="7319" y="88614"/>
                </a:lnTo>
                <a:lnTo>
                  <a:pt x="6752" y="91461"/>
                </a:lnTo>
                <a:lnTo>
                  <a:pt x="3582" y="97164"/>
                </a:lnTo>
                <a:lnTo>
                  <a:pt x="1539" y="102874"/>
                </a:lnTo>
                <a:lnTo>
                  <a:pt x="631" y="108587"/>
                </a:lnTo>
                <a:lnTo>
                  <a:pt x="227" y="114301"/>
                </a:lnTo>
                <a:lnTo>
                  <a:pt x="0" y="118322"/>
                </a:lnTo>
                <a:lnTo>
                  <a:pt x="2487" y="121803"/>
                </a:lnTo>
                <a:lnTo>
                  <a:pt x="4483" y="124064"/>
                </a:lnTo>
                <a:lnTo>
                  <a:pt x="4862" y="125572"/>
                </a:lnTo>
                <a:lnTo>
                  <a:pt x="4162" y="126577"/>
                </a:lnTo>
                <a:lnTo>
                  <a:pt x="745" y="128191"/>
                </a:lnTo>
                <a:lnTo>
                  <a:pt x="2818" y="130951"/>
                </a:lnTo>
                <a:lnTo>
                  <a:pt x="4704" y="133021"/>
                </a:lnTo>
                <a:lnTo>
                  <a:pt x="5962" y="133448"/>
                </a:lnTo>
                <a:lnTo>
                  <a:pt x="6800" y="132780"/>
                </a:lnTo>
                <a:lnTo>
                  <a:pt x="7359" y="131383"/>
                </a:lnTo>
                <a:lnTo>
                  <a:pt x="8684" y="130451"/>
                </a:lnTo>
                <a:lnTo>
                  <a:pt x="12696" y="129416"/>
                </a:lnTo>
                <a:lnTo>
                  <a:pt x="17654" y="128956"/>
                </a:lnTo>
                <a:lnTo>
                  <a:pt x="20310" y="128833"/>
                </a:lnTo>
                <a:lnTo>
                  <a:pt x="23033" y="127799"/>
                </a:lnTo>
                <a:lnTo>
                  <a:pt x="28599" y="124109"/>
                </a:lnTo>
                <a:lnTo>
                  <a:pt x="34247" y="121835"/>
                </a:lnTo>
                <a:lnTo>
                  <a:pt x="37087" y="121228"/>
                </a:lnTo>
                <a:lnTo>
                  <a:pt x="40885" y="119871"/>
                </a:lnTo>
                <a:lnTo>
                  <a:pt x="45322" y="118014"/>
                </a:lnTo>
                <a:lnTo>
                  <a:pt x="50185" y="115824"/>
                </a:lnTo>
                <a:lnTo>
                  <a:pt x="60669" y="110850"/>
                </a:lnTo>
                <a:lnTo>
                  <a:pt x="66132" y="108190"/>
                </a:lnTo>
                <a:lnTo>
                  <a:pt x="70726" y="106417"/>
                </a:lnTo>
                <a:lnTo>
                  <a:pt x="74741" y="105235"/>
                </a:lnTo>
                <a:lnTo>
                  <a:pt x="78370" y="104446"/>
                </a:lnTo>
                <a:lnTo>
                  <a:pt x="82695" y="103921"/>
                </a:lnTo>
                <a:lnTo>
                  <a:pt x="87483" y="103571"/>
                </a:lnTo>
                <a:lnTo>
                  <a:pt x="92580" y="103337"/>
                </a:lnTo>
                <a:lnTo>
                  <a:pt x="103323" y="103078"/>
                </a:lnTo>
                <a:lnTo>
                  <a:pt x="135430" y="102882"/>
                </a:lnTo>
                <a:lnTo>
                  <a:pt x="140737" y="103831"/>
                </a:lnTo>
                <a:lnTo>
                  <a:pt x="146180" y="105416"/>
                </a:lnTo>
                <a:lnTo>
                  <a:pt x="151714" y="107425"/>
                </a:lnTo>
                <a:lnTo>
                  <a:pt x="156356" y="108764"/>
                </a:lnTo>
                <a:lnTo>
                  <a:pt x="160403" y="109657"/>
                </a:lnTo>
                <a:lnTo>
                  <a:pt x="164053" y="110252"/>
                </a:lnTo>
                <a:lnTo>
                  <a:pt x="167439" y="111601"/>
                </a:lnTo>
                <a:lnTo>
                  <a:pt x="173742" y="115641"/>
                </a:lnTo>
                <a:lnTo>
                  <a:pt x="177708" y="117099"/>
                </a:lnTo>
                <a:lnTo>
                  <a:pt x="182258" y="118071"/>
                </a:lnTo>
                <a:lnTo>
                  <a:pt x="187196" y="118719"/>
                </a:lnTo>
                <a:lnTo>
                  <a:pt x="191440" y="120103"/>
                </a:lnTo>
                <a:lnTo>
                  <a:pt x="195222" y="121979"/>
                </a:lnTo>
                <a:lnTo>
                  <a:pt x="198696" y="124182"/>
                </a:lnTo>
                <a:lnTo>
                  <a:pt x="201012" y="126603"/>
                </a:lnTo>
                <a:lnTo>
                  <a:pt x="202556" y="129169"/>
                </a:lnTo>
                <a:lnTo>
                  <a:pt x="204272" y="134561"/>
                </a:lnTo>
                <a:lnTo>
                  <a:pt x="205034" y="140132"/>
                </a:lnTo>
                <a:lnTo>
                  <a:pt x="205373" y="145784"/>
                </a:lnTo>
                <a:lnTo>
                  <a:pt x="205523" y="151470"/>
                </a:lnTo>
                <a:lnTo>
                  <a:pt x="205628" y="161187"/>
                </a:lnTo>
                <a:lnTo>
                  <a:pt x="203097" y="164666"/>
                </a:lnTo>
                <a:lnTo>
                  <a:pt x="198797" y="169387"/>
                </a:lnTo>
                <a:lnTo>
                  <a:pt x="193711" y="174661"/>
                </a:lnTo>
                <a:lnTo>
                  <a:pt x="191021" y="176448"/>
                </a:lnTo>
                <a:lnTo>
                  <a:pt x="185493" y="178434"/>
                </a:lnTo>
                <a:lnTo>
                  <a:pt x="181732" y="179916"/>
                </a:lnTo>
                <a:lnTo>
                  <a:pt x="177320" y="181856"/>
                </a:lnTo>
                <a:lnTo>
                  <a:pt x="172474" y="184103"/>
                </a:lnTo>
                <a:lnTo>
                  <a:pt x="168291" y="185600"/>
                </a:lnTo>
                <a:lnTo>
                  <a:pt x="164549" y="186598"/>
                </a:lnTo>
                <a:lnTo>
                  <a:pt x="161102" y="187264"/>
                </a:lnTo>
                <a:lnTo>
                  <a:pt x="156900" y="188660"/>
                </a:lnTo>
                <a:lnTo>
                  <a:pt x="152193" y="190543"/>
                </a:lnTo>
                <a:lnTo>
                  <a:pt x="147150" y="192751"/>
                </a:lnTo>
                <a:lnTo>
                  <a:pt x="141883" y="194224"/>
                </a:lnTo>
                <a:lnTo>
                  <a:pt x="136467" y="195205"/>
                </a:lnTo>
                <a:lnTo>
                  <a:pt x="130950" y="195859"/>
                </a:lnTo>
                <a:lnTo>
                  <a:pt x="126321" y="197248"/>
                </a:lnTo>
                <a:lnTo>
                  <a:pt x="122282" y="199126"/>
                </a:lnTo>
                <a:lnTo>
                  <a:pt x="118637" y="201331"/>
                </a:lnTo>
                <a:lnTo>
                  <a:pt x="113349" y="202800"/>
                </a:lnTo>
                <a:lnTo>
                  <a:pt x="106967" y="203780"/>
                </a:lnTo>
                <a:lnTo>
                  <a:pt x="99854" y="204434"/>
                </a:lnTo>
                <a:lnTo>
                  <a:pt x="94160" y="204869"/>
                </a:lnTo>
                <a:lnTo>
                  <a:pt x="89411" y="205159"/>
                </a:lnTo>
                <a:lnTo>
                  <a:pt x="85293" y="205353"/>
                </a:lnTo>
                <a:lnTo>
                  <a:pt x="81595" y="206434"/>
                </a:lnTo>
                <a:lnTo>
                  <a:pt x="78177" y="208108"/>
                </a:lnTo>
                <a:lnTo>
                  <a:pt x="74946" y="210176"/>
                </a:lnTo>
                <a:lnTo>
                  <a:pt x="68816" y="212474"/>
                </a:lnTo>
                <a:lnTo>
                  <a:pt x="59911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98"/>
          <p:cNvSpPr/>
          <p:nvPr/>
        </p:nvSpPr>
        <p:spPr>
          <a:xfrm>
            <a:off x="1691639" y="2631757"/>
            <a:ext cx="1868397" cy="907862"/>
          </a:xfrm>
          <a:custGeom>
            <a:avLst/>
            <a:gdLst/>
            <a:ahLst/>
            <a:cxnLst/>
            <a:rect l="0" t="0" r="0" b="0"/>
            <a:pathLst>
              <a:path w="1868397" h="907862">
                <a:moveTo>
                  <a:pt x="0" y="771525"/>
                </a:moveTo>
                <a:lnTo>
                  <a:pt x="0" y="776076"/>
                </a:lnTo>
                <a:lnTo>
                  <a:pt x="953" y="777417"/>
                </a:lnTo>
                <a:lnTo>
                  <a:pt x="2540" y="778310"/>
                </a:lnTo>
                <a:lnTo>
                  <a:pt x="7381" y="779745"/>
                </a:lnTo>
                <a:lnTo>
                  <a:pt x="20281" y="789376"/>
                </a:lnTo>
                <a:lnTo>
                  <a:pt x="24951" y="791998"/>
                </a:lnTo>
                <a:lnTo>
                  <a:pt x="28064" y="794699"/>
                </a:lnTo>
                <a:lnTo>
                  <a:pt x="30140" y="797452"/>
                </a:lnTo>
                <a:lnTo>
                  <a:pt x="31523" y="800240"/>
                </a:lnTo>
                <a:lnTo>
                  <a:pt x="38141" y="805877"/>
                </a:lnTo>
                <a:lnTo>
                  <a:pt x="46479" y="810605"/>
                </a:lnTo>
                <a:lnTo>
                  <a:pt x="56528" y="814219"/>
                </a:lnTo>
                <a:lnTo>
                  <a:pt x="103083" y="840152"/>
                </a:lnTo>
                <a:lnTo>
                  <a:pt x="160024" y="868681"/>
                </a:lnTo>
                <a:lnTo>
                  <a:pt x="216323" y="891540"/>
                </a:lnTo>
                <a:lnTo>
                  <a:pt x="232352" y="896303"/>
                </a:lnTo>
                <a:lnTo>
                  <a:pt x="282971" y="900731"/>
                </a:lnTo>
                <a:lnTo>
                  <a:pt x="328443" y="907861"/>
                </a:lnTo>
                <a:lnTo>
                  <a:pt x="377426" y="907660"/>
                </a:lnTo>
                <a:lnTo>
                  <a:pt x="420084" y="896744"/>
                </a:lnTo>
                <a:lnTo>
                  <a:pt x="488987" y="871524"/>
                </a:lnTo>
                <a:lnTo>
                  <a:pt x="534082" y="847924"/>
                </a:lnTo>
                <a:lnTo>
                  <a:pt x="561472" y="831309"/>
                </a:lnTo>
                <a:lnTo>
                  <a:pt x="600636" y="802928"/>
                </a:lnTo>
                <a:lnTo>
                  <a:pt x="631936" y="780092"/>
                </a:lnTo>
                <a:lnTo>
                  <a:pt x="661297" y="757236"/>
                </a:lnTo>
                <a:lnTo>
                  <a:pt x="687769" y="734377"/>
                </a:lnTo>
                <a:lnTo>
                  <a:pt x="699693" y="722948"/>
                </a:lnTo>
                <a:lnTo>
                  <a:pt x="713882" y="714058"/>
                </a:lnTo>
                <a:lnTo>
                  <a:pt x="728761" y="705979"/>
                </a:lnTo>
                <a:lnTo>
                  <a:pt x="748800" y="691673"/>
                </a:lnTo>
                <a:lnTo>
                  <a:pt x="784514" y="674767"/>
                </a:lnTo>
                <a:lnTo>
                  <a:pt x="799206" y="671372"/>
                </a:lnTo>
                <a:lnTo>
                  <a:pt x="814308" y="668910"/>
                </a:lnTo>
                <a:lnTo>
                  <a:pt x="839525" y="662109"/>
                </a:lnTo>
                <a:lnTo>
                  <a:pt x="897246" y="660118"/>
                </a:lnTo>
                <a:lnTo>
                  <a:pt x="902011" y="661059"/>
                </a:lnTo>
                <a:lnTo>
                  <a:pt x="957367" y="688702"/>
                </a:lnTo>
                <a:lnTo>
                  <a:pt x="983312" y="702951"/>
                </a:lnTo>
                <a:lnTo>
                  <a:pt x="1018275" y="728663"/>
                </a:lnTo>
                <a:lnTo>
                  <a:pt x="1034171" y="741998"/>
                </a:lnTo>
                <a:lnTo>
                  <a:pt x="1040022" y="744114"/>
                </a:lnTo>
                <a:lnTo>
                  <a:pt x="1041963" y="745631"/>
                </a:lnTo>
                <a:lnTo>
                  <a:pt x="1043257" y="747595"/>
                </a:lnTo>
                <a:lnTo>
                  <a:pt x="1044120" y="749857"/>
                </a:lnTo>
                <a:lnTo>
                  <a:pt x="1054020" y="762482"/>
                </a:lnTo>
                <a:lnTo>
                  <a:pt x="1058851" y="767364"/>
                </a:lnTo>
                <a:lnTo>
                  <a:pt x="1059278" y="768751"/>
                </a:lnTo>
                <a:lnTo>
                  <a:pt x="1058611" y="769676"/>
                </a:lnTo>
                <a:lnTo>
                  <a:pt x="1057213" y="770292"/>
                </a:lnTo>
                <a:lnTo>
                  <a:pt x="1056281" y="769750"/>
                </a:lnTo>
                <a:lnTo>
                  <a:pt x="1055660" y="768437"/>
                </a:lnTo>
                <a:lnTo>
                  <a:pt x="1054663" y="764036"/>
                </a:lnTo>
                <a:lnTo>
                  <a:pt x="1040763" y="748394"/>
                </a:lnTo>
                <a:lnTo>
                  <a:pt x="1037355" y="740012"/>
                </a:lnTo>
                <a:lnTo>
                  <a:pt x="1028152" y="728647"/>
                </a:lnTo>
                <a:lnTo>
                  <a:pt x="1025477" y="725795"/>
                </a:lnTo>
                <a:lnTo>
                  <a:pt x="1023694" y="721988"/>
                </a:lnTo>
                <a:lnTo>
                  <a:pt x="1021713" y="712679"/>
                </a:lnTo>
                <a:lnTo>
                  <a:pt x="1020337" y="685577"/>
                </a:lnTo>
                <a:lnTo>
                  <a:pt x="1020267" y="679936"/>
                </a:lnTo>
                <a:lnTo>
                  <a:pt x="1022730" y="668589"/>
                </a:lnTo>
                <a:lnTo>
                  <a:pt x="1026047" y="657196"/>
                </a:lnTo>
                <a:lnTo>
                  <a:pt x="1028867" y="640071"/>
                </a:lnTo>
                <a:lnTo>
                  <a:pt x="1037870" y="617218"/>
                </a:lnTo>
                <a:lnTo>
                  <a:pt x="1048821" y="594360"/>
                </a:lnTo>
                <a:lnTo>
                  <a:pt x="1061861" y="577215"/>
                </a:lnTo>
                <a:lnTo>
                  <a:pt x="1082382" y="554355"/>
                </a:lnTo>
                <a:lnTo>
                  <a:pt x="1090024" y="542925"/>
                </a:lnTo>
                <a:lnTo>
                  <a:pt x="1095300" y="538163"/>
                </a:lnTo>
                <a:lnTo>
                  <a:pt x="1139776" y="507788"/>
                </a:lnTo>
                <a:lnTo>
                  <a:pt x="1174401" y="486269"/>
                </a:lnTo>
                <a:lnTo>
                  <a:pt x="1186801" y="477105"/>
                </a:lnTo>
                <a:lnTo>
                  <a:pt x="1236450" y="451964"/>
                </a:lnTo>
                <a:lnTo>
                  <a:pt x="1282634" y="426130"/>
                </a:lnTo>
                <a:lnTo>
                  <a:pt x="1337622" y="405786"/>
                </a:lnTo>
                <a:lnTo>
                  <a:pt x="1394796" y="388304"/>
                </a:lnTo>
                <a:lnTo>
                  <a:pt x="1416256" y="383975"/>
                </a:lnTo>
                <a:lnTo>
                  <a:pt x="1432405" y="380206"/>
                </a:lnTo>
                <a:lnTo>
                  <a:pt x="1489122" y="370582"/>
                </a:lnTo>
                <a:lnTo>
                  <a:pt x="1543406" y="368732"/>
                </a:lnTo>
                <a:lnTo>
                  <a:pt x="1597187" y="359894"/>
                </a:lnTo>
                <a:lnTo>
                  <a:pt x="1626769" y="350878"/>
                </a:lnTo>
                <a:lnTo>
                  <a:pt x="1682698" y="325740"/>
                </a:lnTo>
                <a:lnTo>
                  <a:pt x="1697509" y="319081"/>
                </a:lnTo>
                <a:lnTo>
                  <a:pt x="1734266" y="294164"/>
                </a:lnTo>
                <a:lnTo>
                  <a:pt x="1763047" y="268208"/>
                </a:lnTo>
                <a:lnTo>
                  <a:pt x="1797365" y="234280"/>
                </a:lnTo>
                <a:lnTo>
                  <a:pt x="1819158" y="205736"/>
                </a:lnTo>
                <a:lnTo>
                  <a:pt x="1840583" y="178328"/>
                </a:lnTo>
                <a:lnTo>
                  <a:pt x="1852929" y="158354"/>
                </a:lnTo>
                <a:lnTo>
                  <a:pt x="1856987" y="143722"/>
                </a:lnTo>
                <a:lnTo>
                  <a:pt x="1859743" y="128646"/>
                </a:lnTo>
                <a:lnTo>
                  <a:pt x="1866734" y="103446"/>
                </a:lnTo>
                <a:lnTo>
                  <a:pt x="1868396" y="80124"/>
                </a:lnTo>
                <a:lnTo>
                  <a:pt x="1866084" y="68631"/>
                </a:lnTo>
                <a:lnTo>
                  <a:pt x="1855112" y="40964"/>
                </a:lnTo>
                <a:lnTo>
                  <a:pt x="1851731" y="29706"/>
                </a:lnTo>
                <a:lnTo>
                  <a:pt x="1846072" y="20338"/>
                </a:lnTo>
                <a:lnTo>
                  <a:pt x="1844414" y="14437"/>
                </a:lnTo>
                <a:lnTo>
                  <a:pt x="1843020" y="12482"/>
                </a:lnTo>
                <a:lnTo>
                  <a:pt x="1841137" y="11179"/>
                </a:lnTo>
                <a:lnTo>
                  <a:pt x="1838930" y="10310"/>
                </a:lnTo>
                <a:lnTo>
                  <a:pt x="1828543" y="3024"/>
                </a:lnTo>
                <a:lnTo>
                  <a:pt x="18173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99"/>
          <p:cNvSpPr/>
          <p:nvPr/>
        </p:nvSpPr>
        <p:spPr>
          <a:xfrm>
            <a:off x="2788951" y="3583304"/>
            <a:ext cx="171419" cy="196666"/>
          </a:xfrm>
          <a:custGeom>
            <a:avLst/>
            <a:gdLst/>
            <a:ahLst/>
            <a:cxnLst/>
            <a:rect l="0" t="0" r="0" b="0"/>
            <a:pathLst>
              <a:path w="171419" h="196666">
                <a:moveTo>
                  <a:pt x="8541" y="0"/>
                </a:moveTo>
                <a:lnTo>
                  <a:pt x="0" y="0"/>
                </a:lnTo>
                <a:lnTo>
                  <a:pt x="7352" y="0"/>
                </a:lnTo>
                <a:lnTo>
                  <a:pt x="9653" y="953"/>
                </a:lnTo>
                <a:lnTo>
                  <a:pt x="13092" y="2541"/>
                </a:lnTo>
                <a:lnTo>
                  <a:pt x="17290" y="4552"/>
                </a:lnTo>
                <a:lnTo>
                  <a:pt x="21041" y="6845"/>
                </a:lnTo>
                <a:lnTo>
                  <a:pt x="24495" y="9326"/>
                </a:lnTo>
                <a:lnTo>
                  <a:pt x="27749" y="11932"/>
                </a:lnTo>
                <a:lnTo>
                  <a:pt x="30872" y="14622"/>
                </a:lnTo>
                <a:lnTo>
                  <a:pt x="33905" y="17369"/>
                </a:lnTo>
                <a:lnTo>
                  <a:pt x="39817" y="22959"/>
                </a:lnTo>
                <a:lnTo>
                  <a:pt x="58791" y="41712"/>
                </a:lnTo>
                <a:lnTo>
                  <a:pt x="62043" y="46858"/>
                </a:lnTo>
                <a:lnTo>
                  <a:pt x="64212" y="52194"/>
                </a:lnTo>
                <a:lnTo>
                  <a:pt x="65657" y="57656"/>
                </a:lnTo>
                <a:lnTo>
                  <a:pt x="68526" y="63203"/>
                </a:lnTo>
                <a:lnTo>
                  <a:pt x="72344" y="68805"/>
                </a:lnTo>
                <a:lnTo>
                  <a:pt x="76794" y="74445"/>
                </a:lnTo>
                <a:lnTo>
                  <a:pt x="80713" y="80110"/>
                </a:lnTo>
                <a:lnTo>
                  <a:pt x="84278" y="85792"/>
                </a:lnTo>
                <a:lnTo>
                  <a:pt x="87607" y="91485"/>
                </a:lnTo>
                <a:lnTo>
                  <a:pt x="90780" y="97185"/>
                </a:lnTo>
                <a:lnTo>
                  <a:pt x="96844" y="108599"/>
                </a:lnTo>
                <a:lnTo>
                  <a:pt x="114244" y="142877"/>
                </a:lnTo>
                <a:lnTo>
                  <a:pt x="117110" y="147639"/>
                </a:lnTo>
                <a:lnTo>
                  <a:pt x="119973" y="151766"/>
                </a:lnTo>
                <a:lnTo>
                  <a:pt x="122834" y="155470"/>
                </a:lnTo>
                <a:lnTo>
                  <a:pt x="125694" y="158892"/>
                </a:lnTo>
                <a:lnTo>
                  <a:pt x="128553" y="162126"/>
                </a:lnTo>
                <a:lnTo>
                  <a:pt x="134269" y="168259"/>
                </a:lnTo>
                <a:lnTo>
                  <a:pt x="145701" y="179957"/>
                </a:lnTo>
                <a:lnTo>
                  <a:pt x="148558" y="182837"/>
                </a:lnTo>
                <a:lnTo>
                  <a:pt x="150463" y="185709"/>
                </a:lnTo>
                <a:lnTo>
                  <a:pt x="152580" y="191440"/>
                </a:lnTo>
                <a:lnTo>
                  <a:pt x="153772" y="195471"/>
                </a:lnTo>
                <a:lnTo>
                  <a:pt x="154892" y="196037"/>
                </a:lnTo>
                <a:lnTo>
                  <a:pt x="158676" y="196665"/>
                </a:lnTo>
                <a:lnTo>
                  <a:pt x="160066" y="195880"/>
                </a:lnTo>
                <a:lnTo>
                  <a:pt x="160992" y="194405"/>
                </a:lnTo>
                <a:lnTo>
                  <a:pt x="161610" y="192469"/>
                </a:lnTo>
                <a:lnTo>
                  <a:pt x="162975" y="191178"/>
                </a:lnTo>
                <a:lnTo>
                  <a:pt x="164837" y="190317"/>
                </a:lnTo>
                <a:lnTo>
                  <a:pt x="171418" y="188596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00"/>
          <p:cNvSpPr/>
          <p:nvPr/>
        </p:nvSpPr>
        <p:spPr>
          <a:xfrm>
            <a:off x="2951797" y="3386286"/>
            <a:ext cx="282893" cy="265600"/>
          </a:xfrm>
          <a:custGeom>
            <a:avLst/>
            <a:gdLst/>
            <a:ahLst/>
            <a:cxnLst/>
            <a:rect l="0" t="0" r="0" b="0"/>
            <a:pathLst>
              <a:path w="282893" h="265600">
                <a:moveTo>
                  <a:pt x="0" y="102721"/>
                </a:moveTo>
                <a:lnTo>
                  <a:pt x="0" y="87959"/>
                </a:lnTo>
                <a:lnTo>
                  <a:pt x="2540" y="84095"/>
                </a:lnTo>
                <a:lnTo>
                  <a:pt x="9325" y="76565"/>
                </a:lnTo>
                <a:lnTo>
                  <a:pt x="14622" y="70141"/>
                </a:lnTo>
                <a:lnTo>
                  <a:pt x="17368" y="65761"/>
                </a:lnTo>
                <a:lnTo>
                  <a:pt x="20151" y="60936"/>
                </a:lnTo>
                <a:lnTo>
                  <a:pt x="25784" y="53035"/>
                </a:lnTo>
                <a:lnTo>
                  <a:pt x="31462" y="46349"/>
                </a:lnTo>
                <a:lnTo>
                  <a:pt x="37161" y="40202"/>
                </a:lnTo>
                <a:lnTo>
                  <a:pt x="45724" y="31386"/>
                </a:lnTo>
                <a:lnTo>
                  <a:pt x="53977" y="25614"/>
                </a:lnTo>
                <a:lnTo>
                  <a:pt x="58844" y="22741"/>
                </a:lnTo>
                <a:lnTo>
                  <a:pt x="63995" y="19874"/>
                </a:lnTo>
                <a:lnTo>
                  <a:pt x="74797" y="14148"/>
                </a:lnTo>
                <a:lnTo>
                  <a:pt x="91589" y="5569"/>
                </a:lnTo>
                <a:lnTo>
                  <a:pt x="100396" y="2392"/>
                </a:lnTo>
                <a:lnTo>
                  <a:pt x="107486" y="980"/>
                </a:lnTo>
                <a:lnTo>
                  <a:pt x="113811" y="353"/>
                </a:lnTo>
                <a:lnTo>
                  <a:pt x="119798" y="74"/>
                </a:lnTo>
                <a:lnTo>
                  <a:pt x="122728" y="0"/>
                </a:lnTo>
                <a:lnTo>
                  <a:pt x="125633" y="903"/>
                </a:lnTo>
                <a:lnTo>
                  <a:pt x="131402" y="4446"/>
                </a:lnTo>
                <a:lnTo>
                  <a:pt x="140005" y="11796"/>
                </a:lnTo>
                <a:lnTo>
                  <a:pt x="148586" y="20006"/>
                </a:lnTo>
                <a:lnTo>
                  <a:pt x="157162" y="28471"/>
                </a:lnTo>
                <a:lnTo>
                  <a:pt x="162877" y="36701"/>
                </a:lnTo>
                <a:lnTo>
                  <a:pt x="165735" y="41563"/>
                </a:lnTo>
                <a:lnTo>
                  <a:pt x="169545" y="46709"/>
                </a:lnTo>
                <a:lnTo>
                  <a:pt x="173990" y="52045"/>
                </a:lnTo>
                <a:lnTo>
                  <a:pt x="178858" y="57507"/>
                </a:lnTo>
                <a:lnTo>
                  <a:pt x="183056" y="63053"/>
                </a:lnTo>
                <a:lnTo>
                  <a:pt x="186808" y="68656"/>
                </a:lnTo>
                <a:lnTo>
                  <a:pt x="190261" y="74296"/>
                </a:lnTo>
                <a:lnTo>
                  <a:pt x="192563" y="79961"/>
                </a:lnTo>
                <a:lnTo>
                  <a:pt x="194098" y="85643"/>
                </a:lnTo>
                <a:lnTo>
                  <a:pt x="195121" y="91336"/>
                </a:lnTo>
                <a:lnTo>
                  <a:pt x="196756" y="97036"/>
                </a:lnTo>
                <a:lnTo>
                  <a:pt x="198798" y="102741"/>
                </a:lnTo>
                <a:lnTo>
                  <a:pt x="201112" y="108449"/>
                </a:lnTo>
                <a:lnTo>
                  <a:pt x="203607" y="114160"/>
                </a:lnTo>
                <a:lnTo>
                  <a:pt x="208920" y="125585"/>
                </a:lnTo>
                <a:lnTo>
                  <a:pt x="217265" y="142727"/>
                </a:lnTo>
                <a:lnTo>
                  <a:pt x="219139" y="148442"/>
                </a:lnTo>
                <a:lnTo>
                  <a:pt x="220387" y="154157"/>
                </a:lnTo>
                <a:lnTo>
                  <a:pt x="221220" y="159871"/>
                </a:lnTo>
                <a:lnTo>
                  <a:pt x="222728" y="165586"/>
                </a:lnTo>
                <a:lnTo>
                  <a:pt x="224685" y="171301"/>
                </a:lnTo>
                <a:lnTo>
                  <a:pt x="226942" y="177016"/>
                </a:lnTo>
                <a:lnTo>
                  <a:pt x="229400" y="182731"/>
                </a:lnTo>
                <a:lnTo>
                  <a:pt x="234671" y="194161"/>
                </a:lnTo>
                <a:lnTo>
                  <a:pt x="237410" y="198924"/>
                </a:lnTo>
                <a:lnTo>
                  <a:pt x="242993" y="206755"/>
                </a:lnTo>
                <a:lnTo>
                  <a:pt x="244863" y="211130"/>
                </a:lnTo>
                <a:lnTo>
                  <a:pt x="246109" y="215951"/>
                </a:lnTo>
                <a:lnTo>
                  <a:pt x="246940" y="221070"/>
                </a:lnTo>
                <a:lnTo>
                  <a:pt x="250404" y="229298"/>
                </a:lnTo>
                <a:lnTo>
                  <a:pt x="255118" y="236130"/>
                </a:lnTo>
                <a:lnTo>
                  <a:pt x="260388" y="242342"/>
                </a:lnTo>
                <a:lnTo>
                  <a:pt x="262175" y="245331"/>
                </a:lnTo>
                <a:lnTo>
                  <a:pt x="264160" y="251193"/>
                </a:lnTo>
                <a:lnTo>
                  <a:pt x="265642" y="253138"/>
                </a:lnTo>
                <a:lnTo>
                  <a:pt x="267582" y="254434"/>
                </a:lnTo>
                <a:lnTo>
                  <a:pt x="272989" y="256514"/>
                </a:lnTo>
                <a:lnTo>
                  <a:pt x="280930" y="263744"/>
                </a:lnTo>
                <a:lnTo>
                  <a:pt x="282892" y="26559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01"/>
          <p:cNvSpPr/>
          <p:nvPr/>
        </p:nvSpPr>
        <p:spPr>
          <a:xfrm>
            <a:off x="3029054" y="3386137"/>
            <a:ext cx="299934" cy="180024"/>
          </a:xfrm>
          <a:custGeom>
            <a:avLst/>
            <a:gdLst/>
            <a:ahLst/>
            <a:cxnLst/>
            <a:rect l="0" t="0" r="0" b="0"/>
            <a:pathLst>
              <a:path w="299934" h="180024">
                <a:moveTo>
                  <a:pt x="8468" y="180023"/>
                </a:moveTo>
                <a:lnTo>
                  <a:pt x="0" y="180023"/>
                </a:lnTo>
                <a:lnTo>
                  <a:pt x="11836" y="180023"/>
                </a:lnTo>
                <a:lnTo>
                  <a:pt x="14524" y="179070"/>
                </a:lnTo>
                <a:lnTo>
                  <a:pt x="20049" y="175472"/>
                </a:lnTo>
                <a:lnTo>
                  <a:pt x="28220" y="170697"/>
                </a:lnTo>
                <a:lnTo>
                  <a:pt x="38202" y="165400"/>
                </a:lnTo>
                <a:lnTo>
                  <a:pt x="48988" y="159871"/>
                </a:lnTo>
                <a:lnTo>
                  <a:pt x="55484" y="156111"/>
                </a:lnTo>
                <a:lnTo>
                  <a:pt x="62672" y="151699"/>
                </a:lnTo>
                <a:lnTo>
                  <a:pt x="70322" y="146853"/>
                </a:lnTo>
                <a:lnTo>
                  <a:pt x="77326" y="141717"/>
                </a:lnTo>
                <a:lnTo>
                  <a:pt x="83901" y="136388"/>
                </a:lnTo>
                <a:lnTo>
                  <a:pt x="90189" y="130930"/>
                </a:lnTo>
                <a:lnTo>
                  <a:pt x="97239" y="125387"/>
                </a:lnTo>
                <a:lnTo>
                  <a:pt x="104796" y="119786"/>
                </a:lnTo>
                <a:lnTo>
                  <a:pt x="112692" y="114148"/>
                </a:lnTo>
                <a:lnTo>
                  <a:pt x="121766" y="108483"/>
                </a:lnTo>
                <a:lnTo>
                  <a:pt x="131625" y="102802"/>
                </a:lnTo>
                <a:lnTo>
                  <a:pt x="142008" y="97110"/>
                </a:lnTo>
                <a:lnTo>
                  <a:pt x="151787" y="91410"/>
                </a:lnTo>
                <a:lnTo>
                  <a:pt x="170273" y="79997"/>
                </a:lnTo>
                <a:lnTo>
                  <a:pt x="179203" y="73334"/>
                </a:lnTo>
                <a:lnTo>
                  <a:pt x="188014" y="66034"/>
                </a:lnTo>
                <a:lnTo>
                  <a:pt x="196745" y="58310"/>
                </a:lnTo>
                <a:lnTo>
                  <a:pt x="204471" y="52209"/>
                </a:lnTo>
                <a:lnTo>
                  <a:pt x="211527" y="47188"/>
                </a:lnTo>
                <a:lnTo>
                  <a:pt x="218135" y="42889"/>
                </a:lnTo>
                <a:lnTo>
                  <a:pt x="225399" y="39070"/>
                </a:lnTo>
                <a:lnTo>
                  <a:pt x="233099" y="35572"/>
                </a:lnTo>
                <a:lnTo>
                  <a:pt x="241089" y="32287"/>
                </a:lnTo>
                <a:lnTo>
                  <a:pt x="247369" y="29145"/>
                </a:lnTo>
                <a:lnTo>
                  <a:pt x="252508" y="26097"/>
                </a:lnTo>
                <a:lnTo>
                  <a:pt x="256886" y="23113"/>
                </a:lnTo>
                <a:lnTo>
                  <a:pt x="261710" y="20171"/>
                </a:lnTo>
                <a:lnTo>
                  <a:pt x="266831" y="17257"/>
                </a:lnTo>
                <a:lnTo>
                  <a:pt x="272150" y="14363"/>
                </a:lnTo>
                <a:lnTo>
                  <a:pt x="276648" y="11480"/>
                </a:lnTo>
                <a:lnTo>
                  <a:pt x="280600" y="8606"/>
                </a:lnTo>
                <a:lnTo>
                  <a:pt x="284187" y="5738"/>
                </a:lnTo>
                <a:lnTo>
                  <a:pt x="290712" y="2550"/>
                </a:lnTo>
                <a:lnTo>
                  <a:pt x="299933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2"/>
          <p:cNvSpPr/>
          <p:nvPr/>
        </p:nvSpPr>
        <p:spPr>
          <a:xfrm>
            <a:off x="1605914" y="2572147"/>
            <a:ext cx="248601" cy="136764"/>
          </a:xfrm>
          <a:custGeom>
            <a:avLst/>
            <a:gdLst/>
            <a:ahLst/>
            <a:cxnLst/>
            <a:rect l="0" t="0" r="0" b="0"/>
            <a:pathLst>
              <a:path w="248601" h="136764">
                <a:moveTo>
                  <a:pt x="0" y="93900"/>
                </a:moveTo>
                <a:lnTo>
                  <a:pt x="0" y="102120"/>
                </a:lnTo>
                <a:lnTo>
                  <a:pt x="7381" y="102442"/>
                </a:lnTo>
                <a:lnTo>
                  <a:pt x="7779" y="103404"/>
                </a:lnTo>
                <a:lnTo>
                  <a:pt x="8220" y="107014"/>
                </a:lnTo>
                <a:lnTo>
                  <a:pt x="8468" y="109851"/>
                </a:lnTo>
                <a:lnTo>
                  <a:pt x="9456" y="110249"/>
                </a:lnTo>
                <a:lnTo>
                  <a:pt x="15945" y="110940"/>
                </a:lnTo>
                <a:lnTo>
                  <a:pt x="21341" y="111014"/>
                </a:lnTo>
                <a:lnTo>
                  <a:pt x="23752" y="111977"/>
                </a:lnTo>
                <a:lnTo>
                  <a:pt x="28972" y="115587"/>
                </a:lnTo>
                <a:lnTo>
                  <a:pt x="34467" y="117826"/>
                </a:lnTo>
                <a:lnTo>
                  <a:pt x="40084" y="118821"/>
                </a:lnTo>
                <a:lnTo>
                  <a:pt x="45755" y="119264"/>
                </a:lnTo>
                <a:lnTo>
                  <a:pt x="51451" y="119460"/>
                </a:lnTo>
                <a:lnTo>
                  <a:pt x="62869" y="119587"/>
                </a:lnTo>
                <a:lnTo>
                  <a:pt x="113004" y="119617"/>
                </a:lnTo>
                <a:lnTo>
                  <a:pt x="117246" y="120570"/>
                </a:lnTo>
                <a:lnTo>
                  <a:pt x="121979" y="122158"/>
                </a:lnTo>
                <a:lnTo>
                  <a:pt x="127040" y="124168"/>
                </a:lnTo>
                <a:lnTo>
                  <a:pt x="131366" y="125509"/>
                </a:lnTo>
                <a:lnTo>
                  <a:pt x="138713" y="126998"/>
                </a:lnTo>
                <a:lnTo>
                  <a:pt x="142958" y="127396"/>
                </a:lnTo>
                <a:lnTo>
                  <a:pt x="147693" y="127661"/>
                </a:lnTo>
                <a:lnTo>
                  <a:pt x="157081" y="127955"/>
                </a:lnTo>
                <a:lnTo>
                  <a:pt x="164429" y="128085"/>
                </a:lnTo>
                <a:lnTo>
                  <a:pt x="168675" y="129073"/>
                </a:lnTo>
                <a:lnTo>
                  <a:pt x="173410" y="130683"/>
                </a:lnTo>
                <a:lnTo>
                  <a:pt x="178472" y="132710"/>
                </a:lnTo>
                <a:lnTo>
                  <a:pt x="182799" y="134061"/>
                </a:lnTo>
                <a:lnTo>
                  <a:pt x="190147" y="135562"/>
                </a:lnTo>
                <a:lnTo>
                  <a:pt x="194392" y="135962"/>
                </a:lnTo>
                <a:lnTo>
                  <a:pt x="199127" y="136229"/>
                </a:lnTo>
                <a:lnTo>
                  <a:pt x="208516" y="136525"/>
                </a:lnTo>
                <a:lnTo>
                  <a:pt x="220805" y="136731"/>
                </a:lnTo>
                <a:lnTo>
                  <a:pt x="235481" y="136761"/>
                </a:lnTo>
                <a:lnTo>
                  <a:pt x="233881" y="136762"/>
                </a:lnTo>
                <a:lnTo>
                  <a:pt x="239740" y="136763"/>
                </a:lnTo>
                <a:lnTo>
                  <a:pt x="242441" y="134223"/>
                </a:lnTo>
                <a:lnTo>
                  <a:pt x="247386" y="129382"/>
                </a:lnTo>
                <a:lnTo>
                  <a:pt x="248062" y="126179"/>
                </a:lnTo>
                <a:lnTo>
                  <a:pt x="248242" y="123992"/>
                </a:lnTo>
                <a:lnTo>
                  <a:pt x="248362" y="121581"/>
                </a:lnTo>
                <a:lnTo>
                  <a:pt x="248496" y="116363"/>
                </a:lnTo>
                <a:lnTo>
                  <a:pt x="248600" y="82813"/>
                </a:lnTo>
                <a:lnTo>
                  <a:pt x="247649" y="79841"/>
                </a:lnTo>
                <a:lnTo>
                  <a:pt x="246062" y="76907"/>
                </a:lnTo>
                <a:lnTo>
                  <a:pt x="244051" y="73999"/>
                </a:lnTo>
                <a:lnTo>
                  <a:pt x="242711" y="71108"/>
                </a:lnTo>
                <a:lnTo>
                  <a:pt x="241817" y="68228"/>
                </a:lnTo>
                <a:lnTo>
                  <a:pt x="241222" y="65355"/>
                </a:lnTo>
                <a:lnTo>
                  <a:pt x="240825" y="61535"/>
                </a:lnTo>
                <a:lnTo>
                  <a:pt x="240560" y="57083"/>
                </a:lnTo>
                <a:lnTo>
                  <a:pt x="240383" y="52211"/>
                </a:lnTo>
                <a:lnTo>
                  <a:pt x="239313" y="48010"/>
                </a:lnTo>
                <a:lnTo>
                  <a:pt x="237647" y="44257"/>
                </a:lnTo>
                <a:lnTo>
                  <a:pt x="235584" y="40802"/>
                </a:lnTo>
                <a:lnTo>
                  <a:pt x="234209" y="37546"/>
                </a:lnTo>
                <a:lnTo>
                  <a:pt x="233292" y="34423"/>
                </a:lnTo>
                <a:lnTo>
                  <a:pt x="232680" y="31389"/>
                </a:lnTo>
                <a:lnTo>
                  <a:pt x="232273" y="28413"/>
                </a:lnTo>
                <a:lnTo>
                  <a:pt x="232001" y="25477"/>
                </a:lnTo>
                <a:lnTo>
                  <a:pt x="231820" y="22567"/>
                </a:lnTo>
                <a:lnTo>
                  <a:pt x="231619" y="16794"/>
                </a:lnTo>
                <a:lnTo>
                  <a:pt x="231490" y="9878"/>
                </a:lnTo>
                <a:lnTo>
                  <a:pt x="228932" y="6392"/>
                </a:lnTo>
                <a:lnTo>
                  <a:pt x="223239" y="0"/>
                </a:lnTo>
                <a:lnTo>
                  <a:pt x="222990" y="4271"/>
                </a:lnTo>
                <a:lnTo>
                  <a:pt x="222917" y="7019"/>
                </a:lnTo>
                <a:lnTo>
                  <a:pt x="221954" y="7404"/>
                </a:lnTo>
                <a:lnTo>
                  <a:pt x="214313" y="817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5952210" y="2504500"/>
            <a:ext cx="2768881" cy="2201437"/>
            <a:chOff x="5952210" y="2504500"/>
            <a:chExt cx="2768881" cy="2201437"/>
          </a:xfrm>
        </p:grpSpPr>
        <p:sp>
          <p:nvSpPr>
            <p:cNvPr id="12" name="SMARTPenAnnotation503"/>
            <p:cNvSpPr/>
            <p:nvPr/>
          </p:nvSpPr>
          <p:spPr>
            <a:xfrm>
              <a:off x="5952210" y="2734627"/>
              <a:ext cx="205703" cy="214313"/>
            </a:xfrm>
            <a:custGeom>
              <a:avLst/>
              <a:gdLst/>
              <a:ahLst/>
              <a:cxnLst/>
              <a:rect l="0" t="0" r="0" b="0"/>
              <a:pathLst>
                <a:path w="205703" h="214313">
                  <a:moveTo>
                    <a:pt x="137122" y="0"/>
                  </a:moveTo>
                  <a:lnTo>
                    <a:pt x="79998" y="0"/>
                  </a:lnTo>
                  <a:lnTo>
                    <a:pt x="77132" y="953"/>
                  </a:lnTo>
                  <a:lnTo>
                    <a:pt x="73316" y="2540"/>
                  </a:lnTo>
                  <a:lnTo>
                    <a:pt x="68867" y="4551"/>
                  </a:lnTo>
                  <a:lnTo>
                    <a:pt x="64949" y="6844"/>
                  </a:lnTo>
                  <a:lnTo>
                    <a:pt x="61384" y="9325"/>
                  </a:lnTo>
                  <a:lnTo>
                    <a:pt x="58055" y="11932"/>
                  </a:lnTo>
                  <a:lnTo>
                    <a:pt x="53931" y="14622"/>
                  </a:lnTo>
                  <a:lnTo>
                    <a:pt x="49276" y="17368"/>
                  </a:lnTo>
                  <a:lnTo>
                    <a:pt x="44268" y="20151"/>
                  </a:lnTo>
                  <a:lnTo>
                    <a:pt x="40929" y="22959"/>
                  </a:lnTo>
                  <a:lnTo>
                    <a:pt x="38704" y="25784"/>
                  </a:lnTo>
                  <a:lnTo>
                    <a:pt x="35278" y="31462"/>
                  </a:lnTo>
                  <a:lnTo>
                    <a:pt x="30581" y="37161"/>
                  </a:lnTo>
                  <a:lnTo>
                    <a:pt x="27042" y="40966"/>
                  </a:lnTo>
                  <a:lnTo>
                    <a:pt x="18030" y="50275"/>
                  </a:lnTo>
                  <a:lnTo>
                    <a:pt x="14865" y="54472"/>
                  </a:lnTo>
                  <a:lnTo>
                    <a:pt x="12755" y="58222"/>
                  </a:lnTo>
                  <a:lnTo>
                    <a:pt x="11348" y="61674"/>
                  </a:lnTo>
                  <a:lnTo>
                    <a:pt x="9457" y="65882"/>
                  </a:lnTo>
                  <a:lnTo>
                    <a:pt x="4817" y="75636"/>
                  </a:lnTo>
                  <a:lnTo>
                    <a:pt x="3198" y="80904"/>
                  </a:lnTo>
                  <a:lnTo>
                    <a:pt x="2120" y="86321"/>
                  </a:lnTo>
                  <a:lnTo>
                    <a:pt x="1401" y="91837"/>
                  </a:lnTo>
                  <a:lnTo>
                    <a:pt x="921" y="96467"/>
                  </a:lnTo>
                  <a:lnTo>
                    <a:pt x="601" y="100507"/>
                  </a:lnTo>
                  <a:lnTo>
                    <a:pt x="389" y="104152"/>
                  </a:lnTo>
                  <a:lnTo>
                    <a:pt x="151" y="113282"/>
                  </a:lnTo>
                  <a:lnTo>
                    <a:pt x="0" y="134666"/>
                  </a:lnTo>
                  <a:lnTo>
                    <a:pt x="939" y="139307"/>
                  </a:lnTo>
                  <a:lnTo>
                    <a:pt x="2519" y="143354"/>
                  </a:lnTo>
                  <a:lnTo>
                    <a:pt x="4524" y="147005"/>
                  </a:lnTo>
                  <a:lnTo>
                    <a:pt x="6752" y="153600"/>
                  </a:lnTo>
                  <a:lnTo>
                    <a:pt x="7346" y="156693"/>
                  </a:lnTo>
                  <a:lnTo>
                    <a:pt x="8695" y="160659"/>
                  </a:lnTo>
                  <a:lnTo>
                    <a:pt x="10546" y="165209"/>
                  </a:lnTo>
                  <a:lnTo>
                    <a:pt x="15812" y="177097"/>
                  </a:lnTo>
                  <a:lnTo>
                    <a:pt x="21274" y="183706"/>
                  </a:lnTo>
                  <a:lnTo>
                    <a:pt x="23695" y="185336"/>
                  </a:lnTo>
                  <a:lnTo>
                    <a:pt x="28925" y="187146"/>
                  </a:lnTo>
                  <a:lnTo>
                    <a:pt x="34424" y="187951"/>
                  </a:lnTo>
                  <a:lnTo>
                    <a:pt x="40044" y="188309"/>
                  </a:lnTo>
                  <a:lnTo>
                    <a:pt x="45716" y="188468"/>
                  </a:lnTo>
                  <a:lnTo>
                    <a:pt x="62830" y="188584"/>
                  </a:lnTo>
                  <a:lnTo>
                    <a:pt x="65687" y="187635"/>
                  </a:lnTo>
                  <a:lnTo>
                    <a:pt x="71401" y="184041"/>
                  </a:lnTo>
                  <a:lnTo>
                    <a:pt x="77115" y="181809"/>
                  </a:lnTo>
                  <a:lnTo>
                    <a:pt x="79972" y="181213"/>
                  </a:lnTo>
                  <a:lnTo>
                    <a:pt x="82830" y="178911"/>
                  </a:lnTo>
                  <a:lnTo>
                    <a:pt x="85687" y="175472"/>
                  </a:lnTo>
                  <a:lnTo>
                    <a:pt x="88544" y="171274"/>
                  </a:lnTo>
                  <a:lnTo>
                    <a:pt x="90449" y="167522"/>
                  </a:lnTo>
                  <a:lnTo>
                    <a:pt x="91720" y="164069"/>
                  </a:lnTo>
                  <a:lnTo>
                    <a:pt x="92566" y="160815"/>
                  </a:lnTo>
                  <a:lnTo>
                    <a:pt x="94083" y="156740"/>
                  </a:lnTo>
                  <a:lnTo>
                    <a:pt x="96047" y="152118"/>
                  </a:lnTo>
                  <a:lnTo>
                    <a:pt x="98309" y="147132"/>
                  </a:lnTo>
                  <a:lnTo>
                    <a:pt x="100769" y="142856"/>
                  </a:lnTo>
                  <a:lnTo>
                    <a:pt x="103361" y="139052"/>
                  </a:lnTo>
                  <a:lnTo>
                    <a:pt x="106043" y="135564"/>
                  </a:lnTo>
                  <a:lnTo>
                    <a:pt x="108783" y="131333"/>
                  </a:lnTo>
                  <a:lnTo>
                    <a:pt x="111562" y="126608"/>
                  </a:lnTo>
                  <a:lnTo>
                    <a:pt x="114367" y="121553"/>
                  </a:lnTo>
                  <a:lnTo>
                    <a:pt x="116237" y="117230"/>
                  </a:lnTo>
                  <a:lnTo>
                    <a:pt x="117484" y="113396"/>
                  </a:lnTo>
                  <a:lnTo>
                    <a:pt x="118315" y="109887"/>
                  </a:lnTo>
                  <a:lnTo>
                    <a:pt x="119822" y="105643"/>
                  </a:lnTo>
                  <a:lnTo>
                    <a:pt x="121778" y="100909"/>
                  </a:lnTo>
                  <a:lnTo>
                    <a:pt x="124036" y="95848"/>
                  </a:lnTo>
                  <a:lnTo>
                    <a:pt x="125540" y="91521"/>
                  </a:lnTo>
                  <a:lnTo>
                    <a:pt x="126543" y="87684"/>
                  </a:lnTo>
                  <a:lnTo>
                    <a:pt x="127212" y="84174"/>
                  </a:lnTo>
                  <a:lnTo>
                    <a:pt x="127955" y="77733"/>
                  </a:lnTo>
                  <a:lnTo>
                    <a:pt x="128285" y="71696"/>
                  </a:lnTo>
                  <a:lnTo>
                    <a:pt x="128432" y="65837"/>
                  </a:lnTo>
                  <a:lnTo>
                    <a:pt x="128549" y="51480"/>
                  </a:lnTo>
                  <a:lnTo>
                    <a:pt x="128549" y="104218"/>
                  </a:lnTo>
                  <a:lnTo>
                    <a:pt x="129502" y="108531"/>
                  </a:lnTo>
                  <a:lnTo>
                    <a:pt x="131090" y="113311"/>
                  </a:lnTo>
                  <a:lnTo>
                    <a:pt x="133101" y="118404"/>
                  </a:lnTo>
                  <a:lnTo>
                    <a:pt x="134441" y="123703"/>
                  </a:lnTo>
                  <a:lnTo>
                    <a:pt x="135335" y="129141"/>
                  </a:lnTo>
                  <a:lnTo>
                    <a:pt x="135931" y="134672"/>
                  </a:lnTo>
                  <a:lnTo>
                    <a:pt x="137280" y="139311"/>
                  </a:lnTo>
                  <a:lnTo>
                    <a:pt x="139133" y="143357"/>
                  </a:lnTo>
                  <a:lnTo>
                    <a:pt x="141320" y="147006"/>
                  </a:lnTo>
                  <a:lnTo>
                    <a:pt x="142778" y="151344"/>
                  </a:lnTo>
                  <a:lnTo>
                    <a:pt x="143750" y="156141"/>
                  </a:lnTo>
                  <a:lnTo>
                    <a:pt x="144398" y="161244"/>
                  </a:lnTo>
                  <a:lnTo>
                    <a:pt x="144831" y="165599"/>
                  </a:lnTo>
                  <a:lnTo>
                    <a:pt x="145118" y="169454"/>
                  </a:lnTo>
                  <a:lnTo>
                    <a:pt x="145310" y="172977"/>
                  </a:lnTo>
                  <a:lnTo>
                    <a:pt x="146391" y="176278"/>
                  </a:lnTo>
                  <a:lnTo>
                    <a:pt x="150132" y="182486"/>
                  </a:lnTo>
                  <a:lnTo>
                    <a:pt x="154969" y="188420"/>
                  </a:lnTo>
                  <a:lnTo>
                    <a:pt x="157593" y="191336"/>
                  </a:lnTo>
                  <a:lnTo>
                    <a:pt x="159342" y="194232"/>
                  </a:lnTo>
                  <a:lnTo>
                    <a:pt x="161285" y="199991"/>
                  </a:lnTo>
                  <a:lnTo>
                    <a:pt x="164689" y="205725"/>
                  </a:lnTo>
                  <a:lnTo>
                    <a:pt x="166930" y="208587"/>
                  </a:lnTo>
                  <a:lnTo>
                    <a:pt x="169377" y="210496"/>
                  </a:lnTo>
                  <a:lnTo>
                    <a:pt x="171960" y="211768"/>
                  </a:lnTo>
                  <a:lnTo>
                    <a:pt x="177370" y="213182"/>
                  </a:lnTo>
                  <a:lnTo>
                    <a:pt x="182950" y="213810"/>
                  </a:lnTo>
                  <a:lnTo>
                    <a:pt x="189355" y="214213"/>
                  </a:lnTo>
                  <a:lnTo>
                    <a:pt x="205702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04"/>
            <p:cNvSpPr/>
            <p:nvPr/>
          </p:nvSpPr>
          <p:spPr>
            <a:xfrm>
              <a:off x="6183629" y="2614729"/>
              <a:ext cx="240031" cy="214162"/>
            </a:xfrm>
            <a:custGeom>
              <a:avLst/>
              <a:gdLst/>
              <a:ahLst/>
              <a:cxnLst/>
              <a:rect l="0" t="0" r="0" b="0"/>
              <a:pathLst>
                <a:path w="240031" h="214162">
                  <a:moveTo>
                    <a:pt x="0" y="68463"/>
                  </a:moveTo>
                  <a:lnTo>
                    <a:pt x="0" y="47151"/>
                  </a:lnTo>
                  <a:lnTo>
                    <a:pt x="953" y="44730"/>
                  </a:lnTo>
                  <a:lnTo>
                    <a:pt x="4552" y="39500"/>
                  </a:lnTo>
                  <a:lnTo>
                    <a:pt x="9325" y="34001"/>
                  </a:lnTo>
                  <a:lnTo>
                    <a:pt x="11932" y="31201"/>
                  </a:lnTo>
                  <a:lnTo>
                    <a:pt x="14622" y="29334"/>
                  </a:lnTo>
                  <a:lnTo>
                    <a:pt x="20152" y="27260"/>
                  </a:lnTo>
                  <a:lnTo>
                    <a:pt x="25785" y="23798"/>
                  </a:lnTo>
                  <a:lnTo>
                    <a:pt x="32415" y="19085"/>
                  </a:lnTo>
                  <a:lnTo>
                    <a:pt x="36850" y="16494"/>
                  </a:lnTo>
                  <a:lnTo>
                    <a:pt x="41712" y="13814"/>
                  </a:lnTo>
                  <a:lnTo>
                    <a:pt x="46858" y="12028"/>
                  </a:lnTo>
                  <a:lnTo>
                    <a:pt x="52194" y="10837"/>
                  </a:lnTo>
                  <a:lnTo>
                    <a:pt x="57656" y="10043"/>
                  </a:lnTo>
                  <a:lnTo>
                    <a:pt x="63203" y="8562"/>
                  </a:lnTo>
                  <a:lnTo>
                    <a:pt x="68806" y="6621"/>
                  </a:lnTo>
                  <a:lnTo>
                    <a:pt x="74445" y="4375"/>
                  </a:lnTo>
                  <a:lnTo>
                    <a:pt x="80110" y="2878"/>
                  </a:lnTo>
                  <a:lnTo>
                    <a:pt x="85792" y="1880"/>
                  </a:lnTo>
                  <a:lnTo>
                    <a:pt x="91485" y="1214"/>
                  </a:lnTo>
                  <a:lnTo>
                    <a:pt x="96233" y="770"/>
                  </a:lnTo>
                  <a:lnTo>
                    <a:pt x="100350" y="475"/>
                  </a:lnTo>
                  <a:lnTo>
                    <a:pt x="104048" y="278"/>
                  </a:lnTo>
                  <a:lnTo>
                    <a:pt x="113236" y="58"/>
                  </a:lnTo>
                  <a:lnTo>
                    <a:pt x="118354" y="0"/>
                  </a:lnTo>
                  <a:lnTo>
                    <a:pt x="123670" y="914"/>
                  </a:lnTo>
                  <a:lnTo>
                    <a:pt x="129120" y="2475"/>
                  </a:lnTo>
                  <a:lnTo>
                    <a:pt x="134657" y="4469"/>
                  </a:lnTo>
                  <a:lnTo>
                    <a:pt x="139302" y="5798"/>
                  </a:lnTo>
                  <a:lnTo>
                    <a:pt x="143351" y="6684"/>
                  </a:lnTo>
                  <a:lnTo>
                    <a:pt x="147002" y="7274"/>
                  </a:lnTo>
                  <a:lnTo>
                    <a:pt x="153600" y="10471"/>
                  </a:lnTo>
                  <a:lnTo>
                    <a:pt x="159707" y="15066"/>
                  </a:lnTo>
                  <a:lnTo>
                    <a:pt x="165596" y="20283"/>
                  </a:lnTo>
                  <a:lnTo>
                    <a:pt x="171389" y="25777"/>
                  </a:lnTo>
                  <a:lnTo>
                    <a:pt x="174267" y="28576"/>
                  </a:lnTo>
                  <a:lnTo>
                    <a:pt x="176186" y="31394"/>
                  </a:lnTo>
                  <a:lnTo>
                    <a:pt x="178317" y="37066"/>
                  </a:lnTo>
                  <a:lnTo>
                    <a:pt x="179265" y="42761"/>
                  </a:lnTo>
                  <a:lnTo>
                    <a:pt x="179518" y="45613"/>
                  </a:lnTo>
                  <a:lnTo>
                    <a:pt x="178734" y="49420"/>
                  </a:lnTo>
                  <a:lnTo>
                    <a:pt x="177258" y="53863"/>
                  </a:lnTo>
                  <a:lnTo>
                    <a:pt x="175322" y="58730"/>
                  </a:lnTo>
                  <a:lnTo>
                    <a:pt x="173079" y="63879"/>
                  </a:lnTo>
                  <a:lnTo>
                    <a:pt x="168047" y="74681"/>
                  </a:lnTo>
                  <a:lnTo>
                    <a:pt x="159858" y="91472"/>
                  </a:lnTo>
                  <a:lnTo>
                    <a:pt x="157055" y="98090"/>
                  </a:lnTo>
                  <a:lnTo>
                    <a:pt x="154234" y="105359"/>
                  </a:lnTo>
                  <a:lnTo>
                    <a:pt x="151400" y="113063"/>
                  </a:lnTo>
                  <a:lnTo>
                    <a:pt x="147606" y="120104"/>
                  </a:lnTo>
                  <a:lnTo>
                    <a:pt x="143172" y="126703"/>
                  </a:lnTo>
                  <a:lnTo>
                    <a:pt x="138311" y="133007"/>
                  </a:lnTo>
                  <a:lnTo>
                    <a:pt x="133165" y="139115"/>
                  </a:lnTo>
                  <a:lnTo>
                    <a:pt x="127829" y="145092"/>
                  </a:lnTo>
                  <a:lnTo>
                    <a:pt x="117773" y="155860"/>
                  </a:lnTo>
                  <a:lnTo>
                    <a:pt x="106757" y="167278"/>
                  </a:lnTo>
                  <a:lnTo>
                    <a:pt x="82909" y="191289"/>
                  </a:lnTo>
                  <a:lnTo>
                    <a:pt x="80990" y="194162"/>
                  </a:lnTo>
                  <a:lnTo>
                    <a:pt x="78858" y="199894"/>
                  </a:lnTo>
                  <a:lnTo>
                    <a:pt x="77658" y="203926"/>
                  </a:lnTo>
                  <a:lnTo>
                    <a:pt x="77303" y="209671"/>
                  </a:lnTo>
                  <a:lnTo>
                    <a:pt x="78205" y="211179"/>
                  </a:lnTo>
                  <a:lnTo>
                    <a:pt x="79760" y="212185"/>
                  </a:lnTo>
                  <a:lnTo>
                    <a:pt x="84027" y="213302"/>
                  </a:lnTo>
                  <a:lnTo>
                    <a:pt x="89098" y="213798"/>
                  </a:lnTo>
                  <a:lnTo>
                    <a:pt x="94527" y="214019"/>
                  </a:lnTo>
                  <a:lnTo>
                    <a:pt x="102939" y="214143"/>
                  </a:lnTo>
                  <a:lnTo>
                    <a:pt x="105773" y="214161"/>
                  </a:lnTo>
                  <a:lnTo>
                    <a:pt x="108615" y="213220"/>
                  </a:lnTo>
                  <a:lnTo>
                    <a:pt x="114314" y="209634"/>
                  </a:lnTo>
                  <a:lnTo>
                    <a:pt x="118119" y="208297"/>
                  </a:lnTo>
                  <a:lnTo>
                    <a:pt x="122562" y="207406"/>
                  </a:lnTo>
                  <a:lnTo>
                    <a:pt x="127428" y="206812"/>
                  </a:lnTo>
                  <a:lnTo>
                    <a:pt x="132577" y="206416"/>
                  </a:lnTo>
                  <a:lnTo>
                    <a:pt x="137915" y="206151"/>
                  </a:lnTo>
                  <a:lnTo>
                    <a:pt x="143378" y="205975"/>
                  </a:lnTo>
                  <a:lnTo>
                    <a:pt x="149878" y="204905"/>
                  </a:lnTo>
                  <a:lnTo>
                    <a:pt x="157069" y="203240"/>
                  </a:lnTo>
                  <a:lnTo>
                    <a:pt x="164720" y="201177"/>
                  </a:lnTo>
                  <a:lnTo>
                    <a:pt x="170774" y="199801"/>
                  </a:lnTo>
                  <a:lnTo>
                    <a:pt x="175762" y="198884"/>
                  </a:lnTo>
                  <a:lnTo>
                    <a:pt x="180040" y="198273"/>
                  </a:lnTo>
                  <a:lnTo>
                    <a:pt x="185749" y="197866"/>
                  </a:lnTo>
                  <a:lnTo>
                    <a:pt x="192413" y="197594"/>
                  </a:lnTo>
                  <a:lnTo>
                    <a:pt x="212904" y="197212"/>
                  </a:lnTo>
                  <a:lnTo>
                    <a:pt x="240030" y="19705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505"/>
            <p:cNvSpPr/>
            <p:nvPr/>
          </p:nvSpPr>
          <p:spPr>
            <a:xfrm>
              <a:off x="6603682" y="2820352"/>
              <a:ext cx="240031" cy="25719"/>
            </a:xfrm>
            <a:custGeom>
              <a:avLst/>
              <a:gdLst/>
              <a:ahLst/>
              <a:cxnLst/>
              <a:rect l="0" t="0" r="0" b="0"/>
              <a:pathLst>
                <a:path w="240031" h="25719">
                  <a:moveTo>
                    <a:pt x="0" y="25718"/>
                  </a:moveTo>
                  <a:lnTo>
                    <a:pt x="11932" y="25718"/>
                  </a:lnTo>
                  <a:lnTo>
                    <a:pt x="14622" y="24765"/>
                  </a:lnTo>
                  <a:lnTo>
                    <a:pt x="17368" y="23178"/>
                  </a:lnTo>
                  <a:lnTo>
                    <a:pt x="20151" y="21167"/>
                  </a:lnTo>
                  <a:lnTo>
                    <a:pt x="22959" y="19826"/>
                  </a:lnTo>
                  <a:lnTo>
                    <a:pt x="25784" y="18932"/>
                  </a:lnTo>
                  <a:lnTo>
                    <a:pt x="28620" y="18337"/>
                  </a:lnTo>
                  <a:lnTo>
                    <a:pt x="32414" y="17940"/>
                  </a:lnTo>
                  <a:lnTo>
                    <a:pt x="36849" y="17674"/>
                  </a:lnTo>
                  <a:lnTo>
                    <a:pt x="41711" y="17498"/>
                  </a:lnTo>
                  <a:lnTo>
                    <a:pt x="46858" y="16428"/>
                  </a:lnTo>
                  <a:lnTo>
                    <a:pt x="52193" y="14762"/>
                  </a:lnTo>
                  <a:lnTo>
                    <a:pt x="57656" y="12699"/>
                  </a:lnTo>
                  <a:lnTo>
                    <a:pt x="63202" y="11323"/>
                  </a:lnTo>
                  <a:lnTo>
                    <a:pt x="68805" y="10406"/>
                  </a:lnTo>
                  <a:lnTo>
                    <a:pt x="74445" y="9795"/>
                  </a:lnTo>
                  <a:lnTo>
                    <a:pt x="80110" y="9388"/>
                  </a:lnTo>
                  <a:lnTo>
                    <a:pt x="85791" y="9116"/>
                  </a:lnTo>
                  <a:lnTo>
                    <a:pt x="97184" y="8814"/>
                  </a:lnTo>
                  <a:lnTo>
                    <a:pt x="108598" y="8680"/>
                  </a:lnTo>
                  <a:lnTo>
                    <a:pt x="114309" y="7692"/>
                  </a:lnTo>
                  <a:lnTo>
                    <a:pt x="120021" y="6080"/>
                  </a:lnTo>
                  <a:lnTo>
                    <a:pt x="125734" y="4054"/>
                  </a:lnTo>
                  <a:lnTo>
                    <a:pt x="131448" y="2703"/>
                  </a:lnTo>
                  <a:lnTo>
                    <a:pt x="137162" y="1802"/>
                  </a:lnTo>
                  <a:lnTo>
                    <a:pt x="142876" y="1201"/>
                  </a:lnTo>
                  <a:lnTo>
                    <a:pt x="148591" y="801"/>
                  </a:lnTo>
                  <a:lnTo>
                    <a:pt x="154306" y="534"/>
                  </a:lnTo>
                  <a:lnTo>
                    <a:pt x="168910" y="158"/>
                  </a:lnTo>
                  <a:lnTo>
                    <a:pt x="228708" y="0"/>
                  </a:lnTo>
                  <a:lnTo>
                    <a:pt x="24003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06"/>
            <p:cNvSpPr/>
            <p:nvPr/>
          </p:nvSpPr>
          <p:spPr>
            <a:xfrm>
              <a:off x="6715125" y="2726055"/>
              <a:ext cx="42863" cy="248603"/>
            </a:xfrm>
            <a:custGeom>
              <a:avLst/>
              <a:gdLst/>
              <a:ahLst/>
              <a:cxnLst/>
              <a:rect l="0" t="0" r="0" b="0"/>
              <a:pathLst>
                <a:path w="42863" h="248603">
                  <a:moveTo>
                    <a:pt x="0" y="0"/>
                  </a:moveTo>
                  <a:lnTo>
                    <a:pt x="0" y="49092"/>
                  </a:lnTo>
                  <a:lnTo>
                    <a:pt x="952" y="54635"/>
                  </a:lnTo>
                  <a:lnTo>
                    <a:pt x="2540" y="60236"/>
                  </a:lnTo>
                  <a:lnTo>
                    <a:pt x="4550" y="65875"/>
                  </a:lnTo>
                  <a:lnTo>
                    <a:pt x="5891" y="71539"/>
                  </a:lnTo>
                  <a:lnTo>
                    <a:pt x="6784" y="77220"/>
                  </a:lnTo>
                  <a:lnTo>
                    <a:pt x="7380" y="82912"/>
                  </a:lnTo>
                  <a:lnTo>
                    <a:pt x="8730" y="88612"/>
                  </a:lnTo>
                  <a:lnTo>
                    <a:pt x="10583" y="94317"/>
                  </a:lnTo>
                  <a:lnTo>
                    <a:pt x="12770" y="100025"/>
                  </a:lnTo>
                  <a:lnTo>
                    <a:pt x="14228" y="105736"/>
                  </a:lnTo>
                  <a:lnTo>
                    <a:pt x="15200" y="111448"/>
                  </a:lnTo>
                  <a:lnTo>
                    <a:pt x="15848" y="117161"/>
                  </a:lnTo>
                  <a:lnTo>
                    <a:pt x="17233" y="123827"/>
                  </a:lnTo>
                  <a:lnTo>
                    <a:pt x="19108" y="131129"/>
                  </a:lnTo>
                  <a:lnTo>
                    <a:pt x="21311" y="138854"/>
                  </a:lnTo>
                  <a:lnTo>
                    <a:pt x="22780" y="145909"/>
                  </a:lnTo>
                  <a:lnTo>
                    <a:pt x="23759" y="152518"/>
                  </a:lnTo>
                  <a:lnTo>
                    <a:pt x="24411" y="158828"/>
                  </a:lnTo>
                  <a:lnTo>
                    <a:pt x="24847" y="164940"/>
                  </a:lnTo>
                  <a:lnTo>
                    <a:pt x="25137" y="170920"/>
                  </a:lnTo>
                  <a:lnTo>
                    <a:pt x="25545" y="185898"/>
                  </a:lnTo>
                  <a:lnTo>
                    <a:pt x="25683" y="204043"/>
                  </a:lnTo>
                  <a:lnTo>
                    <a:pt x="26647" y="208418"/>
                  </a:lnTo>
                  <a:lnTo>
                    <a:pt x="28242" y="212288"/>
                  </a:lnTo>
                  <a:lnTo>
                    <a:pt x="30258" y="215820"/>
                  </a:lnTo>
                  <a:lnTo>
                    <a:pt x="31601" y="219128"/>
                  </a:lnTo>
                  <a:lnTo>
                    <a:pt x="32498" y="222285"/>
                  </a:lnTo>
                  <a:lnTo>
                    <a:pt x="33935" y="229645"/>
                  </a:lnTo>
                  <a:lnTo>
                    <a:pt x="35006" y="231202"/>
                  </a:lnTo>
                  <a:lnTo>
                    <a:pt x="36672" y="233192"/>
                  </a:lnTo>
                  <a:lnTo>
                    <a:pt x="41640" y="238679"/>
                  </a:lnTo>
                  <a:lnTo>
                    <a:pt x="42319" y="241969"/>
                  </a:lnTo>
                  <a:lnTo>
                    <a:pt x="42862" y="24860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507"/>
            <p:cNvSpPr/>
            <p:nvPr/>
          </p:nvSpPr>
          <p:spPr>
            <a:xfrm>
              <a:off x="7006590" y="2666047"/>
              <a:ext cx="42863" cy="274321"/>
            </a:xfrm>
            <a:custGeom>
              <a:avLst/>
              <a:gdLst/>
              <a:ahLst/>
              <a:cxnLst/>
              <a:rect l="0" t="0" r="0" b="0"/>
              <a:pathLst>
                <a:path w="42863" h="274321">
                  <a:moveTo>
                    <a:pt x="0" y="0"/>
                  </a:moveTo>
                  <a:lnTo>
                    <a:pt x="0" y="100048"/>
                  </a:lnTo>
                  <a:lnTo>
                    <a:pt x="952" y="106704"/>
                  </a:lnTo>
                  <a:lnTo>
                    <a:pt x="2540" y="113999"/>
                  </a:lnTo>
                  <a:lnTo>
                    <a:pt x="4551" y="121719"/>
                  </a:lnTo>
                  <a:lnTo>
                    <a:pt x="5891" y="128771"/>
                  </a:lnTo>
                  <a:lnTo>
                    <a:pt x="6785" y="135377"/>
                  </a:lnTo>
                  <a:lnTo>
                    <a:pt x="7381" y="141687"/>
                  </a:lnTo>
                  <a:lnTo>
                    <a:pt x="8731" y="147798"/>
                  </a:lnTo>
                  <a:lnTo>
                    <a:pt x="10583" y="153777"/>
                  </a:lnTo>
                  <a:lnTo>
                    <a:pt x="12770" y="159668"/>
                  </a:lnTo>
                  <a:lnTo>
                    <a:pt x="14228" y="165500"/>
                  </a:lnTo>
                  <a:lnTo>
                    <a:pt x="15201" y="171294"/>
                  </a:lnTo>
                  <a:lnTo>
                    <a:pt x="15848" y="177061"/>
                  </a:lnTo>
                  <a:lnTo>
                    <a:pt x="17233" y="182811"/>
                  </a:lnTo>
                  <a:lnTo>
                    <a:pt x="19109" y="188549"/>
                  </a:lnTo>
                  <a:lnTo>
                    <a:pt x="21311" y="194279"/>
                  </a:lnTo>
                  <a:lnTo>
                    <a:pt x="22780" y="200004"/>
                  </a:lnTo>
                  <a:lnTo>
                    <a:pt x="23759" y="205726"/>
                  </a:lnTo>
                  <a:lnTo>
                    <a:pt x="24411" y="211446"/>
                  </a:lnTo>
                  <a:lnTo>
                    <a:pt x="24847" y="217164"/>
                  </a:lnTo>
                  <a:lnTo>
                    <a:pt x="25137" y="222881"/>
                  </a:lnTo>
                  <a:lnTo>
                    <a:pt x="25545" y="237489"/>
                  </a:lnTo>
                  <a:lnTo>
                    <a:pt x="25683" y="250958"/>
                  </a:lnTo>
                  <a:lnTo>
                    <a:pt x="26647" y="253983"/>
                  </a:lnTo>
                  <a:lnTo>
                    <a:pt x="28242" y="256952"/>
                  </a:lnTo>
                  <a:lnTo>
                    <a:pt x="30257" y="259884"/>
                  </a:lnTo>
                  <a:lnTo>
                    <a:pt x="31602" y="262791"/>
                  </a:lnTo>
                  <a:lnTo>
                    <a:pt x="32498" y="265682"/>
                  </a:lnTo>
                  <a:lnTo>
                    <a:pt x="34185" y="273815"/>
                  </a:lnTo>
                  <a:lnTo>
                    <a:pt x="35172" y="273983"/>
                  </a:lnTo>
                  <a:lnTo>
                    <a:pt x="36783" y="274095"/>
                  </a:lnTo>
                  <a:lnTo>
                    <a:pt x="42862" y="27432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08"/>
            <p:cNvSpPr/>
            <p:nvPr/>
          </p:nvSpPr>
          <p:spPr>
            <a:xfrm>
              <a:off x="7162090" y="2666056"/>
              <a:ext cx="195929" cy="257154"/>
            </a:xfrm>
            <a:custGeom>
              <a:avLst/>
              <a:gdLst/>
              <a:ahLst/>
              <a:cxnLst/>
              <a:rect l="0" t="0" r="0" b="0"/>
              <a:pathLst>
                <a:path w="195929" h="257154">
                  <a:moveTo>
                    <a:pt x="110247" y="8564"/>
                  </a:moveTo>
                  <a:lnTo>
                    <a:pt x="110247" y="4013"/>
                  </a:lnTo>
                  <a:lnTo>
                    <a:pt x="111200" y="2672"/>
                  </a:lnTo>
                  <a:lnTo>
                    <a:pt x="112787" y="1778"/>
                  </a:lnTo>
                  <a:lnTo>
                    <a:pt x="118715" y="22"/>
                  </a:lnTo>
                  <a:lnTo>
                    <a:pt x="114237" y="0"/>
                  </a:lnTo>
                  <a:lnTo>
                    <a:pt x="112907" y="950"/>
                  </a:lnTo>
                  <a:lnTo>
                    <a:pt x="112021" y="2535"/>
                  </a:lnTo>
                  <a:lnTo>
                    <a:pt x="111430" y="4545"/>
                  </a:lnTo>
                  <a:lnTo>
                    <a:pt x="110083" y="5884"/>
                  </a:lnTo>
                  <a:lnTo>
                    <a:pt x="108232" y="6777"/>
                  </a:lnTo>
                  <a:lnTo>
                    <a:pt x="102685" y="8722"/>
                  </a:lnTo>
                  <a:lnTo>
                    <a:pt x="98538" y="10574"/>
                  </a:lnTo>
                  <a:lnTo>
                    <a:pt x="88851" y="15172"/>
                  </a:lnTo>
                  <a:lnTo>
                    <a:pt x="78195" y="20391"/>
                  </a:lnTo>
                  <a:lnTo>
                    <a:pt x="73639" y="22164"/>
                  </a:lnTo>
                  <a:lnTo>
                    <a:pt x="69649" y="23345"/>
                  </a:lnTo>
                  <a:lnTo>
                    <a:pt x="66037" y="24133"/>
                  </a:lnTo>
                  <a:lnTo>
                    <a:pt x="61724" y="24658"/>
                  </a:lnTo>
                  <a:lnTo>
                    <a:pt x="56943" y="25008"/>
                  </a:lnTo>
                  <a:lnTo>
                    <a:pt x="51851" y="25242"/>
                  </a:lnTo>
                  <a:lnTo>
                    <a:pt x="47504" y="26350"/>
                  </a:lnTo>
                  <a:lnTo>
                    <a:pt x="43653" y="28041"/>
                  </a:lnTo>
                  <a:lnTo>
                    <a:pt x="40133" y="30121"/>
                  </a:lnTo>
                  <a:lnTo>
                    <a:pt x="36834" y="31508"/>
                  </a:lnTo>
                  <a:lnTo>
                    <a:pt x="33683" y="32432"/>
                  </a:lnTo>
                  <a:lnTo>
                    <a:pt x="27641" y="33459"/>
                  </a:lnTo>
                  <a:lnTo>
                    <a:pt x="21781" y="33916"/>
                  </a:lnTo>
                  <a:lnTo>
                    <a:pt x="16002" y="34119"/>
                  </a:lnTo>
                  <a:lnTo>
                    <a:pt x="7882" y="34272"/>
                  </a:lnTo>
                  <a:lnTo>
                    <a:pt x="7421" y="41661"/>
                  </a:lnTo>
                  <a:lnTo>
                    <a:pt x="1495" y="49462"/>
                  </a:lnTo>
                  <a:lnTo>
                    <a:pt x="0" y="54681"/>
                  </a:lnTo>
                  <a:lnTo>
                    <a:pt x="554" y="57406"/>
                  </a:lnTo>
                  <a:lnTo>
                    <a:pt x="3710" y="62974"/>
                  </a:lnTo>
                  <a:lnTo>
                    <a:pt x="5747" y="68623"/>
                  </a:lnTo>
                  <a:lnTo>
                    <a:pt x="6291" y="71463"/>
                  </a:lnTo>
                  <a:lnTo>
                    <a:pt x="9435" y="77159"/>
                  </a:lnTo>
                  <a:lnTo>
                    <a:pt x="11607" y="80011"/>
                  </a:lnTo>
                  <a:lnTo>
                    <a:pt x="13054" y="83818"/>
                  </a:lnTo>
                  <a:lnTo>
                    <a:pt x="14020" y="88261"/>
                  </a:lnTo>
                  <a:lnTo>
                    <a:pt x="14663" y="93128"/>
                  </a:lnTo>
                  <a:lnTo>
                    <a:pt x="15378" y="101075"/>
                  </a:lnTo>
                  <a:lnTo>
                    <a:pt x="15695" y="107782"/>
                  </a:lnTo>
                  <a:lnTo>
                    <a:pt x="15836" y="113939"/>
                  </a:lnTo>
                  <a:lnTo>
                    <a:pt x="15949" y="149417"/>
                  </a:lnTo>
                  <a:lnTo>
                    <a:pt x="16902" y="151043"/>
                  </a:lnTo>
                  <a:lnTo>
                    <a:pt x="18489" y="152127"/>
                  </a:lnTo>
                  <a:lnTo>
                    <a:pt x="20500" y="152850"/>
                  </a:lnTo>
                  <a:lnTo>
                    <a:pt x="21841" y="154285"/>
                  </a:lnTo>
                  <a:lnTo>
                    <a:pt x="22735" y="156194"/>
                  </a:lnTo>
                  <a:lnTo>
                    <a:pt x="24169" y="161550"/>
                  </a:lnTo>
                  <a:lnTo>
                    <a:pt x="25239" y="161037"/>
                  </a:lnTo>
                  <a:lnTo>
                    <a:pt x="28968" y="157927"/>
                  </a:lnTo>
                  <a:lnTo>
                    <a:pt x="31296" y="156717"/>
                  </a:lnTo>
                  <a:lnTo>
                    <a:pt x="36423" y="155372"/>
                  </a:lnTo>
                  <a:lnTo>
                    <a:pt x="41876" y="154774"/>
                  </a:lnTo>
                  <a:lnTo>
                    <a:pt x="44664" y="154615"/>
                  </a:lnTo>
                  <a:lnTo>
                    <a:pt x="47476" y="153556"/>
                  </a:lnTo>
                  <a:lnTo>
                    <a:pt x="53139" y="149840"/>
                  </a:lnTo>
                  <a:lnTo>
                    <a:pt x="58831" y="147553"/>
                  </a:lnTo>
                  <a:lnTo>
                    <a:pt x="61682" y="146943"/>
                  </a:lnTo>
                  <a:lnTo>
                    <a:pt x="65488" y="145584"/>
                  </a:lnTo>
                  <a:lnTo>
                    <a:pt x="69930" y="143726"/>
                  </a:lnTo>
                  <a:lnTo>
                    <a:pt x="74797" y="141534"/>
                  </a:lnTo>
                  <a:lnTo>
                    <a:pt x="85284" y="136559"/>
                  </a:lnTo>
                  <a:lnTo>
                    <a:pt x="90747" y="133899"/>
                  </a:lnTo>
                  <a:lnTo>
                    <a:pt x="95342" y="131173"/>
                  </a:lnTo>
                  <a:lnTo>
                    <a:pt x="99359" y="128403"/>
                  </a:lnTo>
                  <a:lnTo>
                    <a:pt x="102988" y="125604"/>
                  </a:lnTo>
                  <a:lnTo>
                    <a:pt x="107313" y="123738"/>
                  </a:lnTo>
                  <a:lnTo>
                    <a:pt x="112101" y="122494"/>
                  </a:lnTo>
                  <a:lnTo>
                    <a:pt x="117198" y="121665"/>
                  </a:lnTo>
                  <a:lnTo>
                    <a:pt x="122501" y="121112"/>
                  </a:lnTo>
                  <a:lnTo>
                    <a:pt x="127941" y="120743"/>
                  </a:lnTo>
                  <a:lnTo>
                    <a:pt x="138114" y="120333"/>
                  </a:lnTo>
                  <a:lnTo>
                    <a:pt x="145810" y="120152"/>
                  </a:lnTo>
                  <a:lnTo>
                    <a:pt x="150148" y="121056"/>
                  </a:lnTo>
                  <a:lnTo>
                    <a:pt x="154946" y="122611"/>
                  </a:lnTo>
                  <a:lnTo>
                    <a:pt x="160049" y="124600"/>
                  </a:lnTo>
                  <a:lnTo>
                    <a:pt x="164403" y="126879"/>
                  </a:lnTo>
                  <a:lnTo>
                    <a:pt x="168259" y="129350"/>
                  </a:lnTo>
                  <a:lnTo>
                    <a:pt x="171781" y="131951"/>
                  </a:lnTo>
                  <a:lnTo>
                    <a:pt x="175083" y="134637"/>
                  </a:lnTo>
                  <a:lnTo>
                    <a:pt x="178236" y="137380"/>
                  </a:lnTo>
                  <a:lnTo>
                    <a:pt x="184279" y="142968"/>
                  </a:lnTo>
                  <a:lnTo>
                    <a:pt x="190141" y="148626"/>
                  </a:lnTo>
                  <a:lnTo>
                    <a:pt x="192085" y="152421"/>
                  </a:lnTo>
                  <a:lnTo>
                    <a:pt x="193381" y="156856"/>
                  </a:lnTo>
                  <a:lnTo>
                    <a:pt x="194244" y="161718"/>
                  </a:lnTo>
                  <a:lnTo>
                    <a:pt x="195205" y="169660"/>
                  </a:lnTo>
                  <a:lnTo>
                    <a:pt x="195631" y="177317"/>
                  </a:lnTo>
                  <a:lnTo>
                    <a:pt x="195871" y="191385"/>
                  </a:lnTo>
                  <a:lnTo>
                    <a:pt x="195928" y="198720"/>
                  </a:lnTo>
                  <a:lnTo>
                    <a:pt x="194037" y="202962"/>
                  </a:lnTo>
                  <a:lnTo>
                    <a:pt x="190872" y="207695"/>
                  </a:lnTo>
                  <a:lnTo>
                    <a:pt x="186857" y="212755"/>
                  </a:lnTo>
                  <a:lnTo>
                    <a:pt x="183228" y="217082"/>
                  </a:lnTo>
                  <a:lnTo>
                    <a:pt x="179856" y="220918"/>
                  </a:lnTo>
                  <a:lnTo>
                    <a:pt x="176655" y="224428"/>
                  </a:lnTo>
                  <a:lnTo>
                    <a:pt x="172617" y="227721"/>
                  </a:lnTo>
                  <a:lnTo>
                    <a:pt x="168019" y="230869"/>
                  </a:lnTo>
                  <a:lnTo>
                    <a:pt x="163049" y="233919"/>
                  </a:lnTo>
                  <a:lnTo>
                    <a:pt x="158784" y="236906"/>
                  </a:lnTo>
                  <a:lnTo>
                    <a:pt x="154988" y="239849"/>
                  </a:lnTo>
                  <a:lnTo>
                    <a:pt x="151504" y="242764"/>
                  </a:lnTo>
                  <a:lnTo>
                    <a:pt x="148229" y="245660"/>
                  </a:lnTo>
                  <a:lnTo>
                    <a:pt x="142050" y="251417"/>
                  </a:lnTo>
                  <a:lnTo>
                    <a:pt x="138117" y="253334"/>
                  </a:lnTo>
                  <a:lnTo>
                    <a:pt x="133590" y="254611"/>
                  </a:lnTo>
                  <a:lnTo>
                    <a:pt x="128667" y="255463"/>
                  </a:lnTo>
                  <a:lnTo>
                    <a:pt x="124431" y="256031"/>
                  </a:lnTo>
                  <a:lnTo>
                    <a:pt x="120656" y="256409"/>
                  </a:lnTo>
                  <a:lnTo>
                    <a:pt x="112303" y="257017"/>
                  </a:lnTo>
                  <a:lnTo>
                    <a:pt x="106305" y="257122"/>
                  </a:lnTo>
                  <a:lnTo>
                    <a:pt x="98496" y="257153"/>
                  </a:lnTo>
                  <a:lnTo>
                    <a:pt x="95746" y="256205"/>
                  </a:lnTo>
                  <a:lnTo>
                    <a:pt x="90150" y="252611"/>
                  </a:lnTo>
                  <a:lnTo>
                    <a:pt x="84487" y="250379"/>
                  </a:lnTo>
                  <a:lnTo>
                    <a:pt x="75957" y="2485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509"/>
            <p:cNvSpPr/>
            <p:nvPr/>
          </p:nvSpPr>
          <p:spPr>
            <a:xfrm>
              <a:off x="7332344" y="2504500"/>
              <a:ext cx="197169" cy="135831"/>
            </a:xfrm>
            <a:custGeom>
              <a:avLst/>
              <a:gdLst/>
              <a:ahLst/>
              <a:cxnLst/>
              <a:rect l="0" t="0" r="0" b="0"/>
              <a:pathLst>
                <a:path w="197169" h="135831">
                  <a:moveTo>
                    <a:pt x="0" y="58677"/>
                  </a:moveTo>
                  <a:lnTo>
                    <a:pt x="0" y="37365"/>
                  </a:lnTo>
                  <a:lnTo>
                    <a:pt x="954" y="34944"/>
                  </a:lnTo>
                  <a:lnTo>
                    <a:pt x="2541" y="32378"/>
                  </a:lnTo>
                  <a:lnTo>
                    <a:pt x="4552" y="29714"/>
                  </a:lnTo>
                  <a:lnTo>
                    <a:pt x="7797" y="27938"/>
                  </a:lnTo>
                  <a:lnTo>
                    <a:pt x="11865" y="26755"/>
                  </a:lnTo>
                  <a:lnTo>
                    <a:pt x="16483" y="25965"/>
                  </a:lnTo>
                  <a:lnTo>
                    <a:pt x="19562" y="24487"/>
                  </a:lnTo>
                  <a:lnTo>
                    <a:pt x="21614" y="22549"/>
                  </a:lnTo>
                  <a:lnTo>
                    <a:pt x="22982" y="20304"/>
                  </a:lnTo>
                  <a:lnTo>
                    <a:pt x="25799" y="17855"/>
                  </a:lnTo>
                  <a:lnTo>
                    <a:pt x="29582" y="15270"/>
                  </a:lnTo>
                  <a:lnTo>
                    <a:pt x="34009" y="12594"/>
                  </a:lnTo>
                  <a:lnTo>
                    <a:pt x="37913" y="10810"/>
                  </a:lnTo>
                  <a:lnTo>
                    <a:pt x="41468" y="9621"/>
                  </a:lnTo>
                  <a:lnTo>
                    <a:pt x="44790" y="8828"/>
                  </a:lnTo>
                  <a:lnTo>
                    <a:pt x="48910" y="7347"/>
                  </a:lnTo>
                  <a:lnTo>
                    <a:pt x="53563" y="5407"/>
                  </a:lnTo>
                  <a:lnTo>
                    <a:pt x="58568" y="3161"/>
                  </a:lnTo>
                  <a:lnTo>
                    <a:pt x="63811" y="1664"/>
                  </a:lnTo>
                  <a:lnTo>
                    <a:pt x="69211" y="666"/>
                  </a:lnTo>
                  <a:lnTo>
                    <a:pt x="74715" y="0"/>
                  </a:lnTo>
                  <a:lnTo>
                    <a:pt x="79338" y="509"/>
                  </a:lnTo>
                  <a:lnTo>
                    <a:pt x="83372" y="1801"/>
                  </a:lnTo>
                  <a:lnTo>
                    <a:pt x="87014" y="3615"/>
                  </a:lnTo>
                  <a:lnTo>
                    <a:pt x="91347" y="4824"/>
                  </a:lnTo>
                  <a:lnTo>
                    <a:pt x="96141" y="5630"/>
                  </a:lnTo>
                  <a:lnTo>
                    <a:pt x="101242" y="6167"/>
                  </a:lnTo>
                  <a:lnTo>
                    <a:pt x="105595" y="7478"/>
                  </a:lnTo>
                  <a:lnTo>
                    <a:pt x="109449" y="9304"/>
                  </a:lnTo>
                  <a:lnTo>
                    <a:pt x="112971" y="11474"/>
                  </a:lnTo>
                  <a:lnTo>
                    <a:pt x="116272" y="12921"/>
                  </a:lnTo>
                  <a:lnTo>
                    <a:pt x="119425" y="13886"/>
                  </a:lnTo>
                  <a:lnTo>
                    <a:pt x="122480" y="14529"/>
                  </a:lnTo>
                  <a:lnTo>
                    <a:pt x="124516" y="15910"/>
                  </a:lnTo>
                  <a:lnTo>
                    <a:pt x="125873" y="17783"/>
                  </a:lnTo>
                  <a:lnTo>
                    <a:pt x="126778" y="19984"/>
                  </a:lnTo>
                  <a:lnTo>
                    <a:pt x="127382" y="22405"/>
                  </a:lnTo>
                  <a:lnTo>
                    <a:pt x="127784" y="24970"/>
                  </a:lnTo>
                  <a:lnTo>
                    <a:pt x="128052" y="27633"/>
                  </a:lnTo>
                  <a:lnTo>
                    <a:pt x="128230" y="31314"/>
                  </a:lnTo>
                  <a:lnTo>
                    <a:pt x="128430" y="40483"/>
                  </a:lnTo>
                  <a:lnTo>
                    <a:pt x="127530" y="44643"/>
                  </a:lnTo>
                  <a:lnTo>
                    <a:pt x="125978" y="48368"/>
                  </a:lnTo>
                  <a:lnTo>
                    <a:pt x="123990" y="51805"/>
                  </a:lnTo>
                  <a:lnTo>
                    <a:pt x="121713" y="55048"/>
                  </a:lnTo>
                  <a:lnTo>
                    <a:pt x="119243" y="58163"/>
                  </a:lnTo>
                  <a:lnTo>
                    <a:pt x="116643" y="61192"/>
                  </a:lnTo>
                  <a:lnTo>
                    <a:pt x="114909" y="65116"/>
                  </a:lnTo>
                  <a:lnTo>
                    <a:pt x="113754" y="69637"/>
                  </a:lnTo>
                  <a:lnTo>
                    <a:pt x="112984" y="74556"/>
                  </a:lnTo>
                  <a:lnTo>
                    <a:pt x="111518" y="78788"/>
                  </a:lnTo>
                  <a:lnTo>
                    <a:pt x="109588" y="82562"/>
                  </a:lnTo>
                  <a:lnTo>
                    <a:pt x="107349" y="86030"/>
                  </a:lnTo>
                  <a:lnTo>
                    <a:pt x="104904" y="89295"/>
                  </a:lnTo>
                  <a:lnTo>
                    <a:pt x="102321" y="92424"/>
                  </a:lnTo>
                  <a:lnTo>
                    <a:pt x="95883" y="99739"/>
                  </a:lnTo>
                  <a:lnTo>
                    <a:pt x="95355" y="101292"/>
                  </a:lnTo>
                  <a:lnTo>
                    <a:pt x="95003" y="103279"/>
                  </a:lnTo>
                  <a:lnTo>
                    <a:pt x="94767" y="105557"/>
                  </a:lnTo>
                  <a:lnTo>
                    <a:pt x="94611" y="108028"/>
                  </a:lnTo>
                  <a:lnTo>
                    <a:pt x="94391" y="115104"/>
                  </a:lnTo>
                  <a:lnTo>
                    <a:pt x="94325" y="118576"/>
                  </a:lnTo>
                  <a:lnTo>
                    <a:pt x="94311" y="122764"/>
                  </a:lnTo>
                  <a:lnTo>
                    <a:pt x="95259" y="124262"/>
                  </a:lnTo>
                  <a:lnTo>
                    <a:pt x="96844" y="125260"/>
                  </a:lnTo>
                  <a:lnTo>
                    <a:pt x="101680" y="126863"/>
                  </a:lnTo>
                  <a:lnTo>
                    <a:pt x="104881" y="129622"/>
                  </a:lnTo>
                  <a:lnTo>
                    <a:pt x="107069" y="131691"/>
                  </a:lnTo>
                  <a:lnTo>
                    <a:pt x="109480" y="133071"/>
                  </a:lnTo>
                  <a:lnTo>
                    <a:pt x="114698" y="134603"/>
                  </a:lnTo>
                  <a:lnTo>
                    <a:pt x="118376" y="135012"/>
                  </a:lnTo>
                  <a:lnTo>
                    <a:pt x="122732" y="135285"/>
                  </a:lnTo>
                  <a:lnTo>
                    <a:pt x="131701" y="135587"/>
                  </a:lnTo>
                  <a:lnTo>
                    <a:pt x="143057" y="135758"/>
                  </a:lnTo>
                  <a:lnTo>
                    <a:pt x="197168" y="1358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10"/>
            <p:cNvSpPr/>
            <p:nvPr/>
          </p:nvSpPr>
          <p:spPr>
            <a:xfrm>
              <a:off x="7632382" y="2768917"/>
              <a:ext cx="137161" cy="17146"/>
            </a:xfrm>
            <a:custGeom>
              <a:avLst/>
              <a:gdLst/>
              <a:ahLst/>
              <a:cxnLst/>
              <a:rect l="0" t="0" r="0" b="0"/>
              <a:pathLst>
                <a:path w="137161" h="17146">
                  <a:moveTo>
                    <a:pt x="0" y="17145"/>
                  </a:moveTo>
                  <a:lnTo>
                    <a:pt x="7381" y="17145"/>
                  </a:lnTo>
                  <a:lnTo>
                    <a:pt x="7778" y="16193"/>
                  </a:lnTo>
                  <a:lnTo>
                    <a:pt x="8043" y="14605"/>
                  </a:lnTo>
                  <a:lnTo>
                    <a:pt x="8220" y="12594"/>
                  </a:lnTo>
                  <a:lnTo>
                    <a:pt x="9290" y="11253"/>
                  </a:lnTo>
                  <a:lnTo>
                    <a:pt x="10956" y="10360"/>
                  </a:lnTo>
                  <a:lnTo>
                    <a:pt x="13019" y="9764"/>
                  </a:lnTo>
                  <a:lnTo>
                    <a:pt x="15347" y="9367"/>
                  </a:lnTo>
                  <a:lnTo>
                    <a:pt x="17851" y="9102"/>
                  </a:lnTo>
                  <a:lnTo>
                    <a:pt x="20474" y="8926"/>
                  </a:lnTo>
                  <a:lnTo>
                    <a:pt x="23173" y="8808"/>
                  </a:lnTo>
                  <a:lnTo>
                    <a:pt x="28714" y="8677"/>
                  </a:lnTo>
                  <a:lnTo>
                    <a:pt x="41740" y="8604"/>
                  </a:lnTo>
                  <a:lnTo>
                    <a:pt x="46876" y="7641"/>
                  </a:lnTo>
                  <a:lnTo>
                    <a:pt x="52207" y="6046"/>
                  </a:lnTo>
                  <a:lnTo>
                    <a:pt x="57664" y="4031"/>
                  </a:lnTo>
                  <a:lnTo>
                    <a:pt x="63207" y="2687"/>
                  </a:lnTo>
                  <a:lnTo>
                    <a:pt x="68809" y="1791"/>
                  </a:lnTo>
                  <a:lnTo>
                    <a:pt x="74447" y="1194"/>
                  </a:lnTo>
                  <a:lnTo>
                    <a:pt x="79159" y="796"/>
                  </a:lnTo>
                  <a:lnTo>
                    <a:pt x="83253" y="531"/>
                  </a:lnTo>
                  <a:lnTo>
                    <a:pt x="86934" y="354"/>
                  </a:lnTo>
                  <a:lnTo>
                    <a:pt x="96105" y="157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11"/>
            <p:cNvSpPr/>
            <p:nvPr/>
          </p:nvSpPr>
          <p:spPr>
            <a:xfrm>
              <a:off x="7615237" y="2854642"/>
              <a:ext cx="205741" cy="25719"/>
            </a:xfrm>
            <a:custGeom>
              <a:avLst/>
              <a:gdLst/>
              <a:ahLst/>
              <a:cxnLst/>
              <a:rect l="0" t="0" r="0" b="0"/>
              <a:pathLst>
                <a:path w="205741" h="25719">
                  <a:moveTo>
                    <a:pt x="0" y="25718"/>
                  </a:moveTo>
                  <a:lnTo>
                    <a:pt x="11932" y="25718"/>
                  </a:lnTo>
                  <a:lnTo>
                    <a:pt x="15574" y="24765"/>
                  </a:lnTo>
                  <a:lnTo>
                    <a:pt x="19908" y="23178"/>
                  </a:lnTo>
                  <a:lnTo>
                    <a:pt x="24702" y="21167"/>
                  </a:lnTo>
                  <a:lnTo>
                    <a:pt x="28851" y="19826"/>
                  </a:lnTo>
                  <a:lnTo>
                    <a:pt x="32569" y="18932"/>
                  </a:lnTo>
                  <a:lnTo>
                    <a:pt x="36000" y="18337"/>
                  </a:lnTo>
                  <a:lnTo>
                    <a:pt x="41145" y="17940"/>
                  </a:lnTo>
                  <a:lnTo>
                    <a:pt x="47432" y="17675"/>
                  </a:lnTo>
                  <a:lnTo>
                    <a:pt x="54482" y="17498"/>
                  </a:lnTo>
                  <a:lnTo>
                    <a:pt x="61086" y="16428"/>
                  </a:lnTo>
                  <a:lnTo>
                    <a:pt x="67394" y="14762"/>
                  </a:lnTo>
                  <a:lnTo>
                    <a:pt x="73505" y="12699"/>
                  </a:lnTo>
                  <a:lnTo>
                    <a:pt x="79483" y="11323"/>
                  </a:lnTo>
                  <a:lnTo>
                    <a:pt x="85374" y="10406"/>
                  </a:lnTo>
                  <a:lnTo>
                    <a:pt x="91206" y="9795"/>
                  </a:lnTo>
                  <a:lnTo>
                    <a:pt x="96999" y="8435"/>
                  </a:lnTo>
                  <a:lnTo>
                    <a:pt x="102766" y="6576"/>
                  </a:lnTo>
                  <a:lnTo>
                    <a:pt x="108516" y="4384"/>
                  </a:lnTo>
                  <a:lnTo>
                    <a:pt x="113302" y="2923"/>
                  </a:lnTo>
                  <a:lnTo>
                    <a:pt x="117445" y="1948"/>
                  </a:lnTo>
                  <a:lnTo>
                    <a:pt x="121158" y="1299"/>
                  </a:lnTo>
                  <a:lnTo>
                    <a:pt x="125540" y="866"/>
                  </a:lnTo>
                  <a:lnTo>
                    <a:pt x="130366" y="577"/>
                  </a:lnTo>
                  <a:lnTo>
                    <a:pt x="140808" y="257"/>
                  </a:lnTo>
                  <a:lnTo>
                    <a:pt x="168485" y="23"/>
                  </a:lnTo>
                  <a:lnTo>
                    <a:pt x="20574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12"/>
            <p:cNvSpPr/>
            <p:nvPr/>
          </p:nvSpPr>
          <p:spPr>
            <a:xfrm>
              <a:off x="7915275" y="2691764"/>
              <a:ext cx="77153" cy="240032"/>
            </a:xfrm>
            <a:custGeom>
              <a:avLst/>
              <a:gdLst/>
              <a:ahLst/>
              <a:cxnLst/>
              <a:rect l="0" t="0" r="0" b="0"/>
              <a:pathLst>
                <a:path w="77153" h="240032">
                  <a:moveTo>
                    <a:pt x="0" y="0"/>
                  </a:moveTo>
                  <a:lnTo>
                    <a:pt x="0" y="28693"/>
                  </a:lnTo>
                  <a:lnTo>
                    <a:pt x="952" y="32464"/>
                  </a:lnTo>
                  <a:lnTo>
                    <a:pt x="2539" y="36883"/>
                  </a:lnTo>
                  <a:lnTo>
                    <a:pt x="4550" y="41734"/>
                  </a:lnTo>
                  <a:lnTo>
                    <a:pt x="5891" y="46873"/>
                  </a:lnTo>
                  <a:lnTo>
                    <a:pt x="6784" y="52204"/>
                  </a:lnTo>
                  <a:lnTo>
                    <a:pt x="7381" y="57663"/>
                  </a:lnTo>
                  <a:lnTo>
                    <a:pt x="7778" y="63207"/>
                  </a:lnTo>
                  <a:lnTo>
                    <a:pt x="8042" y="68808"/>
                  </a:lnTo>
                  <a:lnTo>
                    <a:pt x="8219" y="74447"/>
                  </a:lnTo>
                  <a:lnTo>
                    <a:pt x="9289" y="80112"/>
                  </a:lnTo>
                  <a:lnTo>
                    <a:pt x="10956" y="85793"/>
                  </a:lnTo>
                  <a:lnTo>
                    <a:pt x="13018" y="91485"/>
                  </a:lnTo>
                  <a:lnTo>
                    <a:pt x="14393" y="97185"/>
                  </a:lnTo>
                  <a:lnTo>
                    <a:pt x="15311" y="102891"/>
                  </a:lnTo>
                  <a:lnTo>
                    <a:pt x="15923" y="108599"/>
                  </a:lnTo>
                  <a:lnTo>
                    <a:pt x="17283" y="114310"/>
                  </a:lnTo>
                  <a:lnTo>
                    <a:pt x="19141" y="120022"/>
                  </a:lnTo>
                  <a:lnTo>
                    <a:pt x="21333" y="125735"/>
                  </a:lnTo>
                  <a:lnTo>
                    <a:pt x="23748" y="131448"/>
                  </a:lnTo>
                  <a:lnTo>
                    <a:pt x="26310" y="137162"/>
                  </a:lnTo>
                  <a:lnTo>
                    <a:pt x="31695" y="148591"/>
                  </a:lnTo>
                  <a:lnTo>
                    <a:pt x="37265" y="160021"/>
                  </a:lnTo>
                  <a:lnTo>
                    <a:pt x="39130" y="164783"/>
                  </a:lnTo>
                  <a:lnTo>
                    <a:pt x="40375" y="168911"/>
                  </a:lnTo>
                  <a:lnTo>
                    <a:pt x="41203" y="172615"/>
                  </a:lnTo>
                  <a:lnTo>
                    <a:pt x="42709" y="176989"/>
                  </a:lnTo>
                  <a:lnTo>
                    <a:pt x="44665" y="181811"/>
                  </a:lnTo>
                  <a:lnTo>
                    <a:pt x="46921" y="186930"/>
                  </a:lnTo>
                  <a:lnTo>
                    <a:pt x="49378" y="191295"/>
                  </a:lnTo>
                  <a:lnTo>
                    <a:pt x="51969" y="195158"/>
                  </a:lnTo>
                  <a:lnTo>
                    <a:pt x="54648" y="198685"/>
                  </a:lnTo>
                  <a:lnTo>
                    <a:pt x="56435" y="201989"/>
                  </a:lnTo>
                  <a:lnTo>
                    <a:pt x="58418" y="208201"/>
                  </a:lnTo>
                  <a:lnTo>
                    <a:pt x="59901" y="211191"/>
                  </a:lnTo>
                  <a:lnTo>
                    <a:pt x="61841" y="214137"/>
                  </a:lnTo>
                  <a:lnTo>
                    <a:pt x="64087" y="217053"/>
                  </a:lnTo>
                  <a:lnTo>
                    <a:pt x="65585" y="219950"/>
                  </a:lnTo>
                  <a:lnTo>
                    <a:pt x="67248" y="225708"/>
                  </a:lnTo>
                  <a:lnTo>
                    <a:pt x="67988" y="231443"/>
                  </a:lnTo>
                  <a:lnTo>
                    <a:pt x="68185" y="234305"/>
                  </a:lnTo>
                  <a:lnTo>
                    <a:pt x="69269" y="236214"/>
                  </a:lnTo>
                  <a:lnTo>
                    <a:pt x="70945" y="237486"/>
                  </a:lnTo>
                  <a:lnTo>
                    <a:pt x="77152" y="24003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13"/>
            <p:cNvSpPr/>
            <p:nvPr/>
          </p:nvSpPr>
          <p:spPr>
            <a:xfrm>
              <a:off x="8052434" y="2657838"/>
              <a:ext cx="196772" cy="231095"/>
            </a:xfrm>
            <a:custGeom>
              <a:avLst/>
              <a:gdLst/>
              <a:ahLst/>
              <a:cxnLst/>
              <a:rect l="0" t="0" r="0" b="0"/>
              <a:pathLst>
                <a:path w="196772" h="231095">
                  <a:moveTo>
                    <a:pt x="0" y="42499"/>
                  </a:moveTo>
                  <a:lnTo>
                    <a:pt x="0" y="29480"/>
                  </a:lnTo>
                  <a:lnTo>
                    <a:pt x="953" y="28105"/>
                  </a:lnTo>
                  <a:lnTo>
                    <a:pt x="2541" y="27188"/>
                  </a:lnTo>
                  <a:lnTo>
                    <a:pt x="6844" y="26169"/>
                  </a:lnTo>
                  <a:lnTo>
                    <a:pt x="11932" y="25716"/>
                  </a:lnTo>
                  <a:lnTo>
                    <a:pt x="15575" y="25596"/>
                  </a:lnTo>
                  <a:lnTo>
                    <a:pt x="24702" y="25461"/>
                  </a:lnTo>
                  <a:lnTo>
                    <a:pt x="28851" y="24473"/>
                  </a:lnTo>
                  <a:lnTo>
                    <a:pt x="32569" y="22862"/>
                  </a:lnTo>
                  <a:lnTo>
                    <a:pt x="36000" y="20835"/>
                  </a:lnTo>
                  <a:lnTo>
                    <a:pt x="40192" y="19484"/>
                  </a:lnTo>
                  <a:lnTo>
                    <a:pt x="44893" y="18583"/>
                  </a:lnTo>
                  <a:lnTo>
                    <a:pt x="49931" y="17983"/>
                  </a:lnTo>
                  <a:lnTo>
                    <a:pt x="55195" y="16630"/>
                  </a:lnTo>
                  <a:lnTo>
                    <a:pt x="60610" y="14775"/>
                  </a:lnTo>
                  <a:lnTo>
                    <a:pt x="66124" y="12587"/>
                  </a:lnTo>
                  <a:lnTo>
                    <a:pt x="71705" y="11127"/>
                  </a:lnTo>
                  <a:lnTo>
                    <a:pt x="77332" y="10155"/>
                  </a:lnTo>
                  <a:lnTo>
                    <a:pt x="82987" y="9506"/>
                  </a:lnTo>
                  <a:lnTo>
                    <a:pt x="88663" y="9074"/>
                  </a:lnTo>
                  <a:lnTo>
                    <a:pt x="94351" y="8786"/>
                  </a:lnTo>
                  <a:lnTo>
                    <a:pt x="100049" y="8593"/>
                  </a:lnTo>
                  <a:lnTo>
                    <a:pt x="105751" y="7513"/>
                  </a:lnTo>
                  <a:lnTo>
                    <a:pt x="111459" y="5840"/>
                  </a:lnTo>
                  <a:lnTo>
                    <a:pt x="117168" y="3772"/>
                  </a:lnTo>
                  <a:lnTo>
                    <a:pt x="122880" y="2394"/>
                  </a:lnTo>
                  <a:lnTo>
                    <a:pt x="128593" y="1475"/>
                  </a:lnTo>
                  <a:lnTo>
                    <a:pt x="134306" y="862"/>
                  </a:lnTo>
                  <a:lnTo>
                    <a:pt x="140020" y="454"/>
                  </a:lnTo>
                  <a:lnTo>
                    <a:pt x="145734" y="181"/>
                  </a:lnTo>
                  <a:lnTo>
                    <a:pt x="151450" y="0"/>
                  </a:lnTo>
                  <a:lnTo>
                    <a:pt x="156211" y="831"/>
                  </a:lnTo>
                  <a:lnTo>
                    <a:pt x="160339" y="2338"/>
                  </a:lnTo>
                  <a:lnTo>
                    <a:pt x="164043" y="4295"/>
                  </a:lnTo>
                  <a:lnTo>
                    <a:pt x="167465" y="5600"/>
                  </a:lnTo>
                  <a:lnTo>
                    <a:pt x="170698" y="6470"/>
                  </a:lnTo>
                  <a:lnTo>
                    <a:pt x="173806" y="7049"/>
                  </a:lnTo>
                  <a:lnTo>
                    <a:pt x="179800" y="10234"/>
                  </a:lnTo>
                  <a:lnTo>
                    <a:pt x="182733" y="12416"/>
                  </a:lnTo>
                  <a:lnTo>
                    <a:pt x="184686" y="14824"/>
                  </a:lnTo>
                  <a:lnTo>
                    <a:pt x="185990" y="17381"/>
                  </a:lnTo>
                  <a:lnTo>
                    <a:pt x="186859" y="20039"/>
                  </a:lnTo>
                  <a:lnTo>
                    <a:pt x="190363" y="25532"/>
                  </a:lnTo>
                  <a:lnTo>
                    <a:pt x="192632" y="28330"/>
                  </a:lnTo>
                  <a:lnTo>
                    <a:pt x="194144" y="32101"/>
                  </a:lnTo>
                  <a:lnTo>
                    <a:pt x="195153" y="36519"/>
                  </a:lnTo>
                  <a:lnTo>
                    <a:pt x="195824" y="41370"/>
                  </a:lnTo>
                  <a:lnTo>
                    <a:pt x="196272" y="46509"/>
                  </a:lnTo>
                  <a:lnTo>
                    <a:pt x="196571" y="51840"/>
                  </a:lnTo>
                  <a:lnTo>
                    <a:pt x="196771" y="57299"/>
                  </a:lnTo>
                  <a:lnTo>
                    <a:pt x="195950" y="62843"/>
                  </a:lnTo>
                  <a:lnTo>
                    <a:pt x="194451" y="68444"/>
                  </a:lnTo>
                  <a:lnTo>
                    <a:pt x="192499" y="74084"/>
                  </a:lnTo>
                  <a:lnTo>
                    <a:pt x="191198" y="79748"/>
                  </a:lnTo>
                  <a:lnTo>
                    <a:pt x="190331" y="85429"/>
                  </a:lnTo>
                  <a:lnTo>
                    <a:pt x="189752" y="91121"/>
                  </a:lnTo>
                  <a:lnTo>
                    <a:pt x="188414" y="96821"/>
                  </a:lnTo>
                  <a:lnTo>
                    <a:pt x="186570" y="102527"/>
                  </a:lnTo>
                  <a:lnTo>
                    <a:pt x="184388" y="108235"/>
                  </a:lnTo>
                  <a:lnTo>
                    <a:pt x="182933" y="113946"/>
                  </a:lnTo>
                  <a:lnTo>
                    <a:pt x="181963" y="119658"/>
                  </a:lnTo>
                  <a:lnTo>
                    <a:pt x="181316" y="125371"/>
                  </a:lnTo>
                  <a:lnTo>
                    <a:pt x="180885" y="132037"/>
                  </a:lnTo>
                  <a:lnTo>
                    <a:pt x="180598" y="139338"/>
                  </a:lnTo>
                  <a:lnTo>
                    <a:pt x="180406" y="147064"/>
                  </a:lnTo>
                  <a:lnTo>
                    <a:pt x="179326" y="153166"/>
                  </a:lnTo>
                  <a:lnTo>
                    <a:pt x="177654" y="158187"/>
                  </a:lnTo>
                  <a:lnTo>
                    <a:pt x="175586" y="162487"/>
                  </a:lnTo>
                  <a:lnTo>
                    <a:pt x="174208" y="167258"/>
                  </a:lnTo>
                  <a:lnTo>
                    <a:pt x="173289" y="172345"/>
                  </a:lnTo>
                  <a:lnTo>
                    <a:pt x="172676" y="177640"/>
                  </a:lnTo>
                  <a:lnTo>
                    <a:pt x="172268" y="183076"/>
                  </a:lnTo>
                  <a:lnTo>
                    <a:pt x="171996" y="188604"/>
                  </a:lnTo>
                  <a:lnTo>
                    <a:pt x="171612" y="202947"/>
                  </a:lnTo>
                  <a:lnTo>
                    <a:pt x="171558" y="206614"/>
                  </a:lnTo>
                  <a:lnTo>
                    <a:pt x="170571" y="210012"/>
                  </a:lnTo>
                  <a:lnTo>
                    <a:pt x="166932" y="216327"/>
                  </a:lnTo>
                  <a:lnTo>
                    <a:pt x="164680" y="222308"/>
                  </a:lnTo>
                  <a:lnTo>
                    <a:pt x="163234" y="229359"/>
                  </a:lnTo>
                  <a:lnTo>
                    <a:pt x="164068" y="229937"/>
                  </a:lnTo>
                  <a:lnTo>
                    <a:pt x="169710" y="230866"/>
                  </a:lnTo>
                  <a:lnTo>
                    <a:pt x="171450" y="23109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514"/>
            <p:cNvSpPr/>
            <p:nvPr/>
          </p:nvSpPr>
          <p:spPr>
            <a:xfrm>
              <a:off x="8326755" y="2529250"/>
              <a:ext cx="274321" cy="119642"/>
            </a:xfrm>
            <a:custGeom>
              <a:avLst/>
              <a:gdLst/>
              <a:ahLst/>
              <a:cxnLst/>
              <a:rect l="0" t="0" r="0" b="0"/>
              <a:pathLst>
                <a:path w="274321" h="119642">
                  <a:moveTo>
                    <a:pt x="0" y="33927"/>
                  </a:moveTo>
                  <a:lnTo>
                    <a:pt x="0" y="21157"/>
                  </a:lnTo>
                  <a:lnTo>
                    <a:pt x="952" y="19699"/>
                  </a:lnTo>
                  <a:lnTo>
                    <a:pt x="2539" y="18726"/>
                  </a:lnTo>
                  <a:lnTo>
                    <a:pt x="6844" y="17646"/>
                  </a:lnTo>
                  <a:lnTo>
                    <a:pt x="11931" y="17166"/>
                  </a:lnTo>
                  <a:lnTo>
                    <a:pt x="13670" y="16086"/>
                  </a:lnTo>
                  <a:lnTo>
                    <a:pt x="14828" y="14413"/>
                  </a:lnTo>
                  <a:lnTo>
                    <a:pt x="15600" y="12345"/>
                  </a:lnTo>
                  <a:lnTo>
                    <a:pt x="17067" y="10966"/>
                  </a:lnTo>
                  <a:lnTo>
                    <a:pt x="18998" y="10048"/>
                  </a:lnTo>
                  <a:lnTo>
                    <a:pt x="21238" y="9435"/>
                  </a:lnTo>
                  <a:lnTo>
                    <a:pt x="28806" y="8754"/>
                  </a:lnTo>
                  <a:lnTo>
                    <a:pt x="33491" y="8573"/>
                  </a:lnTo>
                  <a:lnTo>
                    <a:pt x="37568" y="7499"/>
                  </a:lnTo>
                  <a:lnTo>
                    <a:pt x="44636" y="3766"/>
                  </a:lnTo>
                  <a:lnTo>
                    <a:pt x="48807" y="2390"/>
                  </a:lnTo>
                  <a:lnTo>
                    <a:pt x="53493" y="1472"/>
                  </a:lnTo>
                  <a:lnTo>
                    <a:pt x="58522" y="861"/>
                  </a:lnTo>
                  <a:lnTo>
                    <a:pt x="63780" y="453"/>
                  </a:lnTo>
                  <a:lnTo>
                    <a:pt x="69189" y="181"/>
                  </a:lnTo>
                  <a:lnTo>
                    <a:pt x="74701" y="0"/>
                  </a:lnTo>
                  <a:lnTo>
                    <a:pt x="80281" y="831"/>
                  </a:lnTo>
                  <a:lnTo>
                    <a:pt x="85905" y="2338"/>
                  </a:lnTo>
                  <a:lnTo>
                    <a:pt x="91559" y="4295"/>
                  </a:lnTo>
                  <a:lnTo>
                    <a:pt x="97234" y="5600"/>
                  </a:lnTo>
                  <a:lnTo>
                    <a:pt x="102923" y="6470"/>
                  </a:lnTo>
                  <a:lnTo>
                    <a:pt x="108621" y="7050"/>
                  </a:lnTo>
                  <a:lnTo>
                    <a:pt x="113370" y="8389"/>
                  </a:lnTo>
                  <a:lnTo>
                    <a:pt x="117490" y="10234"/>
                  </a:lnTo>
                  <a:lnTo>
                    <a:pt x="121190" y="12417"/>
                  </a:lnTo>
                  <a:lnTo>
                    <a:pt x="124608" y="14824"/>
                  </a:lnTo>
                  <a:lnTo>
                    <a:pt x="127840" y="17382"/>
                  </a:lnTo>
                  <a:lnTo>
                    <a:pt x="130946" y="20040"/>
                  </a:lnTo>
                  <a:lnTo>
                    <a:pt x="133018" y="22764"/>
                  </a:lnTo>
                  <a:lnTo>
                    <a:pt x="134398" y="25533"/>
                  </a:lnTo>
                  <a:lnTo>
                    <a:pt x="135319" y="28331"/>
                  </a:lnTo>
                  <a:lnTo>
                    <a:pt x="136884" y="31149"/>
                  </a:lnTo>
                  <a:lnTo>
                    <a:pt x="138881" y="33980"/>
                  </a:lnTo>
                  <a:lnTo>
                    <a:pt x="141166" y="36820"/>
                  </a:lnTo>
                  <a:lnTo>
                    <a:pt x="141735" y="40618"/>
                  </a:lnTo>
                  <a:lnTo>
                    <a:pt x="141163" y="45055"/>
                  </a:lnTo>
                  <a:lnTo>
                    <a:pt x="139828" y="49918"/>
                  </a:lnTo>
                  <a:lnTo>
                    <a:pt x="137986" y="54113"/>
                  </a:lnTo>
                  <a:lnTo>
                    <a:pt x="135805" y="57862"/>
                  </a:lnTo>
                  <a:lnTo>
                    <a:pt x="133399" y="61314"/>
                  </a:lnTo>
                  <a:lnTo>
                    <a:pt x="130843" y="64567"/>
                  </a:lnTo>
                  <a:lnTo>
                    <a:pt x="128187" y="67689"/>
                  </a:lnTo>
                  <a:lnTo>
                    <a:pt x="125463" y="70723"/>
                  </a:lnTo>
                  <a:lnTo>
                    <a:pt x="122693" y="74650"/>
                  </a:lnTo>
                  <a:lnTo>
                    <a:pt x="119896" y="79173"/>
                  </a:lnTo>
                  <a:lnTo>
                    <a:pt x="117078" y="84093"/>
                  </a:lnTo>
                  <a:lnTo>
                    <a:pt x="115199" y="88326"/>
                  </a:lnTo>
                  <a:lnTo>
                    <a:pt x="113947" y="92101"/>
                  </a:lnTo>
                  <a:lnTo>
                    <a:pt x="113112" y="95570"/>
                  </a:lnTo>
                  <a:lnTo>
                    <a:pt x="111603" y="98835"/>
                  </a:lnTo>
                  <a:lnTo>
                    <a:pt x="109644" y="101964"/>
                  </a:lnTo>
                  <a:lnTo>
                    <a:pt x="104208" y="109279"/>
                  </a:lnTo>
                  <a:lnTo>
                    <a:pt x="103464" y="112819"/>
                  </a:lnTo>
                  <a:lnTo>
                    <a:pt x="103266" y="115097"/>
                  </a:lnTo>
                  <a:lnTo>
                    <a:pt x="104086" y="116615"/>
                  </a:lnTo>
                  <a:lnTo>
                    <a:pt x="105586" y="117627"/>
                  </a:lnTo>
                  <a:lnTo>
                    <a:pt x="110286" y="119252"/>
                  </a:lnTo>
                  <a:lnTo>
                    <a:pt x="118058" y="119573"/>
                  </a:lnTo>
                  <a:lnTo>
                    <a:pt x="131563" y="119641"/>
                  </a:lnTo>
                  <a:lnTo>
                    <a:pt x="139753" y="117107"/>
                  </a:lnTo>
                  <a:lnTo>
                    <a:pt x="144603" y="115098"/>
                  </a:lnTo>
                  <a:lnTo>
                    <a:pt x="149742" y="113759"/>
                  </a:lnTo>
                  <a:lnTo>
                    <a:pt x="155073" y="112866"/>
                  </a:lnTo>
                  <a:lnTo>
                    <a:pt x="160532" y="112270"/>
                  </a:lnTo>
                  <a:lnTo>
                    <a:pt x="167028" y="111874"/>
                  </a:lnTo>
                  <a:lnTo>
                    <a:pt x="181867" y="111433"/>
                  </a:lnTo>
                  <a:lnTo>
                    <a:pt x="188872" y="110362"/>
                  </a:lnTo>
                  <a:lnTo>
                    <a:pt x="195447" y="108696"/>
                  </a:lnTo>
                  <a:lnTo>
                    <a:pt x="201736" y="106633"/>
                  </a:lnTo>
                  <a:lnTo>
                    <a:pt x="207832" y="104305"/>
                  </a:lnTo>
                  <a:lnTo>
                    <a:pt x="213802" y="101801"/>
                  </a:lnTo>
                  <a:lnTo>
                    <a:pt x="219688" y="99179"/>
                  </a:lnTo>
                  <a:lnTo>
                    <a:pt x="225516" y="97431"/>
                  </a:lnTo>
                  <a:lnTo>
                    <a:pt x="231307" y="96266"/>
                  </a:lnTo>
                  <a:lnTo>
                    <a:pt x="237071" y="95489"/>
                  </a:lnTo>
                  <a:lnTo>
                    <a:pt x="242821" y="94971"/>
                  </a:lnTo>
                  <a:lnTo>
                    <a:pt x="248557" y="94625"/>
                  </a:lnTo>
                  <a:lnTo>
                    <a:pt x="259060" y="94241"/>
                  </a:lnTo>
                  <a:lnTo>
                    <a:pt x="274320" y="939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515"/>
            <p:cNvSpPr/>
            <p:nvPr/>
          </p:nvSpPr>
          <p:spPr>
            <a:xfrm>
              <a:off x="6046483" y="3274726"/>
              <a:ext cx="197155" cy="179992"/>
            </a:xfrm>
            <a:custGeom>
              <a:avLst/>
              <a:gdLst/>
              <a:ahLst/>
              <a:cxnLst/>
              <a:rect l="0" t="0" r="0" b="0"/>
              <a:pathLst>
                <a:path w="197155" h="179992">
                  <a:moveTo>
                    <a:pt x="120001" y="17114"/>
                  </a:moveTo>
                  <a:lnTo>
                    <a:pt x="106983" y="4095"/>
                  </a:lnTo>
                  <a:lnTo>
                    <a:pt x="104655" y="2720"/>
                  </a:lnTo>
                  <a:lnTo>
                    <a:pt x="99528" y="1191"/>
                  </a:lnTo>
                  <a:lnTo>
                    <a:pt x="95875" y="784"/>
                  </a:lnTo>
                  <a:lnTo>
                    <a:pt x="91535" y="512"/>
                  </a:lnTo>
                  <a:lnTo>
                    <a:pt x="82585" y="210"/>
                  </a:lnTo>
                  <a:lnTo>
                    <a:pt x="69078" y="16"/>
                  </a:lnTo>
                  <a:lnTo>
                    <a:pt x="66050" y="0"/>
                  </a:lnTo>
                  <a:lnTo>
                    <a:pt x="63079" y="942"/>
                  </a:lnTo>
                  <a:lnTo>
                    <a:pt x="57238" y="4529"/>
                  </a:lnTo>
                  <a:lnTo>
                    <a:pt x="53394" y="5866"/>
                  </a:lnTo>
                  <a:lnTo>
                    <a:pt x="48927" y="6758"/>
                  </a:lnTo>
                  <a:lnTo>
                    <a:pt x="44043" y="7352"/>
                  </a:lnTo>
                  <a:lnTo>
                    <a:pt x="39835" y="8701"/>
                  </a:lnTo>
                  <a:lnTo>
                    <a:pt x="36077" y="10553"/>
                  </a:lnTo>
                  <a:lnTo>
                    <a:pt x="32619" y="12740"/>
                  </a:lnTo>
                  <a:lnTo>
                    <a:pt x="30315" y="15150"/>
                  </a:lnTo>
                  <a:lnTo>
                    <a:pt x="28778" y="17710"/>
                  </a:lnTo>
                  <a:lnTo>
                    <a:pt x="27753" y="20368"/>
                  </a:lnTo>
                  <a:lnTo>
                    <a:pt x="24075" y="25863"/>
                  </a:lnTo>
                  <a:lnTo>
                    <a:pt x="19265" y="31480"/>
                  </a:lnTo>
                  <a:lnTo>
                    <a:pt x="13952" y="37151"/>
                  </a:lnTo>
                  <a:lnTo>
                    <a:pt x="11202" y="40949"/>
                  </a:lnTo>
                  <a:lnTo>
                    <a:pt x="8416" y="45386"/>
                  </a:lnTo>
                  <a:lnTo>
                    <a:pt x="5606" y="50250"/>
                  </a:lnTo>
                  <a:lnTo>
                    <a:pt x="3733" y="55397"/>
                  </a:lnTo>
                  <a:lnTo>
                    <a:pt x="2484" y="60733"/>
                  </a:lnTo>
                  <a:lnTo>
                    <a:pt x="1651" y="66196"/>
                  </a:lnTo>
                  <a:lnTo>
                    <a:pt x="1097" y="70790"/>
                  </a:lnTo>
                  <a:lnTo>
                    <a:pt x="727" y="74805"/>
                  </a:lnTo>
                  <a:lnTo>
                    <a:pt x="480" y="78435"/>
                  </a:lnTo>
                  <a:lnTo>
                    <a:pt x="316" y="82759"/>
                  </a:lnTo>
                  <a:lnTo>
                    <a:pt x="84" y="97947"/>
                  </a:lnTo>
                  <a:lnTo>
                    <a:pt x="0" y="125807"/>
                  </a:lnTo>
                  <a:lnTo>
                    <a:pt x="948" y="130533"/>
                  </a:lnTo>
                  <a:lnTo>
                    <a:pt x="2533" y="134637"/>
                  </a:lnTo>
                  <a:lnTo>
                    <a:pt x="4541" y="138325"/>
                  </a:lnTo>
                  <a:lnTo>
                    <a:pt x="5881" y="142689"/>
                  </a:lnTo>
                  <a:lnTo>
                    <a:pt x="6773" y="147503"/>
                  </a:lnTo>
                  <a:lnTo>
                    <a:pt x="7369" y="152617"/>
                  </a:lnTo>
                  <a:lnTo>
                    <a:pt x="8718" y="156980"/>
                  </a:lnTo>
                  <a:lnTo>
                    <a:pt x="10570" y="160840"/>
                  </a:lnTo>
                  <a:lnTo>
                    <a:pt x="12758" y="164366"/>
                  </a:lnTo>
                  <a:lnTo>
                    <a:pt x="15168" y="167670"/>
                  </a:lnTo>
                  <a:lnTo>
                    <a:pt x="17727" y="170824"/>
                  </a:lnTo>
                  <a:lnTo>
                    <a:pt x="20386" y="173880"/>
                  </a:lnTo>
                  <a:lnTo>
                    <a:pt x="23112" y="175917"/>
                  </a:lnTo>
                  <a:lnTo>
                    <a:pt x="28679" y="178181"/>
                  </a:lnTo>
                  <a:lnTo>
                    <a:pt x="34329" y="179186"/>
                  </a:lnTo>
                  <a:lnTo>
                    <a:pt x="40015" y="179634"/>
                  </a:lnTo>
                  <a:lnTo>
                    <a:pt x="45717" y="179832"/>
                  </a:lnTo>
                  <a:lnTo>
                    <a:pt x="49524" y="178932"/>
                  </a:lnTo>
                  <a:lnTo>
                    <a:pt x="53967" y="177381"/>
                  </a:lnTo>
                  <a:lnTo>
                    <a:pt x="58833" y="175393"/>
                  </a:lnTo>
                  <a:lnTo>
                    <a:pt x="62077" y="173116"/>
                  </a:lnTo>
                  <a:lnTo>
                    <a:pt x="64240" y="170645"/>
                  </a:lnTo>
                  <a:lnTo>
                    <a:pt x="67596" y="165360"/>
                  </a:lnTo>
                  <a:lnTo>
                    <a:pt x="72263" y="159836"/>
                  </a:lnTo>
                  <a:lnTo>
                    <a:pt x="76746" y="156077"/>
                  </a:lnTo>
                  <a:lnTo>
                    <a:pt x="82592" y="151666"/>
                  </a:lnTo>
                  <a:lnTo>
                    <a:pt x="89347" y="146820"/>
                  </a:lnTo>
                  <a:lnTo>
                    <a:pt x="94802" y="141684"/>
                  </a:lnTo>
                  <a:lnTo>
                    <a:pt x="99392" y="136356"/>
                  </a:lnTo>
                  <a:lnTo>
                    <a:pt x="103405" y="130899"/>
                  </a:lnTo>
                  <a:lnTo>
                    <a:pt x="107032" y="126308"/>
                  </a:lnTo>
                  <a:lnTo>
                    <a:pt x="110403" y="122295"/>
                  </a:lnTo>
                  <a:lnTo>
                    <a:pt x="113603" y="118667"/>
                  </a:lnTo>
                  <a:lnTo>
                    <a:pt x="116688" y="114343"/>
                  </a:lnTo>
                  <a:lnTo>
                    <a:pt x="119697" y="109556"/>
                  </a:lnTo>
                  <a:lnTo>
                    <a:pt x="122656" y="104459"/>
                  </a:lnTo>
                  <a:lnTo>
                    <a:pt x="124629" y="99157"/>
                  </a:lnTo>
                  <a:lnTo>
                    <a:pt x="125944" y="93716"/>
                  </a:lnTo>
                  <a:lnTo>
                    <a:pt x="126821" y="88185"/>
                  </a:lnTo>
                  <a:lnTo>
                    <a:pt x="128357" y="83544"/>
                  </a:lnTo>
                  <a:lnTo>
                    <a:pt x="130335" y="79498"/>
                  </a:lnTo>
                  <a:lnTo>
                    <a:pt x="132606" y="75848"/>
                  </a:lnTo>
                  <a:lnTo>
                    <a:pt x="134119" y="72463"/>
                  </a:lnTo>
                  <a:lnTo>
                    <a:pt x="135128" y="69253"/>
                  </a:lnTo>
                  <a:lnTo>
                    <a:pt x="135801" y="66161"/>
                  </a:lnTo>
                  <a:lnTo>
                    <a:pt x="136250" y="63147"/>
                  </a:lnTo>
                  <a:lnTo>
                    <a:pt x="136548" y="60185"/>
                  </a:lnTo>
                  <a:lnTo>
                    <a:pt x="136748" y="57258"/>
                  </a:lnTo>
                  <a:lnTo>
                    <a:pt x="135928" y="54354"/>
                  </a:lnTo>
                  <a:lnTo>
                    <a:pt x="134430" y="51465"/>
                  </a:lnTo>
                  <a:lnTo>
                    <a:pt x="128917" y="43336"/>
                  </a:lnTo>
                  <a:lnTo>
                    <a:pt x="124124" y="42981"/>
                  </a:lnTo>
                  <a:lnTo>
                    <a:pt x="121223" y="42876"/>
                  </a:lnTo>
                  <a:lnTo>
                    <a:pt x="124915" y="42844"/>
                  </a:lnTo>
                  <a:lnTo>
                    <a:pt x="126134" y="43793"/>
                  </a:lnTo>
                  <a:lnTo>
                    <a:pt x="126948" y="45377"/>
                  </a:lnTo>
                  <a:lnTo>
                    <a:pt x="127851" y="49678"/>
                  </a:lnTo>
                  <a:lnTo>
                    <a:pt x="128253" y="54764"/>
                  </a:lnTo>
                  <a:lnTo>
                    <a:pt x="129312" y="57454"/>
                  </a:lnTo>
                  <a:lnTo>
                    <a:pt x="133030" y="62983"/>
                  </a:lnTo>
                  <a:lnTo>
                    <a:pt x="135354" y="65791"/>
                  </a:lnTo>
                  <a:lnTo>
                    <a:pt x="137857" y="68615"/>
                  </a:lnTo>
                  <a:lnTo>
                    <a:pt x="140477" y="71450"/>
                  </a:lnTo>
                  <a:lnTo>
                    <a:pt x="142225" y="75245"/>
                  </a:lnTo>
                  <a:lnTo>
                    <a:pt x="143389" y="79681"/>
                  </a:lnTo>
                  <a:lnTo>
                    <a:pt x="144166" y="84542"/>
                  </a:lnTo>
                  <a:lnTo>
                    <a:pt x="145636" y="88736"/>
                  </a:lnTo>
                  <a:lnTo>
                    <a:pt x="147569" y="92485"/>
                  </a:lnTo>
                  <a:lnTo>
                    <a:pt x="149810" y="95936"/>
                  </a:lnTo>
                  <a:lnTo>
                    <a:pt x="151303" y="100142"/>
                  </a:lnTo>
                  <a:lnTo>
                    <a:pt x="152300" y="104851"/>
                  </a:lnTo>
                  <a:lnTo>
                    <a:pt x="152964" y="109895"/>
                  </a:lnTo>
                  <a:lnTo>
                    <a:pt x="154359" y="115163"/>
                  </a:lnTo>
                  <a:lnTo>
                    <a:pt x="156241" y="120580"/>
                  </a:lnTo>
                  <a:lnTo>
                    <a:pt x="158449" y="126096"/>
                  </a:lnTo>
                  <a:lnTo>
                    <a:pt x="160873" y="130726"/>
                  </a:lnTo>
                  <a:lnTo>
                    <a:pt x="163442" y="134765"/>
                  </a:lnTo>
                  <a:lnTo>
                    <a:pt x="166106" y="138411"/>
                  </a:lnTo>
                  <a:lnTo>
                    <a:pt x="166931" y="142746"/>
                  </a:lnTo>
                  <a:lnTo>
                    <a:pt x="166528" y="147541"/>
                  </a:lnTo>
                  <a:lnTo>
                    <a:pt x="165306" y="152643"/>
                  </a:lnTo>
                  <a:lnTo>
                    <a:pt x="165445" y="156997"/>
                  </a:lnTo>
                  <a:lnTo>
                    <a:pt x="166490" y="160851"/>
                  </a:lnTo>
                  <a:lnTo>
                    <a:pt x="168139" y="164374"/>
                  </a:lnTo>
                  <a:lnTo>
                    <a:pt x="170190" y="167675"/>
                  </a:lnTo>
                  <a:lnTo>
                    <a:pt x="172511" y="170828"/>
                  </a:lnTo>
                  <a:lnTo>
                    <a:pt x="175010" y="173882"/>
                  </a:lnTo>
                  <a:lnTo>
                    <a:pt x="177629" y="175918"/>
                  </a:lnTo>
                  <a:lnTo>
                    <a:pt x="180328" y="177276"/>
                  </a:lnTo>
                  <a:lnTo>
                    <a:pt x="186951" y="179455"/>
                  </a:lnTo>
                  <a:lnTo>
                    <a:pt x="190397" y="179753"/>
                  </a:lnTo>
                  <a:lnTo>
                    <a:pt x="197154" y="17999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516"/>
            <p:cNvSpPr/>
            <p:nvPr/>
          </p:nvSpPr>
          <p:spPr>
            <a:xfrm>
              <a:off x="6260782" y="3173165"/>
              <a:ext cx="205741" cy="127207"/>
            </a:xfrm>
            <a:custGeom>
              <a:avLst/>
              <a:gdLst/>
              <a:ahLst/>
              <a:cxnLst/>
              <a:rect l="0" t="0" r="0" b="0"/>
              <a:pathLst>
                <a:path w="205741" h="127207">
                  <a:moveTo>
                    <a:pt x="0" y="67240"/>
                  </a:moveTo>
                  <a:lnTo>
                    <a:pt x="0" y="62689"/>
                  </a:lnTo>
                  <a:lnTo>
                    <a:pt x="953" y="60395"/>
                  </a:lnTo>
                  <a:lnTo>
                    <a:pt x="2540" y="57914"/>
                  </a:lnTo>
                  <a:lnTo>
                    <a:pt x="7381" y="51639"/>
                  </a:lnTo>
                  <a:lnTo>
                    <a:pt x="8043" y="48241"/>
                  </a:lnTo>
                  <a:lnTo>
                    <a:pt x="8219" y="46001"/>
                  </a:lnTo>
                  <a:lnTo>
                    <a:pt x="9290" y="43556"/>
                  </a:lnTo>
                  <a:lnTo>
                    <a:pt x="10956" y="40973"/>
                  </a:lnTo>
                  <a:lnTo>
                    <a:pt x="13019" y="38299"/>
                  </a:lnTo>
                  <a:lnTo>
                    <a:pt x="16299" y="35563"/>
                  </a:lnTo>
                  <a:lnTo>
                    <a:pt x="20391" y="32787"/>
                  </a:lnTo>
                  <a:lnTo>
                    <a:pt x="25024" y="29984"/>
                  </a:lnTo>
                  <a:lnTo>
                    <a:pt x="29066" y="27162"/>
                  </a:lnTo>
                  <a:lnTo>
                    <a:pt x="32712" y="24329"/>
                  </a:lnTo>
                  <a:lnTo>
                    <a:pt x="36096" y="21488"/>
                  </a:lnTo>
                  <a:lnTo>
                    <a:pt x="41208" y="18641"/>
                  </a:lnTo>
                  <a:lnTo>
                    <a:pt x="47475" y="15790"/>
                  </a:lnTo>
                  <a:lnTo>
                    <a:pt x="54510" y="12938"/>
                  </a:lnTo>
                  <a:lnTo>
                    <a:pt x="60153" y="11036"/>
                  </a:lnTo>
                  <a:lnTo>
                    <a:pt x="64867" y="9768"/>
                  </a:lnTo>
                  <a:lnTo>
                    <a:pt x="68962" y="8923"/>
                  </a:lnTo>
                  <a:lnTo>
                    <a:pt x="73597" y="7407"/>
                  </a:lnTo>
                  <a:lnTo>
                    <a:pt x="78593" y="5443"/>
                  </a:lnTo>
                  <a:lnTo>
                    <a:pt x="83827" y="3182"/>
                  </a:lnTo>
                  <a:lnTo>
                    <a:pt x="89223" y="1675"/>
                  </a:lnTo>
                  <a:lnTo>
                    <a:pt x="94725" y="670"/>
                  </a:lnTo>
                  <a:lnTo>
                    <a:pt x="100297" y="0"/>
                  </a:lnTo>
                  <a:lnTo>
                    <a:pt x="104965" y="506"/>
                  </a:lnTo>
                  <a:lnTo>
                    <a:pt x="109029" y="1795"/>
                  </a:lnTo>
                  <a:lnTo>
                    <a:pt x="112691" y="3607"/>
                  </a:lnTo>
                  <a:lnTo>
                    <a:pt x="116084" y="5768"/>
                  </a:lnTo>
                  <a:lnTo>
                    <a:pt x="119300" y="8161"/>
                  </a:lnTo>
                  <a:lnTo>
                    <a:pt x="122396" y="10709"/>
                  </a:lnTo>
                  <a:lnTo>
                    <a:pt x="125412" y="13360"/>
                  </a:lnTo>
                  <a:lnTo>
                    <a:pt x="128376" y="16080"/>
                  </a:lnTo>
                  <a:lnTo>
                    <a:pt x="131304" y="18845"/>
                  </a:lnTo>
                  <a:lnTo>
                    <a:pt x="133256" y="22594"/>
                  </a:lnTo>
                  <a:lnTo>
                    <a:pt x="134557" y="26999"/>
                  </a:lnTo>
                  <a:lnTo>
                    <a:pt x="135425" y="31840"/>
                  </a:lnTo>
                  <a:lnTo>
                    <a:pt x="135051" y="36020"/>
                  </a:lnTo>
                  <a:lnTo>
                    <a:pt x="133849" y="39759"/>
                  </a:lnTo>
                  <a:lnTo>
                    <a:pt x="108528" y="90218"/>
                  </a:lnTo>
                  <a:lnTo>
                    <a:pt x="105689" y="94941"/>
                  </a:lnTo>
                  <a:lnTo>
                    <a:pt x="102844" y="99042"/>
                  </a:lnTo>
                  <a:lnTo>
                    <a:pt x="95986" y="107917"/>
                  </a:lnTo>
                  <a:lnTo>
                    <a:pt x="95048" y="111671"/>
                  </a:lnTo>
                  <a:lnTo>
                    <a:pt x="94798" y="114006"/>
                  </a:lnTo>
                  <a:lnTo>
                    <a:pt x="94631" y="116514"/>
                  </a:lnTo>
                  <a:lnTo>
                    <a:pt x="94520" y="119139"/>
                  </a:lnTo>
                  <a:lnTo>
                    <a:pt x="94311" y="126773"/>
                  </a:lnTo>
                  <a:lnTo>
                    <a:pt x="98852" y="127107"/>
                  </a:lnTo>
                  <a:lnTo>
                    <a:pt x="106231" y="127206"/>
                  </a:lnTo>
                  <a:lnTo>
                    <a:pt x="108921" y="126267"/>
                  </a:lnTo>
                  <a:lnTo>
                    <a:pt x="114449" y="122684"/>
                  </a:lnTo>
                  <a:lnTo>
                    <a:pt x="118210" y="120395"/>
                  </a:lnTo>
                  <a:lnTo>
                    <a:pt x="122621" y="117917"/>
                  </a:lnTo>
                  <a:lnTo>
                    <a:pt x="127468" y="115312"/>
                  </a:lnTo>
                  <a:lnTo>
                    <a:pt x="132603" y="113575"/>
                  </a:lnTo>
                  <a:lnTo>
                    <a:pt x="137932" y="112418"/>
                  </a:lnTo>
                  <a:lnTo>
                    <a:pt x="143390" y="111646"/>
                  </a:lnTo>
                  <a:lnTo>
                    <a:pt x="148934" y="110179"/>
                  </a:lnTo>
                  <a:lnTo>
                    <a:pt x="154534" y="108248"/>
                  </a:lnTo>
                  <a:lnTo>
                    <a:pt x="160172" y="106009"/>
                  </a:lnTo>
                  <a:lnTo>
                    <a:pt x="165837" y="104515"/>
                  </a:lnTo>
                  <a:lnTo>
                    <a:pt x="171518" y="103521"/>
                  </a:lnTo>
                  <a:lnTo>
                    <a:pt x="177210" y="102857"/>
                  </a:lnTo>
                  <a:lnTo>
                    <a:pt x="181958" y="101462"/>
                  </a:lnTo>
                  <a:lnTo>
                    <a:pt x="186075" y="99579"/>
                  </a:lnTo>
                  <a:lnTo>
                    <a:pt x="189773" y="97372"/>
                  </a:lnTo>
                  <a:lnTo>
                    <a:pt x="193190" y="95900"/>
                  </a:lnTo>
                  <a:lnTo>
                    <a:pt x="196421" y="94920"/>
                  </a:lnTo>
                  <a:lnTo>
                    <a:pt x="205740" y="9295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517"/>
            <p:cNvSpPr/>
            <p:nvPr/>
          </p:nvSpPr>
          <p:spPr>
            <a:xfrm>
              <a:off x="6646544" y="3308985"/>
              <a:ext cx="214314" cy="51436"/>
            </a:xfrm>
            <a:custGeom>
              <a:avLst/>
              <a:gdLst/>
              <a:ahLst/>
              <a:cxnLst/>
              <a:rect l="0" t="0" r="0" b="0"/>
              <a:pathLst>
                <a:path w="214314" h="51436">
                  <a:moveTo>
                    <a:pt x="0" y="51435"/>
                  </a:moveTo>
                  <a:lnTo>
                    <a:pt x="0" y="46884"/>
                  </a:lnTo>
                  <a:lnTo>
                    <a:pt x="954" y="45543"/>
                  </a:lnTo>
                  <a:lnTo>
                    <a:pt x="2541" y="44649"/>
                  </a:lnTo>
                  <a:lnTo>
                    <a:pt x="4552" y="44054"/>
                  </a:lnTo>
                  <a:lnTo>
                    <a:pt x="7797" y="43657"/>
                  </a:lnTo>
                  <a:lnTo>
                    <a:pt x="11865" y="43392"/>
                  </a:lnTo>
                  <a:lnTo>
                    <a:pt x="16483" y="43215"/>
                  </a:lnTo>
                  <a:lnTo>
                    <a:pt x="20514" y="42145"/>
                  </a:lnTo>
                  <a:lnTo>
                    <a:pt x="24154" y="40479"/>
                  </a:lnTo>
                  <a:lnTo>
                    <a:pt x="27533" y="38416"/>
                  </a:lnTo>
                  <a:lnTo>
                    <a:pt x="31691" y="36088"/>
                  </a:lnTo>
                  <a:lnTo>
                    <a:pt x="41390" y="30961"/>
                  </a:lnTo>
                  <a:lnTo>
                    <a:pt x="46643" y="29213"/>
                  </a:lnTo>
                  <a:lnTo>
                    <a:pt x="52051" y="28048"/>
                  </a:lnTo>
                  <a:lnTo>
                    <a:pt x="57561" y="27271"/>
                  </a:lnTo>
                  <a:lnTo>
                    <a:pt x="64092" y="25800"/>
                  </a:lnTo>
                  <a:lnTo>
                    <a:pt x="71303" y="23868"/>
                  </a:lnTo>
                  <a:lnTo>
                    <a:pt x="78968" y="21627"/>
                  </a:lnTo>
                  <a:lnTo>
                    <a:pt x="85983" y="19180"/>
                  </a:lnTo>
                  <a:lnTo>
                    <a:pt x="92564" y="16597"/>
                  </a:lnTo>
                  <a:lnTo>
                    <a:pt x="98858" y="13922"/>
                  </a:lnTo>
                  <a:lnTo>
                    <a:pt x="104957" y="12139"/>
                  </a:lnTo>
                  <a:lnTo>
                    <a:pt x="110930" y="10950"/>
                  </a:lnTo>
                  <a:lnTo>
                    <a:pt x="116816" y="10157"/>
                  </a:lnTo>
                  <a:lnTo>
                    <a:pt x="123597" y="9629"/>
                  </a:lnTo>
                  <a:lnTo>
                    <a:pt x="130976" y="9277"/>
                  </a:lnTo>
                  <a:lnTo>
                    <a:pt x="138752" y="9042"/>
                  </a:lnTo>
                  <a:lnTo>
                    <a:pt x="145842" y="7933"/>
                  </a:lnTo>
                  <a:lnTo>
                    <a:pt x="152473" y="6241"/>
                  </a:lnTo>
                  <a:lnTo>
                    <a:pt x="158799" y="4160"/>
                  </a:lnTo>
                  <a:lnTo>
                    <a:pt x="163968" y="2774"/>
                  </a:lnTo>
                  <a:lnTo>
                    <a:pt x="168367" y="1849"/>
                  </a:lnTo>
                  <a:lnTo>
                    <a:pt x="172252" y="1232"/>
                  </a:lnTo>
                  <a:lnTo>
                    <a:pt x="176748" y="821"/>
                  </a:lnTo>
                  <a:lnTo>
                    <a:pt x="181650" y="548"/>
                  </a:lnTo>
                  <a:lnTo>
                    <a:pt x="191223" y="243"/>
                  </a:lnTo>
                  <a:lnTo>
                    <a:pt x="205131" y="48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518"/>
            <p:cNvSpPr/>
            <p:nvPr/>
          </p:nvSpPr>
          <p:spPr>
            <a:xfrm>
              <a:off x="6715125" y="3257550"/>
              <a:ext cx="77153" cy="214313"/>
            </a:xfrm>
            <a:custGeom>
              <a:avLst/>
              <a:gdLst/>
              <a:ahLst/>
              <a:cxnLst/>
              <a:rect l="0" t="0" r="0" b="0"/>
              <a:pathLst>
                <a:path w="77153" h="214313">
                  <a:moveTo>
                    <a:pt x="0" y="0"/>
                  </a:moveTo>
                  <a:lnTo>
                    <a:pt x="0" y="12770"/>
                  </a:lnTo>
                  <a:lnTo>
                    <a:pt x="952" y="16133"/>
                  </a:lnTo>
                  <a:lnTo>
                    <a:pt x="2540" y="20280"/>
                  </a:lnTo>
                  <a:lnTo>
                    <a:pt x="4550" y="24950"/>
                  </a:lnTo>
                  <a:lnTo>
                    <a:pt x="9325" y="35219"/>
                  </a:lnTo>
                  <a:lnTo>
                    <a:pt x="20151" y="57333"/>
                  </a:lnTo>
                  <a:lnTo>
                    <a:pt x="22007" y="63939"/>
                  </a:lnTo>
                  <a:lnTo>
                    <a:pt x="23243" y="71201"/>
                  </a:lnTo>
                  <a:lnTo>
                    <a:pt x="24068" y="78900"/>
                  </a:lnTo>
                  <a:lnTo>
                    <a:pt x="25570" y="85937"/>
                  </a:lnTo>
                  <a:lnTo>
                    <a:pt x="27524" y="92534"/>
                  </a:lnTo>
                  <a:lnTo>
                    <a:pt x="29779" y="98836"/>
                  </a:lnTo>
                  <a:lnTo>
                    <a:pt x="31283" y="105896"/>
                  </a:lnTo>
                  <a:lnTo>
                    <a:pt x="32285" y="113460"/>
                  </a:lnTo>
                  <a:lnTo>
                    <a:pt x="32953" y="121360"/>
                  </a:lnTo>
                  <a:lnTo>
                    <a:pt x="34351" y="128531"/>
                  </a:lnTo>
                  <a:lnTo>
                    <a:pt x="36236" y="135217"/>
                  </a:lnTo>
                  <a:lnTo>
                    <a:pt x="38444" y="141580"/>
                  </a:lnTo>
                  <a:lnTo>
                    <a:pt x="38965" y="147726"/>
                  </a:lnTo>
                  <a:lnTo>
                    <a:pt x="38358" y="153729"/>
                  </a:lnTo>
                  <a:lnTo>
                    <a:pt x="37003" y="159636"/>
                  </a:lnTo>
                  <a:lnTo>
                    <a:pt x="36098" y="164526"/>
                  </a:lnTo>
                  <a:lnTo>
                    <a:pt x="35495" y="168739"/>
                  </a:lnTo>
                  <a:lnTo>
                    <a:pt x="35093" y="172500"/>
                  </a:lnTo>
                  <a:lnTo>
                    <a:pt x="35778" y="176912"/>
                  </a:lnTo>
                  <a:lnTo>
                    <a:pt x="37186" y="181759"/>
                  </a:lnTo>
                  <a:lnTo>
                    <a:pt x="39079" y="186895"/>
                  </a:lnTo>
                  <a:lnTo>
                    <a:pt x="40340" y="191272"/>
                  </a:lnTo>
                  <a:lnTo>
                    <a:pt x="41181" y="195142"/>
                  </a:lnTo>
                  <a:lnTo>
                    <a:pt x="41740" y="198674"/>
                  </a:lnTo>
                  <a:lnTo>
                    <a:pt x="43067" y="201982"/>
                  </a:lnTo>
                  <a:lnTo>
                    <a:pt x="44904" y="205139"/>
                  </a:lnTo>
                  <a:lnTo>
                    <a:pt x="47081" y="208197"/>
                  </a:lnTo>
                  <a:lnTo>
                    <a:pt x="49484" y="210236"/>
                  </a:lnTo>
                  <a:lnTo>
                    <a:pt x="52040" y="211594"/>
                  </a:lnTo>
                  <a:lnTo>
                    <a:pt x="54695" y="212500"/>
                  </a:lnTo>
                  <a:lnTo>
                    <a:pt x="57418" y="213104"/>
                  </a:lnTo>
                  <a:lnTo>
                    <a:pt x="60187" y="213507"/>
                  </a:lnTo>
                  <a:lnTo>
                    <a:pt x="66922" y="214153"/>
                  </a:lnTo>
                  <a:lnTo>
                    <a:pt x="68427" y="214206"/>
                  </a:lnTo>
                  <a:lnTo>
                    <a:pt x="77152" y="21431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519"/>
            <p:cNvSpPr/>
            <p:nvPr/>
          </p:nvSpPr>
          <p:spPr>
            <a:xfrm>
              <a:off x="6946582" y="3223374"/>
              <a:ext cx="240031" cy="214161"/>
            </a:xfrm>
            <a:custGeom>
              <a:avLst/>
              <a:gdLst/>
              <a:ahLst/>
              <a:cxnLst/>
              <a:rect l="0" t="0" r="0" b="0"/>
              <a:pathLst>
                <a:path w="240031" h="214161">
                  <a:moveTo>
                    <a:pt x="0" y="34176"/>
                  </a:moveTo>
                  <a:lnTo>
                    <a:pt x="0" y="29625"/>
                  </a:lnTo>
                  <a:lnTo>
                    <a:pt x="953" y="28284"/>
                  </a:lnTo>
                  <a:lnTo>
                    <a:pt x="2541" y="27390"/>
                  </a:lnTo>
                  <a:lnTo>
                    <a:pt x="4551" y="26795"/>
                  </a:lnTo>
                  <a:lnTo>
                    <a:pt x="5892" y="25445"/>
                  </a:lnTo>
                  <a:lnTo>
                    <a:pt x="6785" y="23593"/>
                  </a:lnTo>
                  <a:lnTo>
                    <a:pt x="7381" y="21405"/>
                  </a:lnTo>
                  <a:lnTo>
                    <a:pt x="9684" y="19947"/>
                  </a:lnTo>
                  <a:lnTo>
                    <a:pt x="13123" y="18975"/>
                  </a:lnTo>
                  <a:lnTo>
                    <a:pt x="17321" y="18327"/>
                  </a:lnTo>
                  <a:lnTo>
                    <a:pt x="24526" y="15067"/>
                  </a:lnTo>
                  <a:lnTo>
                    <a:pt x="27781" y="12864"/>
                  </a:lnTo>
                  <a:lnTo>
                    <a:pt x="31855" y="11395"/>
                  </a:lnTo>
                  <a:lnTo>
                    <a:pt x="36477" y="10416"/>
                  </a:lnTo>
                  <a:lnTo>
                    <a:pt x="41463" y="9763"/>
                  </a:lnTo>
                  <a:lnTo>
                    <a:pt x="46692" y="8376"/>
                  </a:lnTo>
                  <a:lnTo>
                    <a:pt x="52083" y="6498"/>
                  </a:lnTo>
                  <a:lnTo>
                    <a:pt x="57582" y="4294"/>
                  </a:lnTo>
                  <a:lnTo>
                    <a:pt x="62201" y="2825"/>
                  </a:lnTo>
                  <a:lnTo>
                    <a:pt x="66232" y="1845"/>
                  </a:lnTo>
                  <a:lnTo>
                    <a:pt x="69872" y="1192"/>
                  </a:lnTo>
                  <a:lnTo>
                    <a:pt x="74204" y="756"/>
                  </a:lnTo>
                  <a:lnTo>
                    <a:pt x="78997" y="466"/>
                  </a:lnTo>
                  <a:lnTo>
                    <a:pt x="88450" y="144"/>
                  </a:lnTo>
                  <a:lnTo>
                    <a:pt x="95826" y="0"/>
                  </a:lnTo>
                  <a:lnTo>
                    <a:pt x="100079" y="915"/>
                  </a:lnTo>
                  <a:lnTo>
                    <a:pt x="104820" y="2476"/>
                  </a:lnTo>
                  <a:lnTo>
                    <a:pt x="109885" y="4470"/>
                  </a:lnTo>
                  <a:lnTo>
                    <a:pt x="114214" y="5800"/>
                  </a:lnTo>
                  <a:lnTo>
                    <a:pt x="121564" y="7277"/>
                  </a:lnTo>
                  <a:lnTo>
                    <a:pt x="123905" y="9575"/>
                  </a:lnTo>
                  <a:lnTo>
                    <a:pt x="125466" y="13013"/>
                  </a:lnTo>
                  <a:lnTo>
                    <a:pt x="126507" y="17210"/>
                  </a:lnTo>
                  <a:lnTo>
                    <a:pt x="127200" y="20960"/>
                  </a:lnTo>
                  <a:lnTo>
                    <a:pt x="127662" y="24413"/>
                  </a:lnTo>
                  <a:lnTo>
                    <a:pt x="127971" y="27667"/>
                  </a:lnTo>
                  <a:lnTo>
                    <a:pt x="128177" y="31742"/>
                  </a:lnTo>
                  <a:lnTo>
                    <a:pt x="128406" y="41349"/>
                  </a:lnTo>
                  <a:lnTo>
                    <a:pt x="127514" y="46578"/>
                  </a:lnTo>
                  <a:lnTo>
                    <a:pt x="125966" y="51969"/>
                  </a:lnTo>
                  <a:lnTo>
                    <a:pt x="121708" y="63991"/>
                  </a:lnTo>
                  <a:lnTo>
                    <a:pt x="116640" y="78860"/>
                  </a:lnTo>
                  <a:lnTo>
                    <a:pt x="113955" y="85872"/>
                  </a:lnTo>
                  <a:lnTo>
                    <a:pt x="111212" y="92453"/>
                  </a:lnTo>
                  <a:lnTo>
                    <a:pt x="108432" y="98744"/>
                  </a:lnTo>
                  <a:lnTo>
                    <a:pt x="102802" y="110815"/>
                  </a:lnTo>
                  <a:lnTo>
                    <a:pt x="99967" y="116701"/>
                  </a:lnTo>
                  <a:lnTo>
                    <a:pt x="97125" y="123483"/>
                  </a:lnTo>
                  <a:lnTo>
                    <a:pt x="94278" y="130861"/>
                  </a:lnTo>
                  <a:lnTo>
                    <a:pt x="91427" y="138637"/>
                  </a:lnTo>
                  <a:lnTo>
                    <a:pt x="88573" y="145727"/>
                  </a:lnTo>
                  <a:lnTo>
                    <a:pt x="85719" y="152358"/>
                  </a:lnTo>
                  <a:lnTo>
                    <a:pt x="82864" y="158684"/>
                  </a:lnTo>
                  <a:lnTo>
                    <a:pt x="80960" y="163854"/>
                  </a:lnTo>
                  <a:lnTo>
                    <a:pt x="79691" y="168253"/>
                  </a:lnTo>
                  <a:lnTo>
                    <a:pt x="78844" y="172138"/>
                  </a:lnTo>
                  <a:lnTo>
                    <a:pt x="79234" y="175680"/>
                  </a:lnTo>
                  <a:lnTo>
                    <a:pt x="80444" y="178995"/>
                  </a:lnTo>
                  <a:lnTo>
                    <a:pt x="82205" y="182157"/>
                  </a:lnTo>
                  <a:lnTo>
                    <a:pt x="81473" y="186170"/>
                  </a:lnTo>
                  <a:lnTo>
                    <a:pt x="79081" y="190750"/>
                  </a:lnTo>
                  <a:lnTo>
                    <a:pt x="75581" y="195709"/>
                  </a:lnTo>
                  <a:lnTo>
                    <a:pt x="74200" y="199014"/>
                  </a:lnTo>
                  <a:lnTo>
                    <a:pt x="74232" y="201218"/>
                  </a:lnTo>
                  <a:lnTo>
                    <a:pt x="76807" y="204619"/>
                  </a:lnTo>
                  <a:lnTo>
                    <a:pt x="81127" y="209306"/>
                  </a:lnTo>
                  <a:lnTo>
                    <a:pt x="83612" y="210936"/>
                  </a:lnTo>
                  <a:lnTo>
                    <a:pt x="88913" y="212748"/>
                  </a:lnTo>
                  <a:lnTo>
                    <a:pt x="92613" y="213232"/>
                  </a:lnTo>
                  <a:lnTo>
                    <a:pt x="96984" y="213554"/>
                  </a:lnTo>
                  <a:lnTo>
                    <a:pt x="105970" y="213912"/>
                  </a:lnTo>
                  <a:lnTo>
                    <a:pt x="116383" y="214113"/>
                  </a:lnTo>
                  <a:lnTo>
                    <a:pt x="122529" y="214160"/>
                  </a:lnTo>
                  <a:lnTo>
                    <a:pt x="126453" y="213220"/>
                  </a:lnTo>
                  <a:lnTo>
                    <a:pt x="130975" y="211641"/>
                  </a:lnTo>
                  <a:lnTo>
                    <a:pt x="135894" y="209636"/>
                  </a:lnTo>
                  <a:lnTo>
                    <a:pt x="142031" y="207347"/>
                  </a:lnTo>
                  <a:lnTo>
                    <a:pt x="156470" y="202263"/>
                  </a:lnTo>
                  <a:lnTo>
                    <a:pt x="162416" y="198621"/>
                  </a:lnTo>
                  <a:lnTo>
                    <a:pt x="167332" y="194289"/>
                  </a:lnTo>
                  <a:lnTo>
                    <a:pt x="171563" y="189495"/>
                  </a:lnTo>
                  <a:lnTo>
                    <a:pt x="176287" y="185347"/>
                  </a:lnTo>
                  <a:lnTo>
                    <a:pt x="181343" y="181629"/>
                  </a:lnTo>
                  <a:lnTo>
                    <a:pt x="186618" y="178198"/>
                  </a:lnTo>
                  <a:lnTo>
                    <a:pt x="192039" y="174005"/>
                  </a:lnTo>
                  <a:lnTo>
                    <a:pt x="197559" y="169306"/>
                  </a:lnTo>
                  <a:lnTo>
                    <a:pt x="203144" y="164267"/>
                  </a:lnTo>
                  <a:lnTo>
                    <a:pt x="214428" y="153589"/>
                  </a:lnTo>
                  <a:lnTo>
                    <a:pt x="240030" y="12847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520"/>
            <p:cNvSpPr/>
            <p:nvPr/>
          </p:nvSpPr>
          <p:spPr>
            <a:xfrm>
              <a:off x="7229475" y="3197545"/>
              <a:ext cx="171451" cy="214265"/>
            </a:xfrm>
            <a:custGeom>
              <a:avLst/>
              <a:gdLst/>
              <a:ahLst/>
              <a:cxnLst/>
              <a:rect l="0" t="0" r="0" b="0"/>
              <a:pathLst>
                <a:path w="171451" h="214265">
                  <a:moveTo>
                    <a:pt x="0" y="8569"/>
                  </a:moveTo>
                  <a:lnTo>
                    <a:pt x="7380" y="1189"/>
                  </a:lnTo>
                  <a:lnTo>
                    <a:pt x="10583" y="527"/>
                  </a:lnTo>
                  <a:lnTo>
                    <a:pt x="15181" y="233"/>
                  </a:lnTo>
                  <a:lnTo>
                    <a:pt x="20400" y="102"/>
                  </a:lnTo>
                  <a:lnTo>
                    <a:pt x="58500" y="0"/>
                  </a:lnTo>
                  <a:lnTo>
                    <a:pt x="62813" y="951"/>
                  </a:lnTo>
                  <a:lnTo>
                    <a:pt x="66640" y="2538"/>
                  </a:lnTo>
                  <a:lnTo>
                    <a:pt x="70144" y="4549"/>
                  </a:lnTo>
                  <a:lnTo>
                    <a:pt x="79117" y="9323"/>
                  </a:lnTo>
                  <a:lnTo>
                    <a:pt x="84177" y="11929"/>
                  </a:lnTo>
                  <a:lnTo>
                    <a:pt x="88503" y="13667"/>
                  </a:lnTo>
                  <a:lnTo>
                    <a:pt x="92340" y="14825"/>
                  </a:lnTo>
                  <a:lnTo>
                    <a:pt x="95849" y="15598"/>
                  </a:lnTo>
                  <a:lnTo>
                    <a:pt x="99142" y="17065"/>
                  </a:lnTo>
                  <a:lnTo>
                    <a:pt x="102289" y="18996"/>
                  </a:lnTo>
                  <a:lnTo>
                    <a:pt x="105340" y="21235"/>
                  </a:lnTo>
                  <a:lnTo>
                    <a:pt x="107374" y="24633"/>
                  </a:lnTo>
                  <a:lnTo>
                    <a:pt x="108730" y="28804"/>
                  </a:lnTo>
                  <a:lnTo>
                    <a:pt x="109635" y="33489"/>
                  </a:lnTo>
                  <a:lnTo>
                    <a:pt x="110237" y="38518"/>
                  </a:lnTo>
                  <a:lnTo>
                    <a:pt x="110639" y="43775"/>
                  </a:lnTo>
                  <a:lnTo>
                    <a:pt x="110906" y="49185"/>
                  </a:lnTo>
                  <a:lnTo>
                    <a:pt x="110132" y="54696"/>
                  </a:lnTo>
                  <a:lnTo>
                    <a:pt x="108664" y="60276"/>
                  </a:lnTo>
                  <a:lnTo>
                    <a:pt x="99463" y="87469"/>
                  </a:lnTo>
                  <a:lnTo>
                    <a:pt x="96789" y="94507"/>
                  </a:lnTo>
                  <a:lnTo>
                    <a:pt x="94053" y="101104"/>
                  </a:lnTo>
                  <a:lnTo>
                    <a:pt x="91277" y="107406"/>
                  </a:lnTo>
                  <a:lnTo>
                    <a:pt x="88473" y="114466"/>
                  </a:lnTo>
                  <a:lnTo>
                    <a:pt x="82818" y="129930"/>
                  </a:lnTo>
                  <a:lnTo>
                    <a:pt x="79978" y="137101"/>
                  </a:lnTo>
                  <a:lnTo>
                    <a:pt x="77130" y="143787"/>
                  </a:lnTo>
                  <a:lnTo>
                    <a:pt x="74280" y="150150"/>
                  </a:lnTo>
                  <a:lnTo>
                    <a:pt x="71428" y="155344"/>
                  </a:lnTo>
                  <a:lnTo>
                    <a:pt x="68574" y="159759"/>
                  </a:lnTo>
                  <a:lnTo>
                    <a:pt x="65717" y="163655"/>
                  </a:lnTo>
                  <a:lnTo>
                    <a:pt x="63814" y="168158"/>
                  </a:lnTo>
                  <a:lnTo>
                    <a:pt x="62545" y="173064"/>
                  </a:lnTo>
                  <a:lnTo>
                    <a:pt x="61699" y="178240"/>
                  </a:lnTo>
                  <a:lnTo>
                    <a:pt x="61135" y="182643"/>
                  </a:lnTo>
                  <a:lnTo>
                    <a:pt x="60759" y="186531"/>
                  </a:lnTo>
                  <a:lnTo>
                    <a:pt x="60509" y="190076"/>
                  </a:lnTo>
                  <a:lnTo>
                    <a:pt x="61294" y="193391"/>
                  </a:lnTo>
                  <a:lnTo>
                    <a:pt x="64706" y="199615"/>
                  </a:lnTo>
                  <a:lnTo>
                    <a:pt x="66858" y="205556"/>
                  </a:lnTo>
                  <a:lnTo>
                    <a:pt x="67432" y="208474"/>
                  </a:lnTo>
                  <a:lnTo>
                    <a:pt x="68767" y="210419"/>
                  </a:lnTo>
                  <a:lnTo>
                    <a:pt x="70610" y="211716"/>
                  </a:lnTo>
                  <a:lnTo>
                    <a:pt x="75196" y="213157"/>
                  </a:lnTo>
                  <a:lnTo>
                    <a:pt x="80411" y="213797"/>
                  </a:lnTo>
                  <a:lnTo>
                    <a:pt x="84087" y="213968"/>
                  </a:lnTo>
                  <a:lnTo>
                    <a:pt x="97410" y="214208"/>
                  </a:lnTo>
                  <a:lnTo>
                    <a:pt x="104571" y="214264"/>
                  </a:lnTo>
                  <a:lnTo>
                    <a:pt x="108767" y="213327"/>
                  </a:lnTo>
                  <a:lnTo>
                    <a:pt x="113468" y="211750"/>
                  </a:lnTo>
                  <a:lnTo>
                    <a:pt x="118508" y="209745"/>
                  </a:lnTo>
                  <a:lnTo>
                    <a:pt x="123773" y="207457"/>
                  </a:lnTo>
                  <a:lnTo>
                    <a:pt x="134702" y="202374"/>
                  </a:lnTo>
                  <a:lnTo>
                    <a:pt x="151565" y="194157"/>
                  </a:lnTo>
                  <a:lnTo>
                    <a:pt x="156288" y="192302"/>
                  </a:lnTo>
                  <a:lnTo>
                    <a:pt x="160390" y="191065"/>
                  </a:lnTo>
                  <a:lnTo>
                    <a:pt x="171450" y="18859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521"/>
            <p:cNvSpPr/>
            <p:nvPr/>
          </p:nvSpPr>
          <p:spPr>
            <a:xfrm>
              <a:off x="7486650" y="3154784"/>
              <a:ext cx="193192" cy="256954"/>
            </a:xfrm>
            <a:custGeom>
              <a:avLst/>
              <a:gdLst/>
              <a:ahLst/>
              <a:cxnLst/>
              <a:rect l="0" t="0" r="0" b="0"/>
              <a:pathLst>
                <a:path w="193192" h="256954">
                  <a:moveTo>
                    <a:pt x="120015" y="8468"/>
                  </a:moveTo>
                  <a:lnTo>
                    <a:pt x="120015" y="249"/>
                  </a:lnTo>
                  <a:lnTo>
                    <a:pt x="115464" y="0"/>
                  </a:lnTo>
                  <a:lnTo>
                    <a:pt x="113171" y="918"/>
                  </a:lnTo>
                  <a:lnTo>
                    <a:pt x="108083" y="4478"/>
                  </a:lnTo>
                  <a:lnTo>
                    <a:pt x="102647" y="6695"/>
                  </a:lnTo>
                  <a:lnTo>
                    <a:pt x="99863" y="7285"/>
                  </a:lnTo>
                  <a:lnTo>
                    <a:pt x="94231" y="10482"/>
                  </a:lnTo>
                  <a:lnTo>
                    <a:pt x="91395" y="12668"/>
                  </a:lnTo>
                  <a:lnTo>
                    <a:pt x="87600" y="15078"/>
                  </a:lnTo>
                  <a:lnTo>
                    <a:pt x="83165" y="17638"/>
                  </a:lnTo>
                  <a:lnTo>
                    <a:pt x="73157" y="23021"/>
                  </a:lnTo>
                  <a:lnTo>
                    <a:pt x="62359" y="28589"/>
                  </a:lnTo>
                  <a:lnTo>
                    <a:pt x="56813" y="30454"/>
                  </a:lnTo>
                  <a:lnTo>
                    <a:pt x="51210" y="31698"/>
                  </a:lnTo>
                  <a:lnTo>
                    <a:pt x="45570" y="32527"/>
                  </a:lnTo>
                  <a:lnTo>
                    <a:pt x="40857" y="34032"/>
                  </a:lnTo>
                  <a:lnTo>
                    <a:pt x="36763" y="35989"/>
                  </a:lnTo>
                  <a:lnTo>
                    <a:pt x="33081" y="38245"/>
                  </a:lnTo>
                  <a:lnTo>
                    <a:pt x="29674" y="39749"/>
                  </a:lnTo>
                  <a:lnTo>
                    <a:pt x="26450" y="40752"/>
                  </a:lnTo>
                  <a:lnTo>
                    <a:pt x="23348" y="41421"/>
                  </a:lnTo>
                  <a:lnTo>
                    <a:pt x="17362" y="42164"/>
                  </a:lnTo>
                  <a:lnTo>
                    <a:pt x="11526" y="42494"/>
                  </a:lnTo>
                  <a:lnTo>
                    <a:pt x="99" y="42756"/>
                  </a:lnTo>
                  <a:lnTo>
                    <a:pt x="13" y="42758"/>
                  </a:lnTo>
                  <a:lnTo>
                    <a:pt x="0" y="140159"/>
                  </a:lnTo>
                  <a:lnTo>
                    <a:pt x="952" y="141982"/>
                  </a:lnTo>
                  <a:lnTo>
                    <a:pt x="2540" y="143198"/>
                  </a:lnTo>
                  <a:lnTo>
                    <a:pt x="7380" y="145148"/>
                  </a:lnTo>
                  <a:lnTo>
                    <a:pt x="12770" y="145486"/>
                  </a:lnTo>
                  <a:lnTo>
                    <a:pt x="20400" y="145586"/>
                  </a:lnTo>
                  <a:lnTo>
                    <a:pt x="24077" y="144647"/>
                  </a:lnTo>
                  <a:lnTo>
                    <a:pt x="28433" y="143070"/>
                  </a:lnTo>
                  <a:lnTo>
                    <a:pt x="33244" y="141065"/>
                  </a:lnTo>
                  <a:lnTo>
                    <a:pt x="38355" y="138776"/>
                  </a:lnTo>
                  <a:lnTo>
                    <a:pt x="49114" y="133693"/>
                  </a:lnTo>
                  <a:lnTo>
                    <a:pt x="65882" y="125476"/>
                  </a:lnTo>
                  <a:lnTo>
                    <a:pt x="71544" y="123621"/>
                  </a:lnTo>
                  <a:lnTo>
                    <a:pt x="77223" y="122384"/>
                  </a:lnTo>
                  <a:lnTo>
                    <a:pt x="82915" y="121560"/>
                  </a:lnTo>
                  <a:lnTo>
                    <a:pt x="88613" y="120057"/>
                  </a:lnTo>
                  <a:lnTo>
                    <a:pt x="94318" y="118104"/>
                  </a:lnTo>
                  <a:lnTo>
                    <a:pt x="100026" y="115848"/>
                  </a:lnTo>
                  <a:lnTo>
                    <a:pt x="105736" y="114345"/>
                  </a:lnTo>
                  <a:lnTo>
                    <a:pt x="111449" y="113343"/>
                  </a:lnTo>
                  <a:lnTo>
                    <a:pt x="117161" y="112674"/>
                  </a:lnTo>
                  <a:lnTo>
                    <a:pt x="122875" y="112229"/>
                  </a:lnTo>
                  <a:lnTo>
                    <a:pt x="128589" y="111932"/>
                  </a:lnTo>
                  <a:lnTo>
                    <a:pt x="140018" y="111602"/>
                  </a:lnTo>
                  <a:lnTo>
                    <a:pt x="151448" y="111456"/>
                  </a:lnTo>
                  <a:lnTo>
                    <a:pt x="156210" y="112369"/>
                  </a:lnTo>
                  <a:lnTo>
                    <a:pt x="160337" y="113930"/>
                  </a:lnTo>
                  <a:lnTo>
                    <a:pt x="164041" y="115924"/>
                  </a:lnTo>
                  <a:lnTo>
                    <a:pt x="167464" y="118205"/>
                  </a:lnTo>
                  <a:lnTo>
                    <a:pt x="170697" y="120679"/>
                  </a:lnTo>
                  <a:lnTo>
                    <a:pt x="173806" y="123280"/>
                  </a:lnTo>
                  <a:lnTo>
                    <a:pt x="179799" y="128711"/>
                  </a:lnTo>
                  <a:lnTo>
                    <a:pt x="182731" y="131492"/>
                  </a:lnTo>
                  <a:lnTo>
                    <a:pt x="184686" y="134299"/>
                  </a:lnTo>
                  <a:lnTo>
                    <a:pt x="186857" y="139958"/>
                  </a:lnTo>
                  <a:lnTo>
                    <a:pt x="188389" y="143753"/>
                  </a:lnTo>
                  <a:lnTo>
                    <a:pt x="190362" y="148188"/>
                  </a:lnTo>
                  <a:lnTo>
                    <a:pt x="192630" y="153050"/>
                  </a:lnTo>
                  <a:lnTo>
                    <a:pt x="193191" y="158196"/>
                  </a:lnTo>
                  <a:lnTo>
                    <a:pt x="192611" y="163532"/>
                  </a:lnTo>
                  <a:lnTo>
                    <a:pt x="191272" y="168994"/>
                  </a:lnTo>
                  <a:lnTo>
                    <a:pt x="189427" y="173588"/>
                  </a:lnTo>
                  <a:lnTo>
                    <a:pt x="184837" y="181232"/>
                  </a:lnTo>
                  <a:lnTo>
                    <a:pt x="182280" y="185557"/>
                  </a:lnTo>
                  <a:lnTo>
                    <a:pt x="179623" y="190345"/>
                  </a:lnTo>
                  <a:lnTo>
                    <a:pt x="176898" y="195442"/>
                  </a:lnTo>
                  <a:lnTo>
                    <a:pt x="173177" y="200745"/>
                  </a:lnTo>
                  <a:lnTo>
                    <a:pt x="168791" y="206185"/>
                  </a:lnTo>
                  <a:lnTo>
                    <a:pt x="163962" y="211717"/>
                  </a:lnTo>
                  <a:lnTo>
                    <a:pt x="156057" y="220403"/>
                  </a:lnTo>
                  <a:lnTo>
                    <a:pt x="149369" y="227439"/>
                  </a:lnTo>
                  <a:lnTo>
                    <a:pt x="134404" y="242644"/>
                  </a:lnTo>
                  <a:lnTo>
                    <a:pt x="131513" y="244595"/>
                  </a:lnTo>
                  <a:lnTo>
                    <a:pt x="125760" y="246764"/>
                  </a:lnTo>
                  <a:lnTo>
                    <a:pt x="120028" y="250267"/>
                  </a:lnTo>
                  <a:lnTo>
                    <a:pt x="117167" y="252535"/>
                  </a:lnTo>
                  <a:lnTo>
                    <a:pt x="111446" y="255055"/>
                  </a:lnTo>
                  <a:lnTo>
                    <a:pt x="105729" y="256175"/>
                  </a:lnTo>
                  <a:lnTo>
                    <a:pt x="100014" y="256672"/>
                  </a:lnTo>
                  <a:lnTo>
                    <a:pt x="94298" y="256894"/>
                  </a:lnTo>
                  <a:lnTo>
                    <a:pt x="91440" y="256953"/>
                  </a:lnTo>
                  <a:lnTo>
                    <a:pt x="89535" y="256039"/>
                  </a:lnTo>
                  <a:lnTo>
                    <a:pt x="88265" y="254478"/>
                  </a:lnTo>
                  <a:lnTo>
                    <a:pt x="85725" y="2484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522"/>
            <p:cNvSpPr/>
            <p:nvPr/>
          </p:nvSpPr>
          <p:spPr>
            <a:xfrm>
              <a:off x="7778115" y="3197542"/>
              <a:ext cx="128588" cy="17146"/>
            </a:xfrm>
            <a:custGeom>
              <a:avLst/>
              <a:gdLst/>
              <a:ahLst/>
              <a:cxnLst/>
              <a:rect l="0" t="0" r="0" b="0"/>
              <a:pathLst>
                <a:path w="128588" h="17146">
                  <a:moveTo>
                    <a:pt x="0" y="17145"/>
                  </a:moveTo>
                  <a:lnTo>
                    <a:pt x="50200" y="17145"/>
                  </a:lnTo>
                  <a:lnTo>
                    <a:pt x="54422" y="16193"/>
                  </a:lnTo>
                  <a:lnTo>
                    <a:pt x="58189" y="14605"/>
                  </a:lnTo>
                  <a:lnTo>
                    <a:pt x="61652" y="12594"/>
                  </a:lnTo>
                  <a:lnTo>
                    <a:pt x="65867" y="11253"/>
                  </a:lnTo>
                  <a:lnTo>
                    <a:pt x="70581" y="10360"/>
                  </a:lnTo>
                  <a:lnTo>
                    <a:pt x="75628" y="9764"/>
                  </a:lnTo>
                  <a:lnTo>
                    <a:pt x="79947" y="9367"/>
                  </a:lnTo>
                  <a:lnTo>
                    <a:pt x="83777" y="9102"/>
                  </a:lnTo>
                  <a:lnTo>
                    <a:pt x="87283" y="8926"/>
                  </a:lnTo>
                  <a:lnTo>
                    <a:pt x="96260" y="8729"/>
                  </a:lnTo>
                  <a:lnTo>
                    <a:pt x="101321" y="8677"/>
                  </a:lnTo>
                  <a:lnTo>
                    <a:pt x="105647" y="7690"/>
                  </a:lnTo>
                  <a:lnTo>
                    <a:pt x="109484" y="6079"/>
                  </a:lnTo>
                  <a:lnTo>
                    <a:pt x="112994" y="4053"/>
                  </a:lnTo>
                  <a:lnTo>
                    <a:pt x="116287" y="2702"/>
                  </a:lnTo>
                  <a:lnTo>
                    <a:pt x="119435" y="1801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523"/>
            <p:cNvSpPr/>
            <p:nvPr/>
          </p:nvSpPr>
          <p:spPr>
            <a:xfrm>
              <a:off x="7795259" y="3283267"/>
              <a:ext cx="145734" cy="17115"/>
            </a:xfrm>
            <a:custGeom>
              <a:avLst/>
              <a:gdLst/>
              <a:ahLst/>
              <a:cxnLst/>
              <a:rect l="0" t="0" r="0" b="0"/>
              <a:pathLst>
                <a:path w="145734" h="17115">
                  <a:moveTo>
                    <a:pt x="0" y="8573"/>
                  </a:moveTo>
                  <a:lnTo>
                    <a:pt x="0" y="15954"/>
                  </a:lnTo>
                  <a:lnTo>
                    <a:pt x="953" y="16351"/>
                  </a:lnTo>
                  <a:lnTo>
                    <a:pt x="4551" y="16792"/>
                  </a:lnTo>
                  <a:lnTo>
                    <a:pt x="8732" y="17075"/>
                  </a:lnTo>
                  <a:lnTo>
                    <a:pt x="12772" y="17114"/>
                  </a:lnTo>
                  <a:lnTo>
                    <a:pt x="16134" y="16172"/>
                  </a:lnTo>
                  <a:lnTo>
                    <a:pt x="20282" y="14591"/>
                  </a:lnTo>
                  <a:lnTo>
                    <a:pt x="24951" y="12585"/>
                  </a:lnTo>
                  <a:lnTo>
                    <a:pt x="29017" y="11248"/>
                  </a:lnTo>
                  <a:lnTo>
                    <a:pt x="32680" y="10356"/>
                  </a:lnTo>
                  <a:lnTo>
                    <a:pt x="36074" y="9762"/>
                  </a:lnTo>
                  <a:lnTo>
                    <a:pt x="40242" y="8413"/>
                  </a:lnTo>
                  <a:lnTo>
                    <a:pt x="44926" y="6561"/>
                  </a:lnTo>
                  <a:lnTo>
                    <a:pt x="49954" y="4374"/>
                  </a:lnTo>
                  <a:lnTo>
                    <a:pt x="55210" y="2916"/>
                  </a:lnTo>
                  <a:lnTo>
                    <a:pt x="60620" y="1944"/>
                  </a:lnTo>
                  <a:lnTo>
                    <a:pt x="66130" y="1296"/>
                  </a:lnTo>
                  <a:lnTo>
                    <a:pt x="71709" y="864"/>
                  </a:lnTo>
                  <a:lnTo>
                    <a:pt x="77334" y="576"/>
                  </a:lnTo>
                  <a:lnTo>
                    <a:pt x="88664" y="256"/>
                  </a:lnTo>
                  <a:lnTo>
                    <a:pt x="133176" y="7"/>
                  </a:lnTo>
                  <a:lnTo>
                    <a:pt x="14573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524"/>
            <p:cNvSpPr/>
            <p:nvPr/>
          </p:nvSpPr>
          <p:spPr>
            <a:xfrm>
              <a:off x="8086725" y="3104544"/>
              <a:ext cx="197168" cy="281187"/>
            </a:xfrm>
            <a:custGeom>
              <a:avLst/>
              <a:gdLst/>
              <a:ahLst/>
              <a:cxnLst/>
              <a:rect l="0" t="0" r="0" b="0"/>
              <a:pathLst>
                <a:path w="197168" h="281187">
                  <a:moveTo>
                    <a:pt x="0" y="32991"/>
                  </a:moveTo>
                  <a:lnTo>
                    <a:pt x="0" y="17390"/>
                  </a:lnTo>
                  <a:lnTo>
                    <a:pt x="952" y="16875"/>
                  </a:lnTo>
                  <a:lnTo>
                    <a:pt x="4550" y="16303"/>
                  </a:lnTo>
                  <a:lnTo>
                    <a:pt x="6843" y="15198"/>
                  </a:lnTo>
                  <a:lnTo>
                    <a:pt x="11931" y="11430"/>
                  </a:lnTo>
                  <a:lnTo>
                    <a:pt x="14622" y="10045"/>
                  </a:lnTo>
                  <a:lnTo>
                    <a:pt x="20151" y="8505"/>
                  </a:lnTo>
                  <a:lnTo>
                    <a:pt x="25783" y="5281"/>
                  </a:lnTo>
                  <a:lnTo>
                    <a:pt x="28619" y="3087"/>
                  </a:lnTo>
                  <a:lnTo>
                    <a:pt x="34309" y="650"/>
                  </a:lnTo>
                  <a:lnTo>
                    <a:pt x="37160" y="0"/>
                  </a:lnTo>
                  <a:lnTo>
                    <a:pt x="40966" y="519"/>
                  </a:lnTo>
                  <a:lnTo>
                    <a:pt x="45408" y="1818"/>
                  </a:lnTo>
                  <a:lnTo>
                    <a:pt x="50274" y="3637"/>
                  </a:lnTo>
                  <a:lnTo>
                    <a:pt x="55423" y="4849"/>
                  </a:lnTo>
                  <a:lnTo>
                    <a:pt x="60762" y="5657"/>
                  </a:lnTo>
                  <a:lnTo>
                    <a:pt x="66225" y="6196"/>
                  </a:lnTo>
                  <a:lnTo>
                    <a:pt x="70820" y="7507"/>
                  </a:lnTo>
                  <a:lnTo>
                    <a:pt x="74835" y="9334"/>
                  </a:lnTo>
                  <a:lnTo>
                    <a:pt x="78465" y="11505"/>
                  </a:lnTo>
                  <a:lnTo>
                    <a:pt x="82791" y="13904"/>
                  </a:lnTo>
                  <a:lnTo>
                    <a:pt x="92675" y="19110"/>
                  </a:lnTo>
                  <a:lnTo>
                    <a:pt x="97979" y="22785"/>
                  </a:lnTo>
                  <a:lnTo>
                    <a:pt x="103419" y="27139"/>
                  </a:lnTo>
                  <a:lnTo>
                    <a:pt x="108952" y="31947"/>
                  </a:lnTo>
                  <a:lnTo>
                    <a:pt x="117638" y="39829"/>
                  </a:lnTo>
                  <a:lnTo>
                    <a:pt x="121288" y="43265"/>
                  </a:lnTo>
                  <a:lnTo>
                    <a:pt x="123721" y="47460"/>
                  </a:lnTo>
                  <a:lnTo>
                    <a:pt x="125343" y="52162"/>
                  </a:lnTo>
                  <a:lnTo>
                    <a:pt x="126424" y="57201"/>
                  </a:lnTo>
                  <a:lnTo>
                    <a:pt x="128097" y="63419"/>
                  </a:lnTo>
                  <a:lnTo>
                    <a:pt x="132497" y="77947"/>
                  </a:lnTo>
                  <a:lnTo>
                    <a:pt x="133098" y="84869"/>
                  </a:lnTo>
                  <a:lnTo>
                    <a:pt x="132548" y="91389"/>
                  </a:lnTo>
                  <a:lnTo>
                    <a:pt x="131227" y="97640"/>
                  </a:lnTo>
                  <a:lnTo>
                    <a:pt x="130347" y="104665"/>
                  </a:lnTo>
                  <a:lnTo>
                    <a:pt x="129761" y="112206"/>
                  </a:lnTo>
                  <a:lnTo>
                    <a:pt x="129109" y="127252"/>
                  </a:lnTo>
                  <a:lnTo>
                    <a:pt x="128820" y="140290"/>
                  </a:lnTo>
                  <a:lnTo>
                    <a:pt x="127789" y="147386"/>
                  </a:lnTo>
                  <a:lnTo>
                    <a:pt x="126150" y="154974"/>
                  </a:lnTo>
                  <a:lnTo>
                    <a:pt x="124105" y="162890"/>
                  </a:lnTo>
                  <a:lnTo>
                    <a:pt x="121789" y="171025"/>
                  </a:lnTo>
                  <a:lnTo>
                    <a:pt x="116676" y="187684"/>
                  </a:lnTo>
                  <a:lnTo>
                    <a:pt x="113979" y="195175"/>
                  </a:lnTo>
                  <a:lnTo>
                    <a:pt x="111228" y="202073"/>
                  </a:lnTo>
                  <a:lnTo>
                    <a:pt x="108442" y="208577"/>
                  </a:lnTo>
                  <a:lnTo>
                    <a:pt x="104680" y="214818"/>
                  </a:lnTo>
                  <a:lnTo>
                    <a:pt x="100266" y="220884"/>
                  </a:lnTo>
                  <a:lnTo>
                    <a:pt x="95418" y="226833"/>
                  </a:lnTo>
                  <a:lnTo>
                    <a:pt x="91235" y="231751"/>
                  </a:lnTo>
                  <a:lnTo>
                    <a:pt x="87493" y="235983"/>
                  </a:lnTo>
                  <a:lnTo>
                    <a:pt x="84046" y="239756"/>
                  </a:lnTo>
                  <a:lnTo>
                    <a:pt x="75137" y="249029"/>
                  </a:lnTo>
                  <a:lnTo>
                    <a:pt x="58445" y="265953"/>
                  </a:lnTo>
                  <a:lnTo>
                    <a:pt x="55156" y="268309"/>
                  </a:lnTo>
                  <a:lnTo>
                    <a:pt x="52010" y="269880"/>
                  </a:lnTo>
                  <a:lnTo>
                    <a:pt x="48961" y="270927"/>
                  </a:lnTo>
                  <a:lnTo>
                    <a:pt x="43033" y="274630"/>
                  </a:lnTo>
                  <a:lnTo>
                    <a:pt x="40118" y="276951"/>
                  </a:lnTo>
                  <a:lnTo>
                    <a:pt x="34340" y="279530"/>
                  </a:lnTo>
                  <a:lnTo>
                    <a:pt x="28597" y="280676"/>
                  </a:lnTo>
                  <a:lnTo>
                    <a:pt x="22869" y="281186"/>
                  </a:lnTo>
                  <a:lnTo>
                    <a:pt x="20008" y="280369"/>
                  </a:lnTo>
                  <a:lnTo>
                    <a:pt x="14290" y="276922"/>
                  </a:lnTo>
                  <a:lnTo>
                    <a:pt x="8573" y="272214"/>
                  </a:lnTo>
                  <a:lnTo>
                    <a:pt x="5716" y="269626"/>
                  </a:lnTo>
                  <a:lnTo>
                    <a:pt x="3811" y="266947"/>
                  </a:lnTo>
                  <a:lnTo>
                    <a:pt x="1692" y="261431"/>
                  </a:lnTo>
                  <a:lnTo>
                    <a:pt x="501" y="252971"/>
                  </a:lnTo>
                  <a:lnTo>
                    <a:pt x="148" y="244432"/>
                  </a:lnTo>
                  <a:lnTo>
                    <a:pt x="20" y="230156"/>
                  </a:lnTo>
                  <a:lnTo>
                    <a:pt x="13" y="227299"/>
                  </a:lnTo>
                  <a:lnTo>
                    <a:pt x="961" y="224442"/>
                  </a:lnTo>
                  <a:lnTo>
                    <a:pt x="4555" y="218728"/>
                  </a:lnTo>
                  <a:lnTo>
                    <a:pt x="9327" y="213013"/>
                  </a:lnTo>
                  <a:lnTo>
                    <a:pt x="11932" y="210156"/>
                  </a:lnTo>
                  <a:lnTo>
                    <a:pt x="14623" y="208251"/>
                  </a:lnTo>
                  <a:lnTo>
                    <a:pt x="20151" y="206134"/>
                  </a:lnTo>
                  <a:lnTo>
                    <a:pt x="25783" y="202653"/>
                  </a:lnTo>
                  <a:lnTo>
                    <a:pt x="28619" y="200392"/>
                  </a:lnTo>
                  <a:lnTo>
                    <a:pt x="31461" y="198884"/>
                  </a:lnTo>
                  <a:lnTo>
                    <a:pt x="37160" y="197208"/>
                  </a:lnTo>
                  <a:lnTo>
                    <a:pt x="40966" y="196761"/>
                  </a:lnTo>
                  <a:lnTo>
                    <a:pt x="45408" y="196464"/>
                  </a:lnTo>
                  <a:lnTo>
                    <a:pt x="50274" y="196265"/>
                  </a:lnTo>
                  <a:lnTo>
                    <a:pt x="60762" y="196045"/>
                  </a:lnTo>
                  <a:lnTo>
                    <a:pt x="83016" y="195903"/>
                  </a:lnTo>
                  <a:lnTo>
                    <a:pt x="88682" y="196844"/>
                  </a:lnTo>
                  <a:lnTo>
                    <a:pt x="94363" y="198424"/>
                  </a:lnTo>
                  <a:lnTo>
                    <a:pt x="100055" y="200429"/>
                  </a:lnTo>
                  <a:lnTo>
                    <a:pt x="105757" y="201766"/>
                  </a:lnTo>
                  <a:lnTo>
                    <a:pt x="111462" y="202658"/>
                  </a:lnTo>
                  <a:lnTo>
                    <a:pt x="117171" y="203252"/>
                  </a:lnTo>
                  <a:lnTo>
                    <a:pt x="121928" y="204601"/>
                  </a:lnTo>
                  <a:lnTo>
                    <a:pt x="126052" y="206452"/>
                  </a:lnTo>
                  <a:lnTo>
                    <a:pt x="129756" y="208639"/>
                  </a:lnTo>
                  <a:lnTo>
                    <a:pt x="134128" y="211050"/>
                  </a:lnTo>
                  <a:lnTo>
                    <a:pt x="144068" y="216268"/>
                  </a:lnTo>
                  <a:lnTo>
                    <a:pt x="148433" y="218040"/>
                  </a:lnTo>
                  <a:lnTo>
                    <a:pt x="152296" y="219222"/>
                  </a:lnTo>
                  <a:lnTo>
                    <a:pt x="155822" y="220010"/>
                  </a:lnTo>
                  <a:lnTo>
                    <a:pt x="159126" y="221488"/>
                  </a:lnTo>
                  <a:lnTo>
                    <a:pt x="162282" y="223426"/>
                  </a:lnTo>
                  <a:lnTo>
                    <a:pt x="168328" y="228118"/>
                  </a:lnTo>
                  <a:lnTo>
                    <a:pt x="174189" y="233379"/>
                  </a:lnTo>
                  <a:lnTo>
                    <a:pt x="179822" y="238626"/>
                  </a:lnTo>
                  <a:lnTo>
                    <a:pt x="184061" y="242812"/>
                  </a:lnTo>
                  <a:lnTo>
                    <a:pt x="186525" y="244309"/>
                  </a:lnTo>
                  <a:lnTo>
                    <a:pt x="189120" y="245307"/>
                  </a:lnTo>
                  <a:lnTo>
                    <a:pt x="197167" y="2473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525"/>
            <p:cNvSpPr/>
            <p:nvPr/>
          </p:nvSpPr>
          <p:spPr>
            <a:xfrm>
              <a:off x="8344079" y="3094780"/>
              <a:ext cx="153975" cy="291206"/>
            </a:xfrm>
            <a:custGeom>
              <a:avLst/>
              <a:gdLst/>
              <a:ahLst/>
              <a:cxnLst/>
              <a:rect l="0" t="0" r="0" b="0"/>
              <a:pathLst>
                <a:path w="153975" h="291206">
                  <a:moveTo>
                    <a:pt x="102690" y="17037"/>
                  </a:moveTo>
                  <a:lnTo>
                    <a:pt x="102690" y="4019"/>
                  </a:lnTo>
                  <a:lnTo>
                    <a:pt x="101738" y="2643"/>
                  </a:lnTo>
                  <a:lnTo>
                    <a:pt x="100151" y="1726"/>
                  </a:lnTo>
                  <a:lnTo>
                    <a:pt x="95846" y="707"/>
                  </a:lnTo>
                  <a:lnTo>
                    <a:pt x="93366" y="435"/>
                  </a:lnTo>
                  <a:lnTo>
                    <a:pt x="90759" y="254"/>
                  </a:lnTo>
                  <a:lnTo>
                    <a:pt x="88069" y="133"/>
                  </a:lnTo>
                  <a:lnTo>
                    <a:pt x="82539" y="0"/>
                  </a:lnTo>
                  <a:lnTo>
                    <a:pt x="78779" y="916"/>
                  </a:lnTo>
                  <a:lnTo>
                    <a:pt x="74367" y="2480"/>
                  </a:lnTo>
                  <a:lnTo>
                    <a:pt x="69520" y="4475"/>
                  </a:lnTo>
                  <a:lnTo>
                    <a:pt x="65337" y="6757"/>
                  </a:lnTo>
                  <a:lnTo>
                    <a:pt x="61596" y="9231"/>
                  </a:lnTo>
                  <a:lnTo>
                    <a:pt x="58149" y="11833"/>
                  </a:lnTo>
                  <a:lnTo>
                    <a:pt x="54899" y="14520"/>
                  </a:lnTo>
                  <a:lnTo>
                    <a:pt x="51780" y="17264"/>
                  </a:lnTo>
                  <a:lnTo>
                    <a:pt x="48747" y="20046"/>
                  </a:lnTo>
                  <a:lnTo>
                    <a:pt x="45774" y="23806"/>
                  </a:lnTo>
                  <a:lnTo>
                    <a:pt x="42838" y="28217"/>
                  </a:lnTo>
                  <a:lnTo>
                    <a:pt x="39929" y="33063"/>
                  </a:lnTo>
                  <a:lnTo>
                    <a:pt x="37038" y="37246"/>
                  </a:lnTo>
                  <a:lnTo>
                    <a:pt x="34156" y="40987"/>
                  </a:lnTo>
                  <a:lnTo>
                    <a:pt x="31284" y="44434"/>
                  </a:lnTo>
                  <a:lnTo>
                    <a:pt x="27464" y="48637"/>
                  </a:lnTo>
                  <a:lnTo>
                    <a:pt x="18139" y="58386"/>
                  </a:lnTo>
                  <a:lnTo>
                    <a:pt x="13938" y="63653"/>
                  </a:lnTo>
                  <a:lnTo>
                    <a:pt x="10184" y="69070"/>
                  </a:lnTo>
                  <a:lnTo>
                    <a:pt x="6730" y="74585"/>
                  </a:lnTo>
                  <a:lnTo>
                    <a:pt x="2892" y="83254"/>
                  </a:lnTo>
                  <a:lnTo>
                    <a:pt x="1185" y="90282"/>
                  </a:lnTo>
                  <a:lnTo>
                    <a:pt x="427" y="96580"/>
                  </a:lnTo>
                  <a:lnTo>
                    <a:pt x="0" y="105481"/>
                  </a:lnTo>
                  <a:lnTo>
                    <a:pt x="893" y="108385"/>
                  </a:lnTo>
                  <a:lnTo>
                    <a:pt x="4425" y="114151"/>
                  </a:lnTo>
                  <a:lnTo>
                    <a:pt x="6629" y="119889"/>
                  </a:lnTo>
                  <a:lnTo>
                    <a:pt x="7218" y="122753"/>
                  </a:lnTo>
                  <a:lnTo>
                    <a:pt x="10411" y="128474"/>
                  </a:lnTo>
                  <a:lnTo>
                    <a:pt x="15005" y="134192"/>
                  </a:lnTo>
                  <a:lnTo>
                    <a:pt x="17563" y="137051"/>
                  </a:lnTo>
                  <a:lnTo>
                    <a:pt x="20222" y="139909"/>
                  </a:lnTo>
                  <a:lnTo>
                    <a:pt x="23900" y="141814"/>
                  </a:lnTo>
                  <a:lnTo>
                    <a:pt x="28256" y="143084"/>
                  </a:lnTo>
                  <a:lnTo>
                    <a:pt x="33064" y="143931"/>
                  </a:lnTo>
                  <a:lnTo>
                    <a:pt x="37223" y="145448"/>
                  </a:lnTo>
                  <a:lnTo>
                    <a:pt x="40948" y="147412"/>
                  </a:lnTo>
                  <a:lnTo>
                    <a:pt x="44384" y="149674"/>
                  </a:lnTo>
                  <a:lnTo>
                    <a:pt x="48580" y="152134"/>
                  </a:lnTo>
                  <a:lnTo>
                    <a:pt x="53282" y="154727"/>
                  </a:lnTo>
                  <a:lnTo>
                    <a:pt x="63586" y="160148"/>
                  </a:lnTo>
                  <a:lnTo>
                    <a:pt x="74516" y="165732"/>
                  </a:lnTo>
                  <a:lnTo>
                    <a:pt x="80098" y="167602"/>
                  </a:lnTo>
                  <a:lnTo>
                    <a:pt x="85724" y="168849"/>
                  </a:lnTo>
                  <a:lnTo>
                    <a:pt x="91379" y="169680"/>
                  </a:lnTo>
                  <a:lnTo>
                    <a:pt x="97054" y="172139"/>
                  </a:lnTo>
                  <a:lnTo>
                    <a:pt x="102743" y="175683"/>
                  </a:lnTo>
                  <a:lnTo>
                    <a:pt x="108441" y="179951"/>
                  </a:lnTo>
                  <a:lnTo>
                    <a:pt x="113192" y="183749"/>
                  </a:lnTo>
                  <a:lnTo>
                    <a:pt x="117312" y="187234"/>
                  </a:lnTo>
                  <a:lnTo>
                    <a:pt x="121010" y="190509"/>
                  </a:lnTo>
                  <a:lnTo>
                    <a:pt x="125381" y="193645"/>
                  </a:lnTo>
                  <a:lnTo>
                    <a:pt x="130201" y="196688"/>
                  </a:lnTo>
                  <a:lnTo>
                    <a:pt x="135318" y="199670"/>
                  </a:lnTo>
                  <a:lnTo>
                    <a:pt x="138730" y="202610"/>
                  </a:lnTo>
                  <a:lnTo>
                    <a:pt x="141004" y="205522"/>
                  </a:lnTo>
                  <a:lnTo>
                    <a:pt x="146745" y="216712"/>
                  </a:lnTo>
                  <a:lnTo>
                    <a:pt x="150846" y="225797"/>
                  </a:lnTo>
                  <a:lnTo>
                    <a:pt x="152668" y="233009"/>
                  </a:lnTo>
                  <a:lnTo>
                    <a:pt x="152201" y="236266"/>
                  </a:lnTo>
                  <a:lnTo>
                    <a:pt x="150938" y="239390"/>
                  </a:lnTo>
                  <a:lnTo>
                    <a:pt x="149143" y="242425"/>
                  </a:lnTo>
                  <a:lnTo>
                    <a:pt x="147149" y="250877"/>
                  </a:lnTo>
                  <a:lnTo>
                    <a:pt x="146616" y="255798"/>
                  </a:lnTo>
                  <a:lnTo>
                    <a:pt x="145309" y="260031"/>
                  </a:lnTo>
                  <a:lnTo>
                    <a:pt x="141318" y="267274"/>
                  </a:lnTo>
                  <a:lnTo>
                    <a:pt x="138920" y="270540"/>
                  </a:lnTo>
                  <a:lnTo>
                    <a:pt x="136369" y="273669"/>
                  </a:lnTo>
                  <a:lnTo>
                    <a:pt x="133715" y="276708"/>
                  </a:lnTo>
                  <a:lnTo>
                    <a:pt x="130041" y="279686"/>
                  </a:lnTo>
                  <a:lnTo>
                    <a:pt x="125687" y="282624"/>
                  </a:lnTo>
                  <a:lnTo>
                    <a:pt x="120879" y="285535"/>
                  </a:lnTo>
                  <a:lnTo>
                    <a:pt x="116721" y="287475"/>
                  </a:lnTo>
                  <a:lnTo>
                    <a:pt x="112997" y="288770"/>
                  </a:lnTo>
                  <a:lnTo>
                    <a:pt x="109562" y="289632"/>
                  </a:lnTo>
                  <a:lnTo>
                    <a:pt x="105366" y="290207"/>
                  </a:lnTo>
                  <a:lnTo>
                    <a:pt x="100665" y="290590"/>
                  </a:lnTo>
                  <a:lnTo>
                    <a:pt x="91313" y="291016"/>
                  </a:lnTo>
                  <a:lnTo>
                    <a:pt x="83981" y="291205"/>
                  </a:lnTo>
                  <a:lnTo>
                    <a:pt x="79740" y="290304"/>
                  </a:lnTo>
                  <a:lnTo>
                    <a:pt x="75008" y="288750"/>
                  </a:lnTo>
                  <a:lnTo>
                    <a:pt x="69948" y="286761"/>
                  </a:lnTo>
                  <a:lnTo>
                    <a:pt x="65622" y="284483"/>
                  </a:lnTo>
                  <a:lnTo>
                    <a:pt x="61786" y="282012"/>
                  </a:lnTo>
                  <a:lnTo>
                    <a:pt x="58276" y="279412"/>
                  </a:lnTo>
                  <a:lnTo>
                    <a:pt x="54983" y="275773"/>
                  </a:lnTo>
                  <a:lnTo>
                    <a:pt x="51837" y="271443"/>
                  </a:lnTo>
                  <a:lnTo>
                    <a:pt x="48785" y="266651"/>
                  </a:lnTo>
                  <a:lnTo>
                    <a:pt x="45395" y="258787"/>
                  </a:lnTo>
                  <a:lnTo>
                    <a:pt x="43888" y="251164"/>
                  </a:lnTo>
                  <a:lnTo>
                    <a:pt x="43487" y="246464"/>
                  </a:lnTo>
                  <a:lnTo>
                    <a:pt x="43219" y="241426"/>
                  </a:lnTo>
                  <a:lnTo>
                    <a:pt x="42922" y="228208"/>
                  </a:lnTo>
                  <a:lnTo>
                    <a:pt x="42842" y="220683"/>
                  </a:lnTo>
                  <a:lnTo>
                    <a:pt x="43741" y="213761"/>
                  </a:lnTo>
                  <a:lnTo>
                    <a:pt x="45294" y="207241"/>
                  </a:lnTo>
                  <a:lnTo>
                    <a:pt x="54630" y="178539"/>
                  </a:lnTo>
                  <a:lnTo>
                    <a:pt x="58267" y="171378"/>
                  </a:lnTo>
                  <a:lnTo>
                    <a:pt x="62598" y="164698"/>
                  </a:lnTo>
                  <a:lnTo>
                    <a:pt x="67390" y="158340"/>
                  </a:lnTo>
                  <a:lnTo>
                    <a:pt x="71537" y="151244"/>
                  </a:lnTo>
                  <a:lnTo>
                    <a:pt x="75254" y="143656"/>
                  </a:lnTo>
                  <a:lnTo>
                    <a:pt x="78684" y="135740"/>
                  </a:lnTo>
                  <a:lnTo>
                    <a:pt x="82876" y="128557"/>
                  </a:lnTo>
                  <a:lnTo>
                    <a:pt x="87576" y="121864"/>
                  </a:lnTo>
                  <a:lnTo>
                    <a:pt x="92614" y="115497"/>
                  </a:lnTo>
                  <a:lnTo>
                    <a:pt x="96925" y="108394"/>
                  </a:lnTo>
                  <a:lnTo>
                    <a:pt x="100752" y="100802"/>
                  </a:lnTo>
                  <a:lnTo>
                    <a:pt x="104256" y="92883"/>
                  </a:lnTo>
                  <a:lnTo>
                    <a:pt x="108496" y="85698"/>
                  </a:lnTo>
                  <a:lnTo>
                    <a:pt x="113229" y="79004"/>
                  </a:lnTo>
                  <a:lnTo>
                    <a:pt x="118289" y="72636"/>
                  </a:lnTo>
                  <a:lnTo>
                    <a:pt x="122614" y="66485"/>
                  </a:lnTo>
                  <a:lnTo>
                    <a:pt x="126450" y="60480"/>
                  </a:lnTo>
                  <a:lnTo>
                    <a:pt x="129960" y="54572"/>
                  </a:lnTo>
                  <a:lnTo>
                    <a:pt x="133253" y="49680"/>
                  </a:lnTo>
                  <a:lnTo>
                    <a:pt x="136401" y="45467"/>
                  </a:lnTo>
                  <a:lnTo>
                    <a:pt x="139452" y="41705"/>
                  </a:lnTo>
                  <a:lnTo>
                    <a:pt x="142438" y="38245"/>
                  </a:lnTo>
                  <a:lnTo>
                    <a:pt x="145381" y="34986"/>
                  </a:lnTo>
                  <a:lnTo>
                    <a:pt x="148296" y="31860"/>
                  </a:lnTo>
                  <a:lnTo>
                    <a:pt x="150239" y="28824"/>
                  </a:lnTo>
                  <a:lnTo>
                    <a:pt x="152399" y="22911"/>
                  </a:lnTo>
                  <a:lnTo>
                    <a:pt x="153614" y="14227"/>
                  </a:lnTo>
                  <a:lnTo>
                    <a:pt x="153974" y="10172"/>
                  </a:lnTo>
                  <a:lnTo>
                    <a:pt x="153072" y="9603"/>
                  </a:lnTo>
                  <a:lnTo>
                    <a:pt x="149529" y="8971"/>
                  </a:lnTo>
                  <a:lnTo>
                    <a:pt x="145553" y="8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526"/>
            <p:cNvSpPr/>
            <p:nvPr/>
          </p:nvSpPr>
          <p:spPr>
            <a:xfrm>
              <a:off x="8558619" y="3086484"/>
              <a:ext cx="162472" cy="342517"/>
            </a:xfrm>
            <a:custGeom>
              <a:avLst/>
              <a:gdLst/>
              <a:ahLst/>
              <a:cxnLst/>
              <a:rect l="0" t="0" r="0" b="0"/>
              <a:pathLst>
                <a:path w="162472" h="342517">
                  <a:moveTo>
                    <a:pt x="119608" y="25333"/>
                  </a:moveTo>
                  <a:lnTo>
                    <a:pt x="126990" y="25333"/>
                  </a:lnTo>
                  <a:lnTo>
                    <a:pt x="127386" y="24380"/>
                  </a:lnTo>
                  <a:lnTo>
                    <a:pt x="128076" y="17952"/>
                  </a:lnTo>
                  <a:lnTo>
                    <a:pt x="127158" y="17555"/>
                  </a:lnTo>
                  <a:lnTo>
                    <a:pt x="123598" y="17113"/>
                  </a:lnTo>
                  <a:lnTo>
                    <a:pt x="122268" y="16044"/>
                  </a:lnTo>
                  <a:lnTo>
                    <a:pt x="121382" y="14378"/>
                  </a:lnTo>
                  <a:lnTo>
                    <a:pt x="119959" y="9411"/>
                  </a:lnTo>
                  <a:lnTo>
                    <a:pt x="115162" y="3999"/>
                  </a:lnTo>
                  <a:lnTo>
                    <a:pt x="112833" y="2538"/>
                  </a:lnTo>
                  <a:lnTo>
                    <a:pt x="110329" y="1564"/>
                  </a:lnTo>
                  <a:lnTo>
                    <a:pt x="107708" y="914"/>
                  </a:lnTo>
                  <a:lnTo>
                    <a:pt x="105007" y="482"/>
                  </a:lnTo>
                  <a:lnTo>
                    <a:pt x="102253" y="193"/>
                  </a:lnTo>
                  <a:lnTo>
                    <a:pt x="99466" y="0"/>
                  </a:lnTo>
                  <a:lnTo>
                    <a:pt x="96655" y="825"/>
                  </a:lnTo>
                  <a:lnTo>
                    <a:pt x="93829" y="2327"/>
                  </a:lnTo>
                  <a:lnTo>
                    <a:pt x="90992" y="4280"/>
                  </a:lnTo>
                  <a:lnTo>
                    <a:pt x="87195" y="6535"/>
                  </a:lnTo>
                  <a:lnTo>
                    <a:pt x="82759" y="8991"/>
                  </a:lnTo>
                  <a:lnTo>
                    <a:pt x="77898" y="11581"/>
                  </a:lnTo>
                  <a:lnTo>
                    <a:pt x="72751" y="13307"/>
                  </a:lnTo>
                  <a:lnTo>
                    <a:pt x="67415" y="14459"/>
                  </a:lnTo>
                  <a:lnTo>
                    <a:pt x="61953" y="15226"/>
                  </a:lnTo>
                  <a:lnTo>
                    <a:pt x="57359" y="16690"/>
                  </a:lnTo>
                  <a:lnTo>
                    <a:pt x="53344" y="18619"/>
                  </a:lnTo>
                  <a:lnTo>
                    <a:pt x="49714" y="20857"/>
                  </a:lnTo>
                  <a:lnTo>
                    <a:pt x="46342" y="24254"/>
                  </a:lnTo>
                  <a:lnTo>
                    <a:pt x="43142" y="28424"/>
                  </a:lnTo>
                  <a:lnTo>
                    <a:pt x="40056" y="33108"/>
                  </a:lnTo>
                  <a:lnTo>
                    <a:pt x="36093" y="37184"/>
                  </a:lnTo>
                  <a:lnTo>
                    <a:pt x="31546" y="40854"/>
                  </a:lnTo>
                  <a:lnTo>
                    <a:pt x="26610" y="44253"/>
                  </a:lnTo>
                  <a:lnTo>
                    <a:pt x="22367" y="48424"/>
                  </a:lnTo>
                  <a:lnTo>
                    <a:pt x="18586" y="53110"/>
                  </a:lnTo>
                  <a:lnTo>
                    <a:pt x="15112" y="58138"/>
                  </a:lnTo>
                  <a:lnTo>
                    <a:pt x="11253" y="68806"/>
                  </a:lnTo>
                  <a:lnTo>
                    <a:pt x="10224" y="74317"/>
                  </a:lnTo>
                  <a:lnTo>
                    <a:pt x="6541" y="82981"/>
                  </a:lnTo>
                  <a:lnTo>
                    <a:pt x="2681" y="90007"/>
                  </a:lnTo>
                  <a:lnTo>
                    <a:pt x="965" y="96304"/>
                  </a:lnTo>
                  <a:lnTo>
                    <a:pt x="203" y="104819"/>
                  </a:lnTo>
                  <a:lnTo>
                    <a:pt x="0" y="109756"/>
                  </a:lnTo>
                  <a:lnTo>
                    <a:pt x="816" y="113047"/>
                  </a:lnTo>
                  <a:lnTo>
                    <a:pt x="2314" y="115242"/>
                  </a:lnTo>
                  <a:lnTo>
                    <a:pt x="6517" y="118632"/>
                  </a:lnTo>
                  <a:lnTo>
                    <a:pt x="11561" y="123315"/>
                  </a:lnTo>
                  <a:lnTo>
                    <a:pt x="13287" y="125896"/>
                  </a:lnTo>
                  <a:lnTo>
                    <a:pt x="15204" y="131306"/>
                  </a:lnTo>
                  <a:lnTo>
                    <a:pt x="16668" y="133129"/>
                  </a:lnTo>
                  <a:lnTo>
                    <a:pt x="18596" y="134344"/>
                  </a:lnTo>
                  <a:lnTo>
                    <a:pt x="23279" y="135695"/>
                  </a:lnTo>
                  <a:lnTo>
                    <a:pt x="25861" y="136055"/>
                  </a:lnTo>
                  <a:lnTo>
                    <a:pt x="28535" y="136296"/>
                  </a:lnTo>
                  <a:lnTo>
                    <a:pt x="31270" y="136456"/>
                  </a:lnTo>
                  <a:lnTo>
                    <a:pt x="36849" y="136633"/>
                  </a:lnTo>
                  <a:lnTo>
                    <a:pt x="40623" y="135728"/>
                  </a:lnTo>
                  <a:lnTo>
                    <a:pt x="45044" y="134172"/>
                  </a:lnTo>
                  <a:lnTo>
                    <a:pt x="49897" y="132182"/>
                  </a:lnTo>
                  <a:lnTo>
                    <a:pt x="54083" y="129903"/>
                  </a:lnTo>
                  <a:lnTo>
                    <a:pt x="57828" y="127432"/>
                  </a:lnTo>
                  <a:lnTo>
                    <a:pt x="61276" y="124831"/>
                  </a:lnTo>
                  <a:lnTo>
                    <a:pt x="64527" y="123098"/>
                  </a:lnTo>
                  <a:lnTo>
                    <a:pt x="67648" y="121942"/>
                  </a:lnTo>
                  <a:lnTo>
                    <a:pt x="70680" y="121171"/>
                  </a:lnTo>
                  <a:lnTo>
                    <a:pt x="73654" y="119705"/>
                  </a:lnTo>
                  <a:lnTo>
                    <a:pt x="76590" y="117776"/>
                  </a:lnTo>
                  <a:lnTo>
                    <a:pt x="79500" y="115536"/>
                  </a:lnTo>
                  <a:lnTo>
                    <a:pt x="82391" y="113091"/>
                  </a:lnTo>
                  <a:lnTo>
                    <a:pt x="85272" y="110508"/>
                  </a:lnTo>
                  <a:lnTo>
                    <a:pt x="88146" y="107834"/>
                  </a:lnTo>
                  <a:lnTo>
                    <a:pt x="91013" y="104146"/>
                  </a:lnTo>
                  <a:lnTo>
                    <a:pt x="93877" y="99783"/>
                  </a:lnTo>
                  <a:lnTo>
                    <a:pt x="96739" y="94969"/>
                  </a:lnTo>
                  <a:lnTo>
                    <a:pt x="99600" y="90807"/>
                  </a:lnTo>
                  <a:lnTo>
                    <a:pt x="102459" y="87080"/>
                  </a:lnTo>
                  <a:lnTo>
                    <a:pt x="105318" y="83642"/>
                  </a:lnTo>
                  <a:lnTo>
                    <a:pt x="108495" y="77283"/>
                  </a:lnTo>
                  <a:lnTo>
                    <a:pt x="109341" y="74254"/>
                  </a:lnTo>
                  <a:lnTo>
                    <a:pt x="112823" y="68348"/>
                  </a:lnTo>
                  <a:lnTo>
                    <a:pt x="118268" y="61347"/>
                  </a:lnTo>
                  <a:lnTo>
                    <a:pt x="121552" y="57849"/>
                  </a:lnTo>
                  <a:lnTo>
                    <a:pt x="123761" y="55583"/>
                  </a:lnTo>
                  <a:lnTo>
                    <a:pt x="125235" y="53120"/>
                  </a:lnTo>
                  <a:lnTo>
                    <a:pt x="128171" y="42519"/>
                  </a:lnTo>
                  <a:lnTo>
                    <a:pt x="132728" y="47041"/>
                  </a:lnTo>
                  <a:lnTo>
                    <a:pt x="134070" y="49330"/>
                  </a:lnTo>
                  <a:lnTo>
                    <a:pt x="135561" y="54414"/>
                  </a:lnTo>
                  <a:lnTo>
                    <a:pt x="135006" y="57102"/>
                  </a:lnTo>
                  <a:lnTo>
                    <a:pt x="130626" y="65438"/>
                  </a:lnTo>
                  <a:lnTo>
                    <a:pt x="129268" y="71097"/>
                  </a:lnTo>
                  <a:lnTo>
                    <a:pt x="131204" y="79328"/>
                  </a:lnTo>
                  <a:lnTo>
                    <a:pt x="134286" y="89336"/>
                  </a:lnTo>
                  <a:lnTo>
                    <a:pt x="135109" y="94672"/>
                  </a:lnTo>
                  <a:lnTo>
                    <a:pt x="135656" y="100134"/>
                  </a:lnTo>
                  <a:lnTo>
                    <a:pt x="136023" y="105680"/>
                  </a:lnTo>
                  <a:lnTo>
                    <a:pt x="136265" y="111283"/>
                  </a:lnTo>
                  <a:lnTo>
                    <a:pt x="136537" y="123541"/>
                  </a:lnTo>
                  <a:lnTo>
                    <a:pt x="136725" y="158457"/>
                  </a:lnTo>
                  <a:lnTo>
                    <a:pt x="137686" y="165517"/>
                  </a:lnTo>
                  <a:lnTo>
                    <a:pt x="139281" y="173082"/>
                  </a:lnTo>
                  <a:lnTo>
                    <a:pt x="141296" y="180982"/>
                  </a:lnTo>
                  <a:lnTo>
                    <a:pt x="142639" y="188154"/>
                  </a:lnTo>
                  <a:lnTo>
                    <a:pt x="143534" y="194840"/>
                  </a:lnTo>
                  <a:lnTo>
                    <a:pt x="144131" y="201203"/>
                  </a:lnTo>
                  <a:lnTo>
                    <a:pt x="144529" y="207350"/>
                  </a:lnTo>
                  <a:lnTo>
                    <a:pt x="144795" y="213352"/>
                  </a:lnTo>
                  <a:lnTo>
                    <a:pt x="144972" y="219259"/>
                  </a:lnTo>
                  <a:lnTo>
                    <a:pt x="146042" y="225102"/>
                  </a:lnTo>
                  <a:lnTo>
                    <a:pt x="147708" y="230903"/>
                  </a:lnTo>
                  <a:lnTo>
                    <a:pt x="149772" y="236674"/>
                  </a:lnTo>
                  <a:lnTo>
                    <a:pt x="150195" y="242427"/>
                  </a:lnTo>
                  <a:lnTo>
                    <a:pt x="149524" y="248167"/>
                  </a:lnTo>
                  <a:lnTo>
                    <a:pt x="148125" y="253900"/>
                  </a:lnTo>
                  <a:lnTo>
                    <a:pt x="148144" y="259626"/>
                  </a:lnTo>
                  <a:lnTo>
                    <a:pt x="149109" y="265348"/>
                  </a:lnTo>
                  <a:lnTo>
                    <a:pt x="151770" y="275834"/>
                  </a:lnTo>
                  <a:lnTo>
                    <a:pt x="152952" y="283669"/>
                  </a:lnTo>
                  <a:lnTo>
                    <a:pt x="153477" y="292867"/>
                  </a:lnTo>
                  <a:lnTo>
                    <a:pt x="153774" y="306215"/>
                  </a:lnTo>
                  <a:lnTo>
                    <a:pt x="153891" y="328111"/>
                  </a:lnTo>
                  <a:lnTo>
                    <a:pt x="154846" y="330055"/>
                  </a:lnTo>
                  <a:lnTo>
                    <a:pt x="156435" y="331351"/>
                  </a:lnTo>
                  <a:lnTo>
                    <a:pt x="161278" y="333431"/>
                  </a:lnTo>
                  <a:lnTo>
                    <a:pt x="161675" y="334554"/>
                  </a:lnTo>
                  <a:lnTo>
                    <a:pt x="162471" y="3425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527"/>
            <p:cNvSpPr/>
            <p:nvPr/>
          </p:nvSpPr>
          <p:spPr>
            <a:xfrm>
              <a:off x="6912293" y="3737611"/>
              <a:ext cx="240030" cy="222837"/>
            </a:xfrm>
            <a:custGeom>
              <a:avLst/>
              <a:gdLst/>
              <a:ahLst/>
              <a:cxnLst/>
              <a:rect l="0" t="0" r="0" b="0"/>
              <a:pathLst>
                <a:path w="240030" h="222837">
                  <a:moveTo>
                    <a:pt x="137159" y="8571"/>
                  </a:moveTo>
                  <a:lnTo>
                    <a:pt x="129778" y="1190"/>
                  </a:lnTo>
                  <a:lnTo>
                    <a:pt x="126576" y="528"/>
                  </a:lnTo>
                  <a:lnTo>
                    <a:pt x="119418" y="156"/>
                  </a:lnTo>
                  <a:lnTo>
                    <a:pt x="111265" y="45"/>
                  </a:lnTo>
                  <a:lnTo>
                    <a:pt x="82863" y="0"/>
                  </a:lnTo>
                  <a:lnTo>
                    <a:pt x="80007" y="952"/>
                  </a:lnTo>
                  <a:lnTo>
                    <a:pt x="74294" y="4550"/>
                  </a:lnTo>
                  <a:lnTo>
                    <a:pt x="68579" y="6784"/>
                  </a:lnTo>
                  <a:lnTo>
                    <a:pt x="65722" y="7379"/>
                  </a:lnTo>
                  <a:lnTo>
                    <a:pt x="60007" y="10581"/>
                  </a:lnTo>
                  <a:lnTo>
                    <a:pt x="53339" y="15180"/>
                  </a:lnTo>
                  <a:lnTo>
                    <a:pt x="48894" y="17739"/>
                  </a:lnTo>
                  <a:lnTo>
                    <a:pt x="44025" y="20398"/>
                  </a:lnTo>
                  <a:lnTo>
                    <a:pt x="39827" y="23124"/>
                  </a:lnTo>
                  <a:lnTo>
                    <a:pt x="32624" y="28692"/>
                  </a:lnTo>
                  <a:lnTo>
                    <a:pt x="29369" y="32462"/>
                  </a:lnTo>
                  <a:lnTo>
                    <a:pt x="26247" y="36881"/>
                  </a:lnTo>
                  <a:lnTo>
                    <a:pt x="23213" y="41732"/>
                  </a:lnTo>
                  <a:lnTo>
                    <a:pt x="20238" y="45918"/>
                  </a:lnTo>
                  <a:lnTo>
                    <a:pt x="17301" y="49662"/>
                  </a:lnTo>
                  <a:lnTo>
                    <a:pt x="14391" y="53110"/>
                  </a:lnTo>
                  <a:lnTo>
                    <a:pt x="11499" y="57313"/>
                  </a:lnTo>
                  <a:lnTo>
                    <a:pt x="8618" y="62021"/>
                  </a:lnTo>
                  <a:lnTo>
                    <a:pt x="5745" y="67064"/>
                  </a:lnTo>
                  <a:lnTo>
                    <a:pt x="3829" y="72332"/>
                  </a:lnTo>
                  <a:lnTo>
                    <a:pt x="2553" y="77748"/>
                  </a:lnTo>
                  <a:lnTo>
                    <a:pt x="1702" y="83264"/>
                  </a:lnTo>
                  <a:lnTo>
                    <a:pt x="1134" y="88846"/>
                  </a:lnTo>
                  <a:lnTo>
                    <a:pt x="756" y="94473"/>
                  </a:lnTo>
                  <a:lnTo>
                    <a:pt x="504" y="100129"/>
                  </a:lnTo>
                  <a:lnTo>
                    <a:pt x="223" y="111493"/>
                  </a:lnTo>
                  <a:lnTo>
                    <a:pt x="0" y="181186"/>
                  </a:lnTo>
                  <a:lnTo>
                    <a:pt x="952" y="185560"/>
                  </a:lnTo>
                  <a:lnTo>
                    <a:pt x="2539" y="190381"/>
                  </a:lnTo>
                  <a:lnTo>
                    <a:pt x="4550" y="195500"/>
                  </a:lnTo>
                  <a:lnTo>
                    <a:pt x="6843" y="199866"/>
                  </a:lnTo>
                  <a:lnTo>
                    <a:pt x="9324" y="203728"/>
                  </a:lnTo>
                  <a:lnTo>
                    <a:pt x="14621" y="210560"/>
                  </a:lnTo>
                  <a:lnTo>
                    <a:pt x="20151" y="216772"/>
                  </a:lnTo>
                  <a:lnTo>
                    <a:pt x="22958" y="218809"/>
                  </a:lnTo>
                  <a:lnTo>
                    <a:pt x="28618" y="221072"/>
                  </a:lnTo>
                  <a:lnTo>
                    <a:pt x="34309" y="222079"/>
                  </a:lnTo>
                  <a:lnTo>
                    <a:pt x="40012" y="222526"/>
                  </a:lnTo>
                  <a:lnTo>
                    <a:pt x="45723" y="222725"/>
                  </a:lnTo>
                  <a:lnTo>
                    <a:pt x="54293" y="222836"/>
                  </a:lnTo>
                  <a:lnTo>
                    <a:pt x="57150" y="221900"/>
                  </a:lnTo>
                  <a:lnTo>
                    <a:pt x="62865" y="218319"/>
                  </a:lnTo>
                  <a:lnTo>
                    <a:pt x="68580" y="216093"/>
                  </a:lnTo>
                  <a:lnTo>
                    <a:pt x="71436" y="215498"/>
                  </a:lnTo>
                  <a:lnTo>
                    <a:pt x="77151" y="212299"/>
                  </a:lnTo>
                  <a:lnTo>
                    <a:pt x="83819" y="206749"/>
                  </a:lnTo>
                  <a:lnTo>
                    <a:pt x="93133" y="197933"/>
                  </a:lnTo>
                  <a:lnTo>
                    <a:pt x="104536" y="186810"/>
                  </a:lnTo>
                  <a:lnTo>
                    <a:pt x="107790" y="182642"/>
                  </a:lnTo>
                  <a:lnTo>
                    <a:pt x="110912" y="177958"/>
                  </a:lnTo>
                  <a:lnTo>
                    <a:pt x="113946" y="172931"/>
                  </a:lnTo>
                  <a:lnTo>
                    <a:pt x="116921" y="167674"/>
                  </a:lnTo>
                  <a:lnTo>
                    <a:pt x="122767" y="156754"/>
                  </a:lnTo>
                  <a:lnTo>
                    <a:pt x="125659" y="150222"/>
                  </a:lnTo>
                  <a:lnTo>
                    <a:pt x="128540" y="143010"/>
                  </a:lnTo>
                  <a:lnTo>
                    <a:pt x="131413" y="135345"/>
                  </a:lnTo>
                  <a:lnTo>
                    <a:pt x="134281" y="128329"/>
                  </a:lnTo>
                  <a:lnTo>
                    <a:pt x="137145" y="121748"/>
                  </a:lnTo>
                  <a:lnTo>
                    <a:pt x="140008" y="115454"/>
                  </a:lnTo>
                  <a:lnTo>
                    <a:pt x="141915" y="109354"/>
                  </a:lnTo>
                  <a:lnTo>
                    <a:pt x="143187" y="103382"/>
                  </a:lnTo>
                  <a:lnTo>
                    <a:pt x="144035" y="97496"/>
                  </a:lnTo>
                  <a:lnTo>
                    <a:pt x="145554" y="91667"/>
                  </a:lnTo>
                  <a:lnTo>
                    <a:pt x="147517" y="85876"/>
                  </a:lnTo>
                  <a:lnTo>
                    <a:pt x="149779" y="80110"/>
                  </a:lnTo>
                  <a:lnTo>
                    <a:pt x="151288" y="75314"/>
                  </a:lnTo>
                  <a:lnTo>
                    <a:pt x="152293" y="71164"/>
                  </a:lnTo>
                  <a:lnTo>
                    <a:pt x="152964" y="67445"/>
                  </a:lnTo>
                  <a:lnTo>
                    <a:pt x="154363" y="63060"/>
                  </a:lnTo>
                  <a:lnTo>
                    <a:pt x="156249" y="58232"/>
                  </a:lnTo>
                  <a:lnTo>
                    <a:pt x="158457" y="53108"/>
                  </a:lnTo>
                  <a:lnTo>
                    <a:pt x="159931" y="48740"/>
                  </a:lnTo>
                  <a:lnTo>
                    <a:pt x="160913" y="44875"/>
                  </a:lnTo>
                  <a:lnTo>
                    <a:pt x="162004" y="38041"/>
                  </a:lnTo>
                  <a:lnTo>
                    <a:pt x="162489" y="31829"/>
                  </a:lnTo>
                  <a:lnTo>
                    <a:pt x="162704" y="25893"/>
                  </a:lnTo>
                  <a:lnTo>
                    <a:pt x="162873" y="17295"/>
                  </a:lnTo>
                  <a:lnTo>
                    <a:pt x="155495" y="17157"/>
                  </a:lnTo>
                  <a:lnTo>
                    <a:pt x="154657" y="17148"/>
                  </a:lnTo>
                  <a:lnTo>
                    <a:pt x="154408" y="21695"/>
                  </a:lnTo>
                  <a:lnTo>
                    <a:pt x="155326" y="23988"/>
                  </a:lnTo>
                  <a:lnTo>
                    <a:pt x="158886" y="29076"/>
                  </a:lnTo>
                  <a:lnTo>
                    <a:pt x="161103" y="34512"/>
                  </a:lnTo>
                  <a:lnTo>
                    <a:pt x="162088" y="40103"/>
                  </a:lnTo>
                  <a:lnTo>
                    <a:pt x="162526" y="45763"/>
                  </a:lnTo>
                  <a:lnTo>
                    <a:pt x="162721" y="53993"/>
                  </a:lnTo>
                  <a:lnTo>
                    <a:pt x="162868" y="87038"/>
                  </a:lnTo>
                  <a:lnTo>
                    <a:pt x="163823" y="91362"/>
                  </a:lnTo>
                  <a:lnTo>
                    <a:pt x="165412" y="96150"/>
                  </a:lnTo>
                  <a:lnTo>
                    <a:pt x="167425" y="101247"/>
                  </a:lnTo>
                  <a:lnTo>
                    <a:pt x="169718" y="106550"/>
                  </a:lnTo>
                  <a:lnTo>
                    <a:pt x="174807" y="117522"/>
                  </a:lnTo>
                  <a:lnTo>
                    <a:pt x="176546" y="122163"/>
                  </a:lnTo>
                  <a:lnTo>
                    <a:pt x="177704" y="126209"/>
                  </a:lnTo>
                  <a:lnTo>
                    <a:pt x="178477" y="129859"/>
                  </a:lnTo>
                  <a:lnTo>
                    <a:pt x="179944" y="134197"/>
                  </a:lnTo>
                  <a:lnTo>
                    <a:pt x="181875" y="138994"/>
                  </a:lnTo>
                  <a:lnTo>
                    <a:pt x="184115" y="144097"/>
                  </a:lnTo>
                  <a:lnTo>
                    <a:pt x="185608" y="148452"/>
                  </a:lnTo>
                  <a:lnTo>
                    <a:pt x="186603" y="152308"/>
                  </a:lnTo>
                  <a:lnTo>
                    <a:pt x="187267" y="155830"/>
                  </a:lnTo>
                  <a:lnTo>
                    <a:pt x="190544" y="162285"/>
                  </a:lnTo>
                  <a:lnTo>
                    <a:pt x="195177" y="168328"/>
                  </a:lnTo>
                  <a:lnTo>
                    <a:pt x="200409" y="174189"/>
                  </a:lnTo>
                  <a:lnTo>
                    <a:pt x="205910" y="179969"/>
                  </a:lnTo>
                  <a:lnTo>
                    <a:pt x="222488" y="196769"/>
                  </a:lnTo>
                  <a:lnTo>
                    <a:pt x="229617" y="197114"/>
                  </a:lnTo>
                  <a:lnTo>
                    <a:pt x="237106" y="197159"/>
                  </a:lnTo>
                  <a:lnTo>
                    <a:pt x="240029" y="19716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528"/>
            <p:cNvSpPr/>
            <p:nvPr/>
          </p:nvSpPr>
          <p:spPr>
            <a:xfrm>
              <a:off x="7195184" y="3617711"/>
              <a:ext cx="231459" cy="128365"/>
            </a:xfrm>
            <a:custGeom>
              <a:avLst/>
              <a:gdLst/>
              <a:ahLst/>
              <a:cxnLst/>
              <a:rect l="0" t="0" r="0" b="0"/>
              <a:pathLst>
                <a:path w="231459" h="128365">
                  <a:moveTo>
                    <a:pt x="0" y="42746"/>
                  </a:moveTo>
                  <a:lnTo>
                    <a:pt x="0" y="35365"/>
                  </a:lnTo>
                  <a:lnTo>
                    <a:pt x="953" y="34968"/>
                  </a:lnTo>
                  <a:lnTo>
                    <a:pt x="4551" y="34526"/>
                  </a:lnTo>
                  <a:lnTo>
                    <a:pt x="5892" y="33456"/>
                  </a:lnTo>
                  <a:lnTo>
                    <a:pt x="6786" y="31791"/>
                  </a:lnTo>
                  <a:lnTo>
                    <a:pt x="7381" y="29727"/>
                  </a:lnTo>
                  <a:lnTo>
                    <a:pt x="8732" y="28352"/>
                  </a:lnTo>
                  <a:lnTo>
                    <a:pt x="10583" y="27435"/>
                  </a:lnTo>
                  <a:lnTo>
                    <a:pt x="12772" y="26823"/>
                  </a:lnTo>
                  <a:lnTo>
                    <a:pt x="17741" y="23605"/>
                  </a:lnTo>
                  <a:lnTo>
                    <a:pt x="20401" y="21412"/>
                  </a:lnTo>
                  <a:lnTo>
                    <a:pt x="23125" y="18999"/>
                  </a:lnTo>
                  <a:lnTo>
                    <a:pt x="28694" y="13777"/>
                  </a:lnTo>
                  <a:lnTo>
                    <a:pt x="31512" y="12003"/>
                  </a:lnTo>
                  <a:lnTo>
                    <a:pt x="37183" y="10033"/>
                  </a:lnTo>
                  <a:lnTo>
                    <a:pt x="40981" y="8555"/>
                  </a:lnTo>
                  <a:lnTo>
                    <a:pt x="45419" y="6616"/>
                  </a:lnTo>
                  <a:lnTo>
                    <a:pt x="50281" y="4372"/>
                  </a:lnTo>
                  <a:lnTo>
                    <a:pt x="54476" y="2876"/>
                  </a:lnTo>
                  <a:lnTo>
                    <a:pt x="61676" y="1214"/>
                  </a:lnTo>
                  <a:lnTo>
                    <a:pt x="68052" y="475"/>
                  </a:lnTo>
                  <a:lnTo>
                    <a:pt x="75013" y="146"/>
                  </a:lnTo>
                  <a:lnTo>
                    <a:pt x="84456" y="0"/>
                  </a:lnTo>
                  <a:lnTo>
                    <a:pt x="88690" y="914"/>
                  </a:lnTo>
                  <a:lnTo>
                    <a:pt x="92464" y="2476"/>
                  </a:lnTo>
                  <a:lnTo>
                    <a:pt x="99198" y="5798"/>
                  </a:lnTo>
                  <a:lnTo>
                    <a:pt x="105366" y="7275"/>
                  </a:lnTo>
                  <a:lnTo>
                    <a:pt x="111283" y="10471"/>
                  </a:lnTo>
                  <a:lnTo>
                    <a:pt x="114193" y="12657"/>
                  </a:lnTo>
                  <a:lnTo>
                    <a:pt x="116134" y="15067"/>
                  </a:lnTo>
                  <a:lnTo>
                    <a:pt x="117428" y="17626"/>
                  </a:lnTo>
                  <a:lnTo>
                    <a:pt x="118291" y="20284"/>
                  </a:lnTo>
                  <a:lnTo>
                    <a:pt x="118865" y="23009"/>
                  </a:lnTo>
                  <a:lnTo>
                    <a:pt x="119249" y="25778"/>
                  </a:lnTo>
                  <a:lnTo>
                    <a:pt x="119505" y="28577"/>
                  </a:lnTo>
                  <a:lnTo>
                    <a:pt x="119675" y="31395"/>
                  </a:lnTo>
                  <a:lnTo>
                    <a:pt x="119864" y="37066"/>
                  </a:lnTo>
                  <a:lnTo>
                    <a:pt x="118962" y="40864"/>
                  </a:lnTo>
                  <a:lnTo>
                    <a:pt x="117409" y="45302"/>
                  </a:lnTo>
                  <a:lnTo>
                    <a:pt x="115420" y="50165"/>
                  </a:lnTo>
                  <a:lnTo>
                    <a:pt x="114094" y="54360"/>
                  </a:lnTo>
                  <a:lnTo>
                    <a:pt x="113210" y="58108"/>
                  </a:lnTo>
                  <a:lnTo>
                    <a:pt x="112621" y="61560"/>
                  </a:lnTo>
                  <a:lnTo>
                    <a:pt x="111276" y="64814"/>
                  </a:lnTo>
                  <a:lnTo>
                    <a:pt x="109427" y="67935"/>
                  </a:lnTo>
                  <a:lnTo>
                    <a:pt x="107241" y="70969"/>
                  </a:lnTo>
                  <a:lnTo>
                    <a:pt x="104832" y="73944"/>
                  </a:lnTo>
                  <a:lnTo>
                    <a:pt x="102273" y="76880"/>
                  </a:lnTo>
                  <a:lnTo>
                    <a:pt x="99615" y="79789"/>
                  </a:lnTo>
                  <a:lnTo>
                    <a:pt x="94121" y="85562"/>
                  </a:lnTo>
                  <a:lnTo>
                    <a:pt x="91323" y="88435"/>
                  </a:lnTo>
                  <a:lnTo>
                    <a:pt x="89457" y="91303"/>
                  </a:lnTo>
                  <a:lnTo>
                    <a:pt x="88214" y="94167"/>
                  </a:lnTo>
                  <a:lnTo>
                    <a:pt x="86217" y="101058"/>
                  </a:lnTo>
                  <a:lnTo>
                    <a:pt x="85944" y="104540"/>
                  </a:lnTo>
                  <a:lnTo>
                    <a:pt x="85769" y="109985"/>
                  </a:lnTo>
                  <a:lnTo>
                    <a:pt x="85729" y="118590"/>
                  </a:lnTo>
                  <a:lnTo>
                    <a:pt x="86680" y="119026"/>
                  </a:lnTo>
                  <a:lnTo>
                    <a:pt x="90278" y="119511"/>
                  </a:lnTo>
                  <a:lnTo>
                    <a:pt x="92571" y="120592"/>
                  </a:lnTo>
                  <a:lnTo>
                    <a:pt x="97658" y="124335"/>
                  </a:lnTo>
                  <a:lnTo>
                    <a:pt x="101300" y="125713"/>
                  </a:lnTo>
                  <a:lnTo>
                    <a:pt x="105633" y="126633"/>
                  </a:lnTo>
                  <a:lnTo>
                    <a:pt x="110428" y="127246"/>
                  </a:lnTo>
                  <a:lnTo>
                    <a:pt x="114576" y="127654"/>
                  </a:lnTo>
                  <a:lnTo>
                    <a:pt x="121726" y="128108"/>
                  </a:lnTo>
                  <a:lnTo>
                    <a:pt x="130618" y="128309"/>
                  </a:lnTo>
                  <a:lnTo>
                    <a:pt x="135656" y="128364"/>
                  </a:lnTo>
                  <a:lnTo>
                    <a:pt x="140920" y="127447"/>
                  </a:lnTo>
                  <a:lnTo>
                    <a:pt x="146335" y="125883"/>
                  </a:lnTo>
                  <a:lnTo>
                    <a:pt x="151849" y="123888"/>
                  </a:lnTo>
                  <a:lnTo>
                    <a:pt x="157431" y="122558"/>
                  </a:lnTo>
                  <a:lnTo>
                    <a:pt x="163056" y="121672"/>
                  </a:lnTo>
                  <a:lnTo>
                    <a:pt x="168712" y="121081"/>
                  </a:lnTo>
                  <a:lnTo>
                    <a:pt x="175340" y="120687"/>
                  </a:lnTo>
                  <a:lnTo>
                    <a:pt x="190324" y="120249"/>
                  </a:lnTo>
                  <a:lnTo>
                    <a:pt x="210492" y="119968"/>
                  </a:lnTo>
                  <a:lnTo>
                    <a:pt x="231458" y="11989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529"/>
            <p:cNvSpPr/>
            <p:nvPr/>
          </p:nvSpPr>
          <p:spPr>
            <a:xfrm>
              <a:off x="7555230" y="3780472"/>
              <a:ext cx="128588" cy="1"/>
            </a:xfrm>
            <a:custGeom>
              <a:avLst/>
              <a:gdLst/>
              <a:ahLst/>
              <a:cxnLst/>
              <a:rect l="0" t="0" r="0" b="0"/>
              <a:pathLst>
                <a:path w="128588" h="1">
                  <a:moveTo>
                    <a:pt x="0" y="0"/>
                  </a:move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530"/>
            <p:cNvSpPr/>
            <p:nvPr/>
          </p:nvSpPr>
          <p:spPr>
            <a:xfrm>
              <a:off x="7555230" y="3857625"/>
              <a:ext cx="137161" cy="8573"/>
            </a:xfrm>
            <a:custGeom>
              <a:avLst/>
              <a:gdLst/>
              <a:ahLst/>
              <a:cxnLst/>
              <a:rect l="0" t="0" r="0" b="0"/>
              <a:pathLst>
                <a:path w="137161" h="8573">
                  <a:moveTo>
                    <a:pt x="0" y="8572"/>
                  </a:moveTo>
                  <a:lnTo>
                    <a:pt x="37182" y="8572"/>
                  </a:lnTo>
                  <a:lnTo>
                    <a:pt x="40980" y="7620"/>
                  </a:lnTo>
                  <a:lnTo>
                    <a:pt x="45417" y="6032"/>
                  </a:lnTo>
                  <a:lnTo>
                    <a:pt x="50280" y="4021"/>
                  </a:lnTo>
                  <a:lnTo>
                    <a:pt x="54475" y="2681"/>
                  </a:lnTo>
                  <a:lnTo>
                    <a:pt x="58224" y="1787"/>
                  </a:lnTo>
                  <a:lnTo>
                    <a:pt x="61676" y="1191"/>
                  </a:lnTo>
                  <a:lnTo>
                    <a:pt x="65883" y="794"/>
                  </a:lnTo>
                  <a:lnTo>
                    <a:pt x="70592" y="529"/>
                  </a:lnTo>
                  <a:lnTo>
                    <a:pt x="80903" y="235"/>
                  </a:lnTo>
                  <a:lnTo>
                    <a:pt x="13716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531"/>
            <p:cNvSpPr/>
            <p:nvPr/>
          </p:nvSpPr>
          <p:spPr>
            <a:xfrm>
              <a:off x="7863988" y="3677602"/>
              <a:ext cx="187106" cy="291466"/>
            </a:xfrm>
            <a:custGeom>
              <a:avLst/>
              <a:gdLst/>
              <a:ahLst/>
              <a:cxnLst/>
              <a:rect l="0" t="0" r="0" b="0"/>
              <a:pathLst>
                <a:path w="187106" h="291466">
                  <a:moveTo>
                    <a:pt x="85577" y="0"/>
                  </a:moveTo>
                  <a:lnTo>
                    <a:pt x="81026" y="4551"/>
                  </a:lnTo>
                  <a:lnTo>
                    <a:pt x="79685" y="6844"/>
                  </a:lnTo>
                  <a:lnTo>
                    <a:pt x="76846" y="14622"/>
                  </a:lnTo>
                  <a:lnTo>
                    <a:pt x="72807" y="20151"/>
                  </a:lnTo>
                  <a:lnTo>
                    <a:pt x="67836" y="28324"/>
                  </a:lnTo>
                  <a:lnTo>
                    <a:pt x="62452" y="38306"/>
                  </a:lnTo>
                  <a:lnTo>
                    <a:pt x="48394" y="65875"/>
                  </a:lnTo>
                  <a:lnTo>
                    <a:pt x="45549" y="72492"/>
                  </a:lnTo>
                  <a:lnTo>
                    <a:pt x="42699" y="79760"/>
                  </a:lnTo>
                  <a:lnTo>
                    <a:pt x="39845" y="87463"/>
                  </a:lnTo>
                  <a:lnTo>
                    <a:pt x="36992" y="94504"/>
                  </a:lnTo>
                  <a:lnTo>
                    <a:pt x="34137" y="101103"/>
                  </a:lnTo>
                  <a:lnTo>
                    <a:pt x="31281" y="107407"/>
                  </a:lnTo>
                  <a:lnTo>
                    <a:pt x="28425" y="114467"/>
                  </a:lnTo>
                  <a:lnTo>
                    <a:pt x="22712" y="129932"/>
                  </a:lnTo>
                  <a:lnTo>
                    <a:pt x="8424" y="171627"/>
                  </a:lnTo>
                  <a:lnTo>
                    <a:pt x="5566" y="180141"/>
                  </a:lnTo>
                  <a:lnTo>
                    <a:pt x="3662" y="187721"/>
                  </a:lnTo>
                  <a:lnTo>
                    <a:pt x="2391" y="194680"/>
                  </a:lnTo>
                  <a:lnTo>
                    <a:pt x="1545" y="201224"/>
                  </a:lnTo>
                  <a:lnTo>
                    <a:pt x="980" y="207492"/>
                  </a:lnTo>
                  <a:lnTo>
                    <a:pt x="604" y="213575"/>
                  </a:lnTo>
                  <a:lnTo>
                    <a:pt x="187" y="225415"/>
                  </a:lnTo>
                  <a:lnTo>
                    <a:pt x="0" y="237027"/>
                  </a:lnTo>
                  <a:lnTo>
                    <a:pt x="904" y="242791"/>
                  </a:lnTo>
                  <a:lnTo>
                    <a:pt x="2458" y="248538"/>
                  </a:lnTo>
                  <a:lnTo>
                    <a:pt x="4447" y="254275"/>
                  </a:lnTo>
                  <a:lnTo>
                    <a:pt x="6657" y="263188"/>
                  </a:lnTo>
                  <a:lnTo>
                    <a:pt x="7246" y="266899"/>
                  </a:lnTo>
                  <a:lnTo>
                    <a:pt x="10440" y="273562"/>
                  </a:lnTo>
                  <a:lnTo>
                    <a:pt x="12625" y="276672"/>
                  </a:lnTo>
                  <a:lnTo>
                    <a:pt x="15988" y="279698"/>
                  </a:lnTo>
                  <a:lnTo>
                    <a:pt x="20134" y="282668"/>
                  </a:lnTo>
                  <a:lnTo>
                    <a:pt x="24803" y="285600"/>
                  </a:lnTo>
                  <a:lnTo>
                    <a:pt x="28868" y="287555"/>
                  </a:lnTo>
                  <a:lnTo>
                    <a:pt x="32531" y="288858"/>
                  </a:lnTo>
                  <a:lnTo>
                    <a:pt x="35925" y="289727"/>
                  </a:lnTo>
                  <a:lnTo>
                    <a:pt x="40093" y="290306"/>
                  </a:lnTo>
                  <a:lnTo>
                    <a:pt x="44777" y="290693"/>
                  </a:lnTo>
                  <a:lnTo>
                    <a:pt x="49804" y="290951"/>
                  </a:lnTo>
                  <a:lnTo>
                    <a:pt x="60470" y="291236"/>
                  </a:lnTo>
                  <a:lnTo>
                    <a:pt x="78289" y="291420"/>
                  </a:lnTo>
                  <a:lnTo>
                    <a:pt x="82623" y="290482"/>
                  </a:lnTo>
                  <a:lnTo>
                    <a:pt x="87417" y="288905"/>
                  </a:lnTo>
                  <a:lnTo>
                    <a:pt x="92519" y="286901"/>
                  </a:lnTo>
                  <a:lnTo>
                    <a:pt x="97826" y="285565"/>
                  </a:lnTo>
                  <a:lnTo>
                    <a:pt x="103267" y="284674"/>
                  </a:lnTo>
                  <a:lnTo>
                    <a:pt x="108800" y="284080"/>
                  </a:lnTo>
                  <a:lnTo>
                    <a:pt x="113442" y="282732"/>
                  </a:lnTo>
                  <a:lnTo>
                    <a:pt x="117488" y="280881"/>
                  </a:lnTo>
                  <a:lnTo>
                    <a:pt x="121138" y="278694"/>
                  </a:lnTo>
                  <a:lnTo>
                    <a:pt x="125477" y="276283"/>
                  </a:lnTo>
                  <a:lnTo>
                    <a:pt x="135378" y="271065"/>
                  </a:lnTo>
                  <a:lnTo>
                    <a:pt x="139732" y="268340"/>
                  </a:lnTo>
                  <a:lnTo>
                    <a:pt x="143589" y="265571"/>
                  </a:lnTo>
                  <a:lnTo>
                    <a:pt x="147111" y="262772"/>
                  </a:lnTo>
                  <a:lnTo>
                    <a:pt x="150412" y="259954"/>
                  </a:lnTo>
                  <a:lnTo>
                    <a:pt x="153566" y="257123"/>
                  </a:lnTo>
                  <a:lnTo>
                    <a:pt x="156620" y="254283"/>
                  </a:lnTo>
                  <a:lnTo>
                    <a:pt x="159609" y="250484"/>
                  </a:lnTo>
                  <a:lnTo>
                    <a:pt x="162554" y="246047"/>
                  </a:lnTo>
                  <a:lnTo>
                    <a:pt x="168366" y="236989"/>
                  </a:lnTo>
                  <a:lnTo>
                    <a:pt x="174125" y="229788"/>
                  </a:lnTo>
                  <a:lnTo>
                    <a:pt x="176041" y="225582"/>
                  </a:lnTo>
                  <a:lnTo>
                    <a:pt x="177318" y="220873"/>
                  </a:lnTo>
                  <a:lnTo>
                    <a:pt x="178170" y="215829"/>
                  </a:lnTo>
                  <a:lnTo>
                    <a:pt x="181657" y="207684"/>
                  </a:lnTo>
                  <a:lnTo>
                    <a:pt x="185429" y="200889"/>
                  </a:lnTo>
                  <a:lnTo>
                    <a:pt x="187105" y="194694"/>
                  </a:lnTo>
                  <a:lnTo>
                    <a:pt x="186599" y="191709"/>
                  </a:lnTo>
                  <a:lnTo>
                    <a:pt x="182290" y="182956"/>
                  </a:lnTo>
                  <a:lnTo>
                    <a:pt x="180948" y="177199"/>
                  </a:lnTo>
                  <a:lnTo>
                    <a:pt x="179638" y="175283"/>
                  </a:lnTo>
                  <a:lnTo>
                    <a:pt x="177811" y="174005"/>
                  </a:lnTo>
                  <a:lnTo>
                    <a:pt x="175642" y="173154"/>
                  </a:lnTo>
                  <a:lnTo>
                    <a:pt x="170690" y="169667"/>
                  </a:lnTo>
                  <a:lnTo>
                    <a:pt x="168037" y="167404"/>
                  </a:lnTo>
                  <a:lnTo>
                    <a:pt x="165314" y="165895"/>
                  </a:lnTo>
                  <a:lnTo>
                    <a:pt x="159751" y="164219"/>
                  </a:lnTo>
                  <a:lnTo>
                    <a:pt x="154103" y="163474"/>
                  </a:lnTo>
                  <a:lnTo>
                    <a:pt x="151263" y="163275"/>
                  </a:lnTo>
                  <a:lnTo>
                    <a:pt x="148418" y="164095"/>
                  </a:lnTo>
                  <a:lnTo>
                    <a:pt x="142716" y="167546"/>
                  </a:lnTo>
                  <a:lnTo>
                    <a:pt x="137008" y="169715"/>
                  </a:lnTo>
                  <a:lnTo>
                    <a:pt x="134150" y="170294"/>
                  </a:lnTo>
                  <a:lnTo>
                    <a:pt x="128438" y="173476"/>
                  </a:lnTo>
                  <a:lnTo>
                    <a:pt x="125581" y="175658"/>
                  </a:lnTo>
                  <a:lnTo>
                    <a:pt x="121771" y="179018"/>
                  </a:lnTo>
                  <a:lnTo>
                    <a:pt x="112458" y="187831"/>
                  </a:lnTo>
                  <a:lnTo>
                    <a:pt x="101056" y="198952"/>
                  </a:lnTo>
                  <a:lnTo>
                    <a:pt x="98753" y="204072"/>
                  </a:lnTo>
                  <a:lnTo>
                    <a:pt x="97219" y="210343"/>
                  </a:lnTo>
                  <a:lnTo>
                    <a:pt x="96196" y="217381"/>
                  </a:lnTo>
                  <a:lnTo>
                    <a:pt x="94561" y="223978"/>
                  </a:lnTo>
                  <a:lnTo>
                    <a:pt x="92519" y="230281"/>
                  </a:lnTo>
                  <a:lnTo>
                    <a:pt x="90205" y="236388"/>
                  </a:lnTo>
                  <a:lnTo>
                    <a:pt x="87709" y="241413"/>
                  </a:lnTo>
                  <a:lnTo>
                    <a:pt x="82398" y="249535"/>
                  </a:lnTo>
                  <a:lnTo>
                    <a:pt x="79401" y="256319"/>
                  </a:lnTo>
                  <a:lnTo>
                    <a:pt x="78069" y="262510"/>
                  </a:lnTo>
                  <a:lnTo>
                    <a:pt x="77320" y="271350"/>
                  </a:lnTo>
                  <a:lnTo>
                    <a:pt x="77097" y="280002"/>
                  </a:lnTo>
                  <a:lnTo>
                    <a:pt x="77004" y="29146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532"/>
            <p:cNvSpPr/>
            <p:nvPr/>
          </p:nvSpPr>
          <p:spPr>
            <a:xfrm>
              <a:off x="8078183" y="3660457"/>
              <a:ext cx="205710" cy="68580"/>
            </a:xfrm>
            <a:custGeom>
              <a:avLst/>
              <a:gdLst/>
              <a:ahLst/>
              <a:cxnLst/>
              <a:rect l="0" t="0" r="0" b="0"/>
              <a:pathLst>
                <a:path w="205710" h="68580">
                  <a:moveTo>
                    <a:pt x="17114" y="0"/>
                  </a:moveTo>
                  <a:lnTo>
                    <a:pt x="17114" y="12770"/>
                  </a:lnTo>
                  <a:lnTo>
                    <a:pt x="16162" y="15181"/>
                  </a:lnTo>
                  <a:lnTo>
                    <a:pt x="14574" y="17741"/>
                  </a:lnTo>
                  <a:lnTo>
                    <a:pt x="12563" y="20400"/>
                  </a:lnTo>
                  <a:lnTo>
                    <a:pt x="11223" y="23125"/>
                  </a:lnTo>
                  <a:lnTo>
                    <a:pt x="10329" y="25894"/>
                  </a:lnTo>
                  <a:lnTo>
                    <a:pt x="9734" y="28693"/>
                  </a:lnTo>
                  <a:lnTo>
                    <a:pt x="9336" y="31511"/>
                  </a:lnTo>
                  <a:lnTo>
                    <a:pt x="9071" y="34343"/>
                  </a:lnTo>
                  <a:lnTo>
                    <a:pt x="8895" y="37182"/>
                  </a:lnTo>
                  <a:lnTo>
                    <a:pt x="8699" y="42878"/>
                  </a:lnTo>
                  <a:lnTo>
                    <a:pt x="8646" y="45730"/>
                  </a:lnTo>
                  <a:lnTo>
                    <a:pt x="7659" y="47632"/>
                  </a:lnTo>
                  <a:lnTo>
                    <a:pt x="6048" y="48900"/>
                  </a:lnTo>
                  <a:lnTo>
                    <a:pt x="4022" y="49745"/>
                  </a:lnTo>
                  <a:lnTo>
                    <a:pt x="2671" y="51261"/>
                  </a:lnTo>
                  <a:lnTo>
                    <a:pt x="1770" y="53224"/>
                  </a:lnTo>
                  <a:lnTo>
                    <a:pt x="75" y="59610"/>
                  </a:lnTo>
                  <a:lnTo>
                    <a:pt x="39" y="60695"/>
                  </a:lnTo>
                  <a:lnTo>
                    <a:pt x="0" y="64441"/>
                  </a:lnTo>
                  <a:lnTo>
                    <a:pt x="942" y="65820"/>
                  </a:lnTo>
                  <a:lnTo>
                    <a:pt x="2523" y="66741"/>
                  </a:lnTo>
                  <a:lnTo>
                    <a:pt x="8532" y="68577"/>
                  </a:lnTo>
                  <a:lnTo>
                    <a:pt x="13089" y="68579"/>
                  </a:lnTo>
                  <a:lnTo>
                    <a:pt x="15383" y="67627"/>
                  </a:lnTo>
                  <a:lnTo>
                    <a:pt x="17866" y="66040"/>
                  </a:lnTo>
                  <a:lnTo>
                    <a:pt x="20473" y="64029"/>
                  </a:lnTo>
                  <a:lnTo>
                    <a:pt x="23164" y="62688"/>
                  </a:lnTo>
                  <a:lnTo>
                    <a:pt x="28692" y="61199"/>
                  </a:lnTo>
                  <a:lnTo>
                    <a:pt x="34111" y="60243"/>
                  </a:lnTo>
                  <a:lnTo>
                    <a:pt x="38321" y="60112"/>
                  </a:lnTo>
                  <a:lnTo>
                    <a:pt x="40778" y="59125"/>
                  </a:lnTo>
                  <a:lnTo>
                    <a:pt x="43367" y="57514"/>
                  </a:lnTo>
                  <a:lnTo>
                    <a:pt x="46046" y="55488"/>
                  </a:lnTo>
                  <a:lnTo>
                    <a:pt x="49737" y="54137"/>
                  </a:lnTo>
                  <a:lnTo>
                    <a:pt x="54103" y="53236"/>
                  </a:lnTo>
                  <a:lnTo>
                    <a:pt x="58918" y="52636"/>
                  </a:lnTo>
                  <a:lnTo>
                    <a:pt x="63082" y="52236"/>
                  </a:lnTo>
                  <a:lnTo>
                    <a:pt x="66808" y="51969"/>
                  </a:lnTo>
                  <a:lnTo>
                    <a:pt x="70246" y="51791"/>
                  </a:lnTo>
                  <a:lnTo>
                    <a:pt x="79146" y="51593"/>
                  </a:lnTo>
                  <a:lnTo>
                    <a:pt x="172971" y="51435"/>
                  </a:lnTo>
                  <a:lnTo>
                    <a:pt x="176263" y="52388"/>
                  </a:lnTo>
                  <a:lnTo>
                    <a:pt x="179411" y="53975"/>
                  </a:lnTo>
                  <a:lnTo>
                    <a:pt x="186757" y="58816"/>
                  </a:lnTo>
                  <a:lnTo>
                    <a:pt x="190301" y="59478"/>
                  </a:lnTo>
                  <a:lnTo>
                    <a:pt x="195787" y="59903"/>
                  </a:lnTo>
                  <a:lnTo>
                    <a:pt x="201288" y="59977"/>
                  </a:lnTo>
                  <a:lnTo>
                    <a:pt x="205709" y="6000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533"/>
            <p:cNvSpPr/>
            <p:nvPr/>
          </p:nvSpPr>
          <p:spPr>
            <a:xfrm>
              <a:off x="8258175" y="3600450"/>
              <a:ext cx="25718" cy="342901"/>
            </a:xfrm>
            <a:custGeom>
              <a:avLst/>
              <a:gdLst/>
              <a:ahLst/>
              <a:cxnLst/>
              <a:rect l="0" t="0" r="0" b="0"/>
              <a:pathLst>
                <a:path w="25718" h="342901">
                  <a:moveTo>
                    <a:pt x="0" y="0"/>
                  </a:moveTo>
                  <a:lnTo>
                    <a:pt x="0" y="4550"/>
                  </a:lnTo>
                  <a:lnTo>
                    <a:pt x="952" y="6844"/>
                  </a:lnTo>
                  <a:lnTo>
                    <a:pt x="2539" y="9325"/>
                  </a:lnTo>
                  <a:lnTo>
                    <a:pt x="4550" y="11931"/>
                  </a:lnTo>
                  <a:lnTo>
                    <a:pt x="5891" y="15574"/>
                  </a:lnTo>
                  <a:lnTo>
                    <a:pt x="6784" y="19908"/>
                  </a:lnTo>
                  <a:lnTo>
                    <a:pt x="7381" y="24702"/>
                  </a:lnTo>
                  <a:lnTo>
                    <a:pt x="8042" y="32568"/>
                  </a:lnTo>
                  <a:lnTo>
                    <a:pt x="8336" y="40192"/>
                  </a:lnTo>
                  <a:lnTo>
                    <a:pt x="8541" y="66123"/>
                  </a:lnTo>
                  <a:lnTo>
                    <a:pt x="8570" y="100047"/>
                  </a:lnTo>
                  <a:lnTo>
                    <a:pt x="9523" y="105750"/>
                  </a:lnTo>
                  <a:lnTo>
                    <a:pt x="11110" y="111458"/>
                  </a:lnTo>
                  <a:lnTo>
                    <a:pt x="13123" y="117168"/>
                  </a:lnTo>
                  <a:lnTo>
                    <a:pt x="14464" y="123831"/>
                  </a:lnTo>
                  <a:lnTo>
                    <a:pt x="15357" y="131132"/>
                  </a:lnTo>
                  <a:lnTo>
                    <a:pt x="15953" y="138856"/>
                  </a:lnTo>
                  <a:lnTo>
                    <a:pt x="16350" y="146863"/>
                  </a:lnTo>
                  <a:lnTo>
                    <a:pt x="16791" y="163379"/>
                  </a:lnTo>
                  <a:lnTo>
                    <a:pt x="17113" y="209805"/>
                  </a:lnTo>
                  <a:lnTo>
                    <a:pt x="16171" y="217023"/>
                  </a:lnTo>
                  <a:lnTo>
                    <a:pt x="14591" y="224692"/>
                  </a:lnTo>
                  <a:lnTo>
                    <a:pt x="12585" y="232662"/>
                  </a:lnTo>
                  <a:lnTo>
                    <a:pt x="11248" y="239880"/>
                  </a:lnTo>
                  <a:lnTo>
                    <a:pt x="10355" y="246598"/>
                  </a:lnTo>
                  <a:lnTo>
                    <a:pt x="9761" y="252981"/>
                  </a:lnTo>
                  <a:lnTo>
                    <a:pt x="9364" y="259141"/>
                  </a:lnTo>
                  <a:lnTo>
                    <a:pt x="8925" y="271066"/>
                  </a:lnTo>
                  <a:lnTo>
                    <a:pt x="8641" y="293291"/>
                  </a:lnTo>
                  <a:lnTo>
                    <a:pt x="8604" y="301166"/>
                  </a:lnTo>
                  <a:lnTo>
                    <a:pt x="9545" y="305553"/>
                  </a:lnTo>
                  <a:lnTo>
                    <a:pt x="11127" y="310381"/>
                  </a:lnTo>
                  <a:lnTo>
                    <a:pt x="13133" y="315506"/>
                  </a:lnTo>
                  <a:lnTo>
                    <a:pt x="14470" y="319875"/>
                  </a:lnTo>
                  <a:lnTo>
                    <a:pt x="15361" y="323740"/>
                  </a:lnTo>
                  <a:lnTo>
                    <a:pt x="16791" y="332236"/>
                  </a:lnTo>
                  <a:lnTo>
                    <a:pt x="17041" y="338258"/>
                  </a:lnTo>
                  <a:lnTo>
                    <a:pt x="18028" y="339806"/>
                  </a:lnTo>
                  <a:lnTo>
                    <a:pt x="19638" y="340837"/>
                  </a:lnTo>
                  <a:lnTo>
                    <a:pt x="25717" y="34290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534"/>
            <p:cNvSpPr/>
            <p:nvPr/>
          </p:nvSpPr>
          <p:spPr>
            <a:xfrm>
              <a:off x="7032310" y="4252077"/>
              <a:ext cx="257173" cy="178588"/>
            </a:xfrm>
            <a:custGeom>
              <a:avLst/>
              <a:gdLst/>
              <a:ahLst/>
              <a:cxnLst/>
              <a:rect l="0" t="0" r="0" b="0"/>
              <a:pathLst>
                <a:path w="257173" h="178588">
                  <a:moveTo>
                    <a:pt x="111440" y="68463"/>
                  </a:moveTo>
                  <a:lnTo>
                    <a:pt x="111440" y="61082"/>
                  </a:lnTo>
                  <a:lnTo>
                    <a:pt x="110488" y="60684"/>
                  </a:lnTo>
                  <a:lnTo>
                    <a:pt x="106889" y="60243"/>
                  </a:lnTo>
                  <a:lnTo>
                    <a:pt x="104596" y="59173"/>
                  </a:lnTo>
                  <a:lnTo>
                    <a:pt x="96817" y="54069"/>
                  </a:lnTo>
                  <a:lnTo>
                    <a:pt x="91288" y="52540"/>
                  </a:lnTo>
                  <a:lnTo>
                    <a:pt x="85656" y="49321"/>
                  </a:lnTo>
                  <a:lnTo>
                    <a:pt x="82821" y="47129"/>
                  </a:lnTo>
                  <a:lnTo>
                    <a:pt x="77130" y="44694"/>
                  </a:lnTo>
                  <a:lnTo>
                    <a:pt x="74279" y="44044"/>
                  </a:lnTo>
                  <a:lnTo>
                    <a:pt x="72378" y="42658"/>
                  </a:lnTo>
                  <a:lnTo>
                    <a:pt x="71112" y="40783"/>
                  </a:lnTo>
                  <a:lnTo>
                    <a:pt x="70267" y="38579"/>
                  </a:lnTo>
                  <a:lnTo>
                    <a:pt x="68751" y="37110"/>
                  </a:lnTo>
                  <a:lnTo>
                    <a:pt x="66788" y="36131"/>
                  </a:lnTo>
                  <a:lnTo>
                    <a:pt x="64528" y="35478"/>
                  </a:lnTo>
                  <a:lnTo>
                    <a:pt x="62067" y="35996"/>
                  </a:lnTo>
                  <a:lnTo>
                    <a:pt x="54054" y="40322"/>
                  </a:lnTo>
                  <a:lnTo>
                    <a:pt x="48470" y="41668"/>
                  </a:lnTo>
                  <a:lnTo>
                    <a:pt x="42813" y="42267"/>
                  </a:lnTo>
                  <a:lnTo>
                    <a:pt x="37124" y="42532"/>
                  </a:lnTo>
                  <a:lnTo>
                    <a:pt x="27405" y="42717"/>
                  </a:lnTo>
                  <a:lnTo>
                    <a:pt x="23926" y="45273"/>
                  </a:lnTo>
                  <a:lnTo>
                    <a:pt x="19205" y="49584"/>
                  </a:lnTo>
                  <a:lnTo>
                    <a:pt x="13931" y="54674"/>
                  </a:lnTo>
                  <a:lnTo>
                    <a:pt x="12144" y="57366"/>
                  </a:lnTo>
                  <a:lnTo>
                    <a:pt x="10159" y="62896"/>
                  </a:lnTo>
                  <a:lnTo>
                    <a:pt x="8676" y="66656"/>
                  </a:lnTo>
                  <a:lnTo>
                    <a:pt x="6736" y="71068"/>
                  </a:lnTo>
                  <a:lnTo>
                    <a:pt x="4490" y="75915"/>
                  </a:lnTo>
                  <a:lnTo>
                    <a:pt x="2993" y="80098"/>
                  </a:lnTo>
                  <a:lnTo>
                    <a:pt x="1994" y="83840"/>
                  </a:lnTo>
                  <a:lnTo>
                    <a:pt x="1328" y="87287"/>
                  </a:lnTo>
                  <a:lnTo>
                    <a:pt x="885" y="90537"/>
                  </a:lnTo>
                  <a:lnTo>
                    <a:pt x="589" y="93656"/>
                  </a:lnTo>
                  <a:lnTo>
                    <a:pt x="391" y="96688"/>
                  </a:lnTo>
                  <a:lnTo>
                    <a:pt x="173" y="105138"/>
                  </a:lnTo>
                  <a:lnTo>
                    <a:pt x="0" y="139793"/>
                  </a:lnTo>
                  <a:lnTo>
                    <a:pt x="952" y="143638"/>
                  </a:lnTo>
                  <a:lnTo>
                    <a:pt x="2538" y="148108"/>
                  </a:lnTo>
                  <a:lnTo>
                    <a:pt x="4548" y="152992"/>
                  </a:lnTo>
                  <a:lnTo>
                    <a:pt x="6841" y="156248"/>
                  </a:lnTo>
                  <a:lnTo>
                    <a:pt x="9322" y="158419"/>
                  </a:lnTo>
                  <a:lnTo>
                    <a:pt x="11929" y="159866"/>
                  </a:lnTo>
                  <a:lnTo>
                    <a:pt x="13666" y="161783"/>
                  </a:lnTo>
                  <a:lnTo>
                    <a:pt x="14825" y="164014"/>
                  </a:lnTo>
                  <a:lnTo>
                    <a:pt x="15597" y="166453"/>
                  </a:lnTo>
                  <a:lnTo>
                    <a:pt x="17065" y="168080"/>
                  </a:lnTo>
                  <a:lnTo>
                    <a:pt x="18996" y="169164"/>
                  </a:lnTo>
                  <a:lnTo>
                    <a:pt x="21236" y="169887"/>
                  </a:lnTo>
                  <a:lnTo>
                    <a:pt x="26264" y="173230"/>
                  </a:lnTo>
                  <a:lnTo>
                    <a:pt x="28938" y="175455"/>
                  </a:lnTo>
                  <a:lnTo>
                    <a:pt x="32626" y="176939"/>
                  </a:lnTo>
                  <a:lnTo>
                    <a:pt x="36990" y="177927"/>
                  </a:lnTo>
                  <a:lnTo>
                    <a:pt x="41804" y="178587"/>
                  </a:lnTo>
                  <a:lnTo>
                    <a:pt x="45966" y="178074"/>
                  </a:lnTo>
                  <a:lnTo>
                    <a:pt x="49693" y="176779"/>
                  </a:lnTo>
                  <a:lnTo>
                    <a:pt x="56374" y="173754"/>
                  </a:lnTo>
                  <a:lnTo>
                    <a:pt x="62518" y="172408"/>
                  </a:lnTo>
                  <a:lnTo>
                    <a:pt x="68424" y="169271"/>
                  </a:lnTo>
                  <a:lnTo>
                    <a:pt x="74224" y="164701"/>
                  </a:lnTo>
                  <a:lnTo>
                    <a:pt x="79976" y="159496"/>
                  </a:lnTo>
                  <a:lnTo>
                    <a:pt x="85709" y="154007"/>
                  </a:lnTo>
                  <a:lnTo>
                    <a:pt x="101701" y="138171"/>
                  </a:lnTo>
                  <a:lnTo>
                    <a:pt x="105900" y="133032"/>
                  </a:lnTo>
                  <a:lnTo>
                    <a:pt x="109651" y="127702"/>
                  </a:lnTo>
                  <a:lnTo>
                    <a:pt x="113105" y="122243"/>
                  </a:lnTo>
                  <a:lnTo>
                    <a:pt x="116359" y="117651"/>
                  </a:lnTo>
                  <a:lnTo>
                    <a:pt x="119482" y="113637"/>
                  </a:lnTo>
                  <a:lnTo>
                    <a:pt x="122516" y="110009"/>
                  </a:lnTo>
                  <a:lnTo>
                    <a:pt x="125491" y="105685"/>
                  </a:lnTo>
                  <a:lnTo>
                    <a:pt x="128428" y="100898"/>
                  </a:lnTo>
                  <a:lnTo>
                    <a:pt x="131338" y="95801"/>
                  </a:lnTo>
                  <a:lnTo>
                    <a:pt x="137111" y="85058"/>
                  </a:lnTo>
                  <a:lnTo>
                    <a:pt x="139983" y="79526"/>
                  </a:lnTo>
                  <a:lnTo>
                    <a:pt x="142852" y="74886"/>
                  </a:lnTo>
                  <a:lnTo>
                    <a:pt x="145716" y="70840"/>
                  </a:lnTo>
                  <a:lnTo>
                    <a:pt x="148578" y="67190"/>
                  </a:lnTo>
                  <a:lnTo>
                    <a:pt x="150486" y="62851"/>
                  </a:lnTo>
                  <a:lnTo>
                    <a:pt x="151758" y="58054"/>
                  </a:lnTo>
                  <a:lnTo>
                    <a:pt x="152606" y="52951"/>
                  </a:lnTo>
                  <a:lnTo>
                    <a:pt x="154124" y="48597"/>
                  </a:lnTo>
                  <a:lnTo>
                    <a:pt x="156088" y="44741"/>
                  </a:lnTo>
                  <a:lnTo>
                    <a:pt x="158350" y="41218"/>
                  </a:lnTo>
                  <a:lnTo>
                    <a:pt x="159858" y="37917"/>
                  </a:lnTo>
                  <a:lnTo>
                    <a:pt x="160864" y="34764"/>
                  </a:lnTo>
                  <a:lnTo>
                    <a:pt x="161534" y="31709"/>
                  </a:lnTo>
                  <a:lnTo>
                    <a:pt x="161981" y="28721"/>
                  </a:lnTo>
                  <a:lnTo>
                    <a:pt x="162278" y="25775"/>
                  </a:lnTo>
                  <a:lnTo>
                    <a:pt x="162477" y="22859"/>
                  </a:lnTo>
                  <a:lnTo>
                    <a:pt x="162610" y="19963"/>
                  </a:lnTo>
                  <a:lnTo>
                    <a:pt x="162840" y="10159"/>
                  </a:lnTo>
                  <a:lnTo>
                    <a:pt x="162874" y="0"/>
                  </a:lnTo>
                  <a:lnTo>
                    <a:pt x="162874" y="4468"/>
                  </a:lnTo>
                  <a:lnTo>
                    <a:pt x="161922" y="6750"/>
                  </a:lnTo>
                  <a:lnTo>
                    <a:pt x="158323" y="11825"/>
                  </a:lnTo>
                  <a:lnTo>
                    <a:pt x="155494" y="15486"/>
                  </a:lnTo>
                  <a:lnTo>
                    <a:pt x="155097" y="17905"/>
                  </a:lnTo>
                  <a:lnTo>
                    <a:pt x="154832" y="21423"/>
                  </a:lnTo>
                  <a:lnTo>
                    <a:pt x="154538" y="29458"/>
                  </a:lnTo>
                  <a:lnTo>
                    <a:pt x="154372" y="39338"/>
                  </a:lnTo>
                  <a:lnTo>
                    <a:pt x="154333" y="45358"/>
                  </a:lnTo>
                  <a:lnTo>
                    <a:pt x="155276" y="49250"/>
                  </a:lnTo>
                  <a:lnTo>
                    <a:pt x="156856" y="53749"/>
                  </a:lnTo>
                  <a:lnTo>
                    <a:pt x="158862" y="58654"/>
                  </a:lnTo>
                  <a:lnTo>
                    <a:pt x="160200" y="63828"/>
                  </a:lnTo>
                  <a:lnTo>
                    <a:pt x="161092" y="69183"/>
                  </a:lnTo>
                  <a:lnTo>
                    <a:pt x="161686" y="74658"/>
                  </a:lnTo>
                  <a:lnTo>
                    <a:pt x="163035" y="80213"/>
                  </a:lnTo>
                  <a:lnTo>
                    <a:pt x="164887" y="85821"/>
                  </a:lnTo>
                  <a:lnTo>
                    <a:pt x="167073" y="91465"/>
                  </a:lnTo>
                  <a:lnTo>
                    <a:pt x="169484" y="96180"/>
                  </a:lnTo>
                  <a:lnTo>
                    <a:pt x="172044" y="100276"/>
                  </a:lnTo>
                  <a:lnTo>
                    <a:pt x="174702" y="103959"/>
                  </a:lnTo>
                  <a:lnTo>
                    <a:pt x="176474" y="107367"/>
                  </a:lnTo>
                  <a:lnTo>
                    <a:pt x="177656" y="110591"/>
                  </a:lnTo>
                  <a:lnTo>
                    <a:pt x="178444" y="113694"/>
                  </a:lnTo>
                  <a:lnTo>
                    <a:pt x="179921" y="116714"/>
                  </a:lnTo>
                  <a:lnTo>
                    <a:pt x="181859" y="119680"/>
                  </a:lnTo>
                  <a:lnTo>
                    <a:pt x="184104" y="122610"/>
                  </a:lnTo>
                  <a:lnTo>
                    <a:pt x="186553" y="125516"/>
                  </a:lnTo>
                  <a:lnTo>
                    <a:pt x="189137" y="128406"/>
                  </a:lnTo>
                  <a:lnTo>
                    <a:pt x="195579" y="135336"/>
                  </a:lnTo>
                  <a:lnTo>
                    <a:pt x="201539" y="138825"/>
                  </a:lnTo>
                  <a:lnTo>
                    <a:pt x="205797" y="141088"/>
                  </a:lnTo>
                  <a:lnTo>
                    <a:pt x="213067" y="143603"/>
                  </a:lnTo>
                  <a:lnTo>
                    <a:pt x="219472" y="144721"/>
                  </a:lnTo>
                  <a:lnTo>
                    <a:pt x="225494" y="145217"/>
                  </a:lnTo>
                  <a:lnTo>
                    <a:pt x="231345" y="145438"/>
                  </a:lnTo>
                  <a:lnTo>
                    <a:pt x="234240" y="145497"/>
                  </a:lnTo>
                  <a:lnTo>
                    <a:pt x="237121" y="144584"/>
                  </a:lnTo>
                  <a:lnTo>
                    <a:pt x="242863" y="141030"/>
                  </a:lnTo>
                  <a:lnTo>
                    <a:pt x="248590" y="138815"/>
                  </a:lnTo>
                  <a:lnTo>
                    <a:pt x="257172" y="13704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535"/>
            <p:cNvSpPr/>
            <p:nvPr/>
          </p:nvSpPr>
          <p:spPr>
            <a:xfrm>
              <a:off x="7366634" y="4209097"/>
              <a:ext cx="214314" cy="51436"/>
            </a:xfrm>
            <a:custGeom>
              <a:avLst/>
              <a:gdLst/>
              <a:ahLst/>
              <a:cxnLst/>
              <a:rect l="0" t="0" r="0" b="0"/>
              <a:pathLst>
                <a:path w="214314" h="51436">
                  <a:moveTo>
                    <a:pt x="0" y="51435"/>
                  </a:moveTo>
                  <a:lnTo>
                    <a:pt x="4551" y="51435"/>
                  </a:lnTo>
                  <a:lnTo>
                    <a:pt x="5892" y="50482"/>
                  </a:lnTo>
                  <a:lnTo>
                    <a:pt x="6786" y="48895"/>
                  </a:lnTo>
                  <a:lnTo>
                    <a:pt x="7381" y="46884"/>
                  </a:lnTo>
                  <a:lnTo>
                    <a:pt x="8732" y="45544"/>
                  </a:lnTo>
                  <a:lnTo>
                    <a:pt x="10583" y="44650"/>
                  </a:lnTo>
                  <a:lnTo>
                    <a:pt x="12772" y="44054"/>
                  </a:lnTo>
                  <a:lnTo>
                    <a:pt x="16134" y="42705"/>
                  </a:lnTo>
                  <a:lnTo>
                    <a:pt x="20282" y="40852"/>
                  </a:lnTo>
                  <a:lnTo>
                    <a:pt x="24951" y="38665"/>
                  </a:lnTo>
                  <a:lnTo>
                    <a:pt x="29017" y="37206"/>
                  </a:lnTo>
                  <a:lnTo>
                    <a:pt x="32680" y="36234"/>
                  </a:lnTo>
                  <a:lnTo>
                    <a:pt x="36074" y="35586"/>
                  </a:lnTo>
                  <a:lnTo>
                    <a:pt x="41195" y="34202"/>
                  </a:lnTo>
                  <a:lnTo>
                    <a:pt x="54504" y="30124"/>
                  </a:lnTo>
                  <a:lnTo>
                    <a:pt x="60149" y="27702"/>
                  </a:lnTo>
                  <a:lnTo>
                    <a:pt x="64865" y="25136"/>
                  </a:lnTo>
                  <a:lnTo>
                    <a:pt x="68961" y="22472"/>
                  </a:lnTo>
                  <a:lnTo>
                    <a:pt x="73597" y="20697"/>
                  </a:lnTo>
                  <a:lnTo>
                    <a:pt x="78592" y="19513"/>
                  </a:lnTo>
                  <a:lnTo>
                    <a:pt x="83827" y="18724"/>
                  </a:lnTo>
                  <a:lnTo>
                    <a:pt x="89223" y="17245"/>
                  </a:lnTo>
                  <a:lnTo>
                    <a:pt x="94725" y="15307"/>
                  </a:lnTo>
                  <a:lnTo>
                    <a:pt x="100297" y="13062"/>
                  </a:lnTo>
                  <a:lnTo>
                    <a:pt x="105917" y="11565"/>
                  </a:lnTo>
                  <a:lnTo>
                    <a:pt x="111570" y="10568"/>
                  </a:lnTo>
                  <a:lnTo>
                    <a:pt x="117243" y="9903"/>
                  </a:lnTo>
                  <a:lnTo>
                    <a:pt x="122929" y="8507"/>
                  </a:lnTo>
                  <a:lnTo>
                    <a:pt x="128626" y="6624"/>
                  </a:lnTo>
                  <a:lnTo>
                    <a:pt x="134328" y="4416"/>
                  </a:lnTo>
                  <a:lnTo>
                    <a:pt x="140034" y="2944"/>
                  </a:lnTo>
                  <a:lnTo>
                    <a:pt x="145744" y="1963"/>
                  </a:lnTo>
                  <a:lnTo>
                    <a:pt x="151455" y="1309"/>
                  </a:lnTo>
                  <a:lnTo>
                    <a:pt x="156216" y="872"/>
                  </a:lnTo>
                  <a:lnTo>
                    <a:pt x="160342" y="582"/>
                  </a:lnTo>
                  <a:lnTo>
                    <a:pt x="164045" y="388"/>
                  </a:lnTo>
                  <a:lnTo>
                    <a:pt x="173239" y="172"/>
                  </a:lnTo>
                  <a:lnTo>
                    <a:pt x="21431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536"/>
            <p:cNvSpPr/>
            <p:nvPr/>
          </p:nvSpPr>
          <p:spPr>
            <a:xfrm>
              <a:off x="7392706" y="4294822"/>
              <a:ext cx="205387" cy="34291"/>
            </a:xfrm>
            <a:custGeom>
              <a:avLst/>
              <a:gdLst/>
              <a:ahLst/>
              <a:cxnLst/>
              <a:rect l="0" t="0" r="0" b="0"/>
              <a:pathLst>
                <a:path w="205387" h="34291">
                  <a:moveTo>
                    <a:pt x="8219" y="34290"/>
                  </a:moveTo>
                  <a:lnTo>
                    <a:pt x="0" y="34290"/>
                  </a:lnTo>
                  <a:lnTo>
                    <a:pt x="41386" y="34290"/>
                  </a:lnTo>
                  <a:lnTo>
                    <a:pt x="45570" y="33338"/>
                  </a:lnTo>
                  <a:lnTo>
                    <a:pt x="49313" y="31750"/>
                  </a:lnTo>
                  <a:lnTo>
                    <a:pt x="52759" y="29740"/>
                  </a:lnTo>
                  <a:lnTo>
                    <a:pt x="56962" y="28399"/>
                  </a:lnTo>
                  <a:lnTo>
                    <a:pt x="61670" y="27505"/>
                  </a:lnTo>
                  <a:lnTo>
                    <a:pt x="66713" y="26909"/>
                  </a:lnTo>
                  <a:lnTo>
                    <a:pt x="71980" y="26512"/>
                  </a:lnTo>
                  <a:lnTo>
                    <a:pt x="77396" y="26247"/>
                  </a:lnTo>
                  <a:lnTo>
                    <a:pt x="82912" y="26071"/>
                  </a:lnTo>
                  <a:lnTo>
                    <a:pt x="88494" y="25001"/>
                  </a:lnTo>
                  <a:lnTo>
                    <a:pt x="94120" y="23334"/>
                  </a:lnTo>
                  <a:lnTo>
                    <a:pt x="99776" y="21271"/>
                  </a:lnTo>
                  <a:lnTo>
                    <a:pt x="105452" y="19896"/>
                  </a:lnTo>
                  <a:lnTo>
                    <a:pt x="111141" y="18979"/>
                  </a:lnTo>
                  <a:lnTo>
                    <a:pt x="116838" y="18368"/>
                  </a:lnTo>
                  <a:lnTo>
                    <a:pt x="122542" y="17008"/>
                  </a:lnTo>
                  <a:lnTo>
                    <a:pt x="128249" y="15149"/>
                  </a:lnTo>
                  <a:lnTo>
                    <a:pt x="133959" y="12956"/>
                  </a:lnTo>
                  <a:lnTo>
                    <a:pt x="139671" y="11495"/>
                  </a:lnTo>
                  <a:lnTo>
                    <a:pt x="145383" y="10521"/>
                  </a:lnTo>
                  <a:lnTo>
                    <a:pt x="151097" y="9871"/>
                  </a:lnTo>
                  <a:lnTo>
                    <a:pt x="156810" y="9438"/>
                  </a:lnTo>
                  <a:lnTo>
                    <a:pt x="162525" y="9150"/>
                  </a:lnTo>
                  <a:lnTo>
                    <a:pt x="168240" y="8957"/>
                  </a:lnTo>
                  <a:lnTo>
                    <a:pt x="173002" y="7876"/>
                  </a:lnTo>
                  <a:lnTo>
                    <a:pt x="177129" y="6204"/>
                  </a:lnTo>
                  <a:lnTo>
                    <a:pt x="180834" y="4136"/>
                  </a:lnTo>
                  <a:lnTo>
                    <a:pt x="185208" y="2757"/>
                  </a:lnTo>
                  <a:lnTo>
                    <a:pt x="190029" y="1838"/>
                  </a:lnTo>
                  <a:lnTo>
                    <a:pt x="205386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537"/>
            <p:cNvSpPr/>
            <p:nvPr/>
          </p:nvSpPr>
          <p:spPr>
            <a:xfrm>
              <a:off x="7709930" y="4114800"/>
              <a:ext cx="162083" cy="287727"/>
            </a:xfrm>
            <a:custGeom>
              <a:avLst/>
              <a:gdLst/>
              <a:ahLst/>
              <a:cxnLst/>
              <a:rect l="0" t="0" r="0" b="0"/>
              <a:pathLst>
                <a:path w="162083" h="287727">
                  <a:moveTo>
                    <a:pt x="68185" y="51435"/>
                  </a:moveTo>
                  <a:lnTo>
                    <a:pt x="68185" y="46884"/>
                  </a:lnTo>
                  <a:lnTo>
                    <a:pt x="67232" y="45543"/>
                  </a:lnTo>
                  <a:lnTo>
                    <a:pt x="65645" y="44649"/>
                  </a:lnTo>
                  <a:lnTo>
                    <a:pt x="59966" y="42967"/>
                  </a:lnTo>
                  <a:lnTo>
                    <a:pt x="55165" y="42893"/>
                  </a:lnTo>
                  <a:lnTo>
                    <a:pt x="47711" y="42871"/>
                  </a:lnTo>
                  <a:lnTo>
                    <a:pt x="45011" y="43821"/>
                  </a:lnTo>
                  <a:lnTo>
                    <a:pt x="42258" y="45406"/>
                  </a:lnTo>
                  <a:lnTo>
                    <a:pt x="35546" y="50244"/>
                  </a:lnTo>
                  <a:lnTo>
                    <a:pt x="32089" y="53445"/>
                  </a:lnTo>
                  <a:lnTo>
                    <a:pt x="16591" y="68756"/>
                  </a:lnTo>
                  <a:lnTo>
                    <a:pt x="13786" y="71555"/>
                  </a:lnTo>
                  <a:lnTo>
                    <a:pt x="11917" y="74373"/>
                  </a:lnTo>
                  <a:lnTo>
                    <a:pt x="8332" y="82891"/>
                  </a:lnTo>
                  <a:lnTo>
                    <a:pt x="4118" y="88593"/>
                  </a:lnTo>
                  <a:lnTo>
                    <a:pt x="2613" y="91447"/>
                  </a:lnTo>
                  <a:lnTo>
                    <a:pt x="199" y="100331"/>
                  </a:lnTo>
                  <a:lnTo>
                    <a:pt x="0" y="101177"/>
                  </a:lnTo>
                  <a:lnTo>
                    <a:pt x="821" y="102694"/>
                  </a:lnTo>
                  <a:lnTo>
                    <a:pt x="4273" y="106919"/>
                  </a:lnTo>
                  <a:lnTo>
                    <a:pt x="8982" y="111972"/>
                  </a:lnTo>
                  <a:lnTo>
                    <a:pt x="19766" y="122977"/>
                  </a:lnTo>
                  <a:lnTo>
                    <a:pt x="22570" y="124847"/>
                  </a:lnTo>
                  <a:lnTo>
                    <a:pt x="25393" y="126094"/>
                  </a:lnTo>
                  <a:lnTo>
                    <a:pt x="28227" y="126925"/>
                  </a:lnTo>
                  <a:lnTo>
                    <a:pt x="30116" y="128432"/>
                  </a:lnTo>
                  <a:lnTo>
                    <a:pt x="31376" y="130388"/>
                  </a:lnTo>
                  <a:lnTo>
                    <a:pt x="32216" y="132645"/>
                  </a:lnTo>
                  <a:lnTo>
                    <a:pt x="34680" y="135103"/>
                  </a:lnTo>
                  <a:lnTo>
                    <a:pt x="38228" y="137693"/>
                  </a:lnTo>
                  <a:lnTo>
                    <a:pt x="42499" y="140373"/>
                  </a:lnTo>
                  <a:lnTo>
                    <a:pt x="46298" y="142159"/>
                  </a:lnTo>
                  <a:lnTo>
                    <a:pt x="49783" y="143350"/>
                  </a:lnTo>
                  <a:lnTo>
                    <a:pt x="53060" y="144144"/>
                  </a:lnTo>
                  <a:lnTo>
                    <a:pt x="57149" y="145626"/>
                  </a:lnTo>
                  <a:lnTo>
                    <a:pt x="61780" y="147566"/>
                  </a:lnTo>
                  <a:lnTo>
                    <a:pt x="66772" y="149812"/>
                  </a:lnTo>
                  <a:lnTo>
                    <a:pt x="71053" y="152262"/>
                  </a:lnTo>
                  <a:lnTo>
                    <a:pt x="74859" y="154848"/>
                  </a:lnTo>
                  <a:lnTo>
                    <a:pt x="78350" y="157524"/>
                  </a:lnTo>
                  <a:lnTo>
                    <a:pt x="82581" y="159309"/>
                  </a:lnTo>
                  <a:lnTo>
                    <a:pt x="87308" y="160498"/>
                  </a:lnTo>
                  <a:lnTo>
                    <a:pt x="92363" y="161291"/>
                  </a:lnTo>
                  <a:lnTo>
                    <a:pt x="96686" y="162773"/>
                  </a:lnTo>
                  <a:lnTo>
                    <a:pt x="100521" y="164712"/>
                  </a:lnTo>
                  <a:lnTo>
                    <a:pt x="104029" y="166958"/>
                  </a:lnTo>
                  <a:lnTo>
                    <a:pt x="107321" y="169408"/>
                  </a:lnTo>
                  <a:lnTo>
                    <a:pt x="110468" y="171994"/>
                  </a:lnTo>
                  <a:lnTo>
                    <a:pt x="113519" y="174669"/>
                  </a:lnTo>
                  <a:lnTo>
                    <a:pt x="116505" y="177406"/>
                  </a:lnTo>
                  <a:lnTo>
                    <a:pt x="122363" y="182987"/>
                  </a:lnTo>
                  <a:lnTo>
                    <a:pt x="125259" y="186761"/>
                  </a:lnTo>
                  <a:lnTo>
                    <a:pt x="128141" y="191182"/>
                  </a:lnTo>
                  <a:lnTo>
                    <a:pt x="131016" y="196035"/>
                  </a:lnTo>
                  <a:lnTo>
                    <a:pt x="134209" y="203967"/>
                  </a:lnTo>
                  <a:lnTo>
                    <a:pt x="135629" y="210666"/>
                  </a:lnTo>
                  <a:lnTo>
                    <a:pt x="136260" y="216819"/>
                  </a:lnTo>
                  <a:lnTo>
                    <a:pt x="136615" y="225638"/>
                  </a:lnTo>
                  <a:lnTo>
                    <a:pt x="136745" y="240016"/>
                  </a:lnTo>
                  <a:lnTo>
                    <a:pt x="136752" y="242878"/>
                  </a:lnTo>
                  <a:lnTo>
                    <a:pt x="134219" y="251138"/>
                  </a:lnTo>
                  <a:lnTo>
                    <a:pt x="132210" y="256008"/>
                  </a:lnTo>
                  <a:lnTo>
                    <a:pt x="127438" y="263959"/>
                  </a:lnTo>
                  <a:lnTo>
                    <a:pt x="124832" y="267412"/>
                  </a:lnTo>
                  <a:lnTo>
                    <a:pt x="122142" y="270667"/>
                  </a:lnTo>
                  <a:lnTo>
                    <a:pt x="119396" y="273789"/>
                  </a:lnTo>
                  <a:lnTo>
                    <a:pt x="116613" y="276824"/>
                  </a:lnTo>
                  <a:lnTo>
                    <a:pt x="113805" y="278846"/>
                  </a:lnTo>
                  <a:lnTo>
                    <a:pt x="110981" y="280196"/>
                  </a:lnTo>
                  <a:lnTo>
                    <a:pt x="108146" y="281094"/>
                  </a:lnTo>
                  <a:lnTo>
                    <a:pt x="105303" y="281694"/>
                  </a:lnTo>
                  <a:lnTo>
                    <a:pt x="102455" y="282093"/>
                  </a:lnTo>
                  <a:lnTo>
                    <a:pt x="99604" y="282359"/>
                  </a:lnTo>
                  <a:lnTo>
                    <a:pt x="96751" y="283490"/>
                  </a:lnTo>
                  <a:lnTo>
                    <a:pt x="93896" y="285195"/>
                  </a:lnTo>
                  <a:lnTo>
                    <a:pt x="91041" y="287285"/>
                  </a:lnTo>
                  <a:lnTo>
                    <a:pt x="88185" y="287726"/>
                  </a:lnTo>
                  <a:lnTo>
                    <a:pt x="85328" y="287067"/>
                  </a:lnTo>
                  <a:lnTo>
                    <a:pt x="82471" y="285675"/>
                  </a:lnTo>
                  <a:lnTo>
                    <a:pt x="78661" y="284748"/>
                  </a:lnTo>
                  <a:lnTo>
                    <a:pt x="74217" y="284129"/>
                  </a:lnTo>
                  <a:lnTo>
                    <a:pt x="69349" y="283717"/>
                  </a:lnTo>
                  <a:lnTo>
                    <a:pt x="65151" y="283442"/>
                  </a:lnTo>
                  <a:lnTo>
                    <a:pt x="57947" y="283136"/>
                  </a:lnTo>
                  <a:lnTo>
                    <a:pt x="54692" y="282102"/>
                  </a:lnTo>
                  <a:lnTo>
                    <a:pt x="51569" y="280461"/>
                  </a:lnTo>
                  <a:lnTo>
                    <a:pt x="48535" y="278414"/>
                  </a:lnTo>
                  <a:lnTo>
                    <a:pt x="46512" y="276097"/>
                  </a:lnTo>
                  <a:lnTo>
                    <a:pt x="45164" y="273599"/>
                  </a:lnTo>
                  <a:lnTo>
                    <a:pt x="44265" y="270982"/>
                  </a:lnTo>
                  <a:lnTo>
                    <a:pt x="40727" y="265534"/>
                  </a:lnTo>
                  <a:lnTo>
                    <a:pt x="38449" y="262747"/>
                  </a:lnTo>
                  <a:lnTo>
                    <a:pt x="36932" y="259937"/>
                  </a:lnTo>
                  <a:lnTo>
                    <a:pt x="35244" y="254275"/>
                  </a:lnTo>
                  <a:lnTo>
                    <a:pt x="34294" y="245732"/>
                  </a:lnTo>
                  <a:lnTo>
                    <a:pt x="34073" y="237484"/>
                  </a:lnTo>
                  <a:lnTo>
                    <a:pt x="33905" y="207257"/>
                  </a:lnTo>
                  <a:lnTo>
                    <a:pt x="35806" y="201989"/>
                  </a:lnTo>
                  <a:lnTo>
                    <a:pt x="38979" y="196571"/>
                  </a:lnTo>
                  <a:lnTo>
                    <a:pt x="42999" y="191055"/>
                  </a:lnTo>
                  <a:lnTo>
                    <a:pt x="46632" y="186425"/>
                  </a:lnTo>
                  <a:lnTo>
                    <a:pt x="50006" y="182386"/>
                  </a:lnTo>
                  <a:lnTo>
                    <a:pt x="53208" y="178741"/>
                  </a:lnTo>
                  <a:lnTo>
                    <a:pt x="56295" y="174405"/>
                  </a:lnTo>
                  <a:lnTo>
                    <a:pt x="59306" y="169610"/>
                  </a:lnTo>
                  <a:lnTo>
                    <a:pt x="62266" y="164508"/>
                  </a:lnTo>
                  <a:lnTo>
                    <a:pt x="68094" y="153759"/>
                  </a:lnTo>
                  <a:lnTo>
                    <a:pt x="79596" y="131337"/>
                  </a:lnTo>
                  <a:lnTo>
                    <a:pt x="83412" y="126610"/>
                  </a:lnTo>
                  <a:lnTo>
                    <a:pt x="87862" y="122507"/>
                  </a:lnTo>
                  <a:lnTo>
                    <a:pt x="92733" y="118819"/>
                  </a:lnTo>
                  <a:lnTo>
                    <a:pt x="96933" y="114455"/>
                  </a:lnTo>
                  <a:lnTo>
                    <a:pt x="100685" y="109640"/>
                  </a:lnTo>
                  <a:lnTo>
                    <a:pt x="104139" y="104526"/>
                  </a:lnTo>
                  <a:lnTo>
                    <a:pt x="107395" y="100164"/>
                  </a:lnTo>
                  <a:lnTo>
                    <a:pt x="110517" y="96303"/>
                  </a:lnTo>
                  <a:lnTo>
                    <a:pt x="113551" y="92777"/>
                  </a:lnTo>
                  <a:lnTo>
                    <a:pt x="117479" y="88521"/>
                  </a:lnTo>
                  <a:lnTo>
                    <a:pt x="131156" y="74383"/>
                  </a:lnTo>
                  <a:lnTo>
                    <a:pt x="138400" y="67031"/>
                  </a:lnTo>
                  <a:lnTo>
                    <a:pt x="141665" y="62785"/>
                  </a:lnTo>
                  <a:lnTo>
                    <a:pt x="144794" y="58049"/>
                  </a:lnTo>
                  <a:lnTo>
                    <a:pt x="147833" y="52987"/>
                  </a:lnTo>
                  <a:lnTo>
                    <a:pt x="151208" y="44822"/>
                  </a:lnTo>
                  <a:lnTo>
                    <a:pt x="152108" y="41311"/>
                  </a:lnTo>
                  <a:lnTo>
                    <a:pt x="155650" y="34870"/>
                  </a:lnTo>
                  <a:lnTo>
                    <a:pt x="157926" y="31819"/>
                  </a:lnTo>
                  <a:lnTo>
                    <a:pt x="160457" y="25889"/>
                  </a:lnTo>
                  <a:lnTo>
                    <a:pt x="161882" y="17196"/>
                  </a:lnTo>
                  <a:lnTo>
                    <a:pt x="162082" y="14321"/>
                  </a:lnTo>
                  <a:lnTo>
                    <a:pt x="161263" y="12405"/>
                  </a:lnTo>
                  <a:lnTo>
                    <a:pt x="159764" y="11127"/>
                  </a:lnTo>
                  <a:lnTo>
                    <a:pt x="157813" y="10276"/>
                  </a:lnTo>
                  <a:lnTo>
                    <a:pt x="153104" y="6789"/>
                  </a:lnTo>
                  <a:lnTo>
                    <a:pt x="150515" y="4526"/>
                  </a:lnTo>
                  <a:lnTo>
                    <a:pt x="147836" y="3017"/>
                  </a:lnTo>
                  <a:lnTo>
                    <a:pt x="145099" y="2011"/>
                  </a:lnTo>
                  <a:lnTo>
                    <a:pt x="142320" y="1341"/>
                  </a:lnTo>
                  <a:lnTo>
                    <a:pt x="139516" y="894"/>
                  </a:lnTo>
                  <a:lnTo>
                    <a:pt x="136694" y="596"/>
                  </a:lnTo>
                  <a:lnTo>
                    <a:pt x="128192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538"/>
            <p:cNvSpPr/>
            <p:nvPr/>
          </p:nvSpPr>
          <p:spPr>
            <a:xfrm>
              <a:off x="6826930" y="4037651"/>
              <a:ext cx="1302623" cy="668286"/>
            </a:xfrm>
            <a:custGeom>
              <a:avLst/>
              <a:gdLst/>
              <a:ahLst/>
              <a:cxnLst/>
              <a:rect l="0" t="0" r="0" b="0"/>
              <a:pathLst>
                <a:path w="1302623" h="668286">
                  <a:moveTo>
                    <a:pt x="25354" y="137156"/>
                  </a:moveTo>
                  <a:lnTo>
                    <a:pt x="25354" y="283017"/>
                  </a:lnTo>
                  <a:lnTo>
                    <a:pt x="22815" y="300091"/>
                  </a:lnTo>
                  <a:lnTo>
                    <a:pt x="19463" y="316251"/>
                  </a:lnTo>
                  <a:lnTo>
                    <a:pt x="16624" y="337012"/>
                  </a:lnTo>
                  <a:lnTo>
                    <a:pt x="12584" y="352663"/>
                  </a:lnTo>
                  <a:lnTo>
                    <a:pt x="10154" y="369145"/>
                  </a:lnTo>
                  <a:lnTo>
                    <a:pt x="9074" y="385042"/>
                  </a:lnTo>
                  <a:lnTo>
                    <a:pt x="7513" y="405655"/>
                  </a:lnTo>
                  <a:lnTo>
                    <a:pt x="3773" y="421271"/>
                  </a:lnTo>
                  <a:lnTo>
                    <a:pt x="862" y="441578"/>
                  </a:lnTo>
                  <a:lnTo>
                    <a:pt x="0" y="459659"/>
                  </a:lnTo>
                  <a:lnTo>
                    <a:pt x="2339" y="471308"/>
                  </a:lnTo>
                  <a:lnTo>
                    <a:pt x="9010" y="488577"/>
                  </a:lnTo>
                  <a:lnTo>
                    <a:pt x="13328" y="500035"/>
                  </a:lnTo>
                  <a:lnTo>
                    <a:pt x="16711" y="517196"/>
                  </a:lnTo>
                  <a:lnTo>
                    <a:pt x="23323" y="534346"/>
                  </a:lnTo>
                  <a:lnTo>
                    <a:pt x="28579" y="545778"/>
                  </a:lnTo>
                  <a:lnTo>
                    <a:pt x="41444" y="562923"/>
                  </a:lnTo>
                  <a:lnTo>
                    <a:pt x="52771" y="580069"/>
                  </a:lnTo>
                  <a:lnTo>
                    <a:pt x="57920" y="584831"/>
                  </a:lnTo>
                  <a:lnTo>
                    <a:pt x="84174" y="601858"/>
                  </a:lnTo>
                  <a:lnTo>
                    <a:pt x="102155" y="615206"/>
                  </a:lnTo>
                  <a:lnTo>
                    <a:pt x="131988" y="631239"/>
                  </a:lnTo>
                  <a:lnTo>
                    <a:pt x="171583" y="645756"/>
                  </a:lnTo>
                  <a:lnTo>
                    <a:pt x="200536" y="656262"/>
                  </a:lnTo>
                  <a:lnTo>
                    <a:pt x="240969" y="659325"/>
                  </a:lnTo>
                  <a:lnTo>
                    <a:pt x="262153" y="660696"/>
                  </a:lnTo>
                  <a:lnTo>
                    <a:pt x="301576" y="666797"/>
                  </a:lnTo>
                  <a:lnTo>
                    <a:pt x="341220" y="668285"/>
                  </a:lnTo>
                  <a:lnTo>
                    <a:pt x="376966" y="663992"/>
                  </a:lnTo>
                  <a:lnTo>
                    <a:pt x="413169" y="661238"/>
                  </a:lnTo>
                  <a:lnTo>
                    <a:pt x="448025" y="660422"/>
                  </a:lnTo>
                  <a:lnTo>
                    <a:pt x="487035" y="655629"/>
                  </a:lnTo>
                  <a:lnTo>
                    <a:pt x="536991" y="651368"/>
                  </a:lnTo>
                  <a:lnTo>
                    <a:pt x="563898" y="647317"/>
                  </a:lnTo>
                  <a:lnTo>
                    <a:pt x="591732" y="644882"/>
                  </a:lnTo>
                  <a:lnTo>
                    <a:pt x="619978" y="642847"/>
                  </a:lnTo>
                  <a:lnTo>
                    <a:pt x="648407" y="638768"/>
                  </a:lnTo>
                  <a:lnTo>
                    <a:pt x="676917" y="633780"/>
                  </a:lnTo>
                  <a:lnTo>
                    <a:pt x="734025" y="622816"/>
                  </a:lnTo>
                  <a:lnTo>
                    <a:pt x="867600" y="594354"/>
                  </a:lnTo>
                  <a:lnTo>
                    <a:pt x="918728" y="582925"/>
                  </a:lnTo>
                  <a:lnTo>
                    <a:pt x="957760" y="571813"/>
                  </a:lnTo>
                  <a:lnTo>
                    <a:pt x="993456" y="558996"/>
                  </a:lnTo>
                  <a:lnTo>
                    <a:pt x="1028162" y="549165"/>
                  </a:lnTo>
                  <a:lnTo>
                    <a:pt x="1074023" y="537311"/>
                  </a:lnTo>
                  <a:lnTo>
                    <a:pt x="1103786" y="524114"/>
                  </a:lnTo>
                  <a:lnTo>
                    <a:pt x="1139443" y="503540"/>
                  </a:lnTo>
                  <a:lnTo>
                    <a:pt x="1176543" y="486776"/>
                  </a:lnTo>
                  <a:lnTo>
                    <a:pt x="1211177" y="469954"/>
                  </a:lnTo>
                  <a:lnTo>
                    <a:pt x="1230361" y="455896"/>
                  </a:lnTo>
                  <a:lnTo>
                    <a:pt x="1252958" y="435032"/>
                  </a:lnTo>
                  <a:lnTo>
                    <a:pt x="1264331" y="423006"/>
                  </a:lnTo>
                  <a:lnTo>
                    <a:pt x="1276707" y="402359"/>
                  </a:lnTo>
                  <a:lnTo>
                    <a:pt x="1279642" y="396825"/>
                  </a:lnTo>
                  <a:lnTo>
                    <a:pt x="1282903" y="385598"/>
                  </a:lnTo>
                  <a:lnTo>
                    <a:pt x="1285305" y="374257"/>
                  </a:lnTo>
                  <a:lnTo>
                    <a:pt x="1291060" y="357162"/>
                  </a:lnTo>
                  <a:lnTo>
                    <a:pt x="1294141" y="340032"/>
                  </a:lnTo>
                  <a:lnTo>
                    <a:pt x="1299710" y="321939"/>
                  </a:lnTo>
                  <a:lnTo>
                    <a:pt x="1301348" y="306912"/>
                  </a:lnTo>
                  <a:lnTo>
                    <a:pt x="1302075" y="290708"/>
                  </a:lnTo>
                  <a:lnTo>
                    <a:pt x="1302484" y="268060"/>
                  </a:lnTo>
                  <a:lnTo>
                    <a:pt x="1302622" y="238791"/>
                  </a:lnTo>
                  <a:lnTo>
                    <a:pt x="1300101" y="224872"/>
                  </a:lnTo>
                  <a:lnTo>
                    <a:pt x="1296759" y="211383"/>
                  </a:lnTo>
                  <a:lnTo>
                    <a:pt x="1295273" y="195864"/>
                  </a:lnTo>
                  <a:lnTo>
                    <a:pt x="1289886" y="175612"/>
                  </a:lnTo>
                  <a:lnTo>
                    <a:pt x="1285424" y="151702"/>
                  </a:lnTo>
                  <a:lnTo>
                    <a:pt x="1278924" y="133423"/>
                  </a:lnTo>
                  <a:lnTo>
                    <a:pt x="1273694" y="118352"/>
                  </a:lnTo>
                  <a:lnTo>
                    <a:pt x="1268196" y="107209"/>
                  </a:lnTo>
                  <a:lnTo>
                    <a:pt x="1265395" y="102904"/>
                  </a:lnTo>
                  <a:lnTo>
                    <a:pt x="1262284" y="93040"/>
                  </a:lnTo>
                  <a:lnTo>
                    <a:pt x="1259948" y="82306"/>
                  </a:lnTo>
                  <a:lnTo>
                    <a:pt x="1255735" y="71186"/>
                  </a:lnTo>
                  <a:lnTo>
                    <a:pt x="1252326" y="66506"/>
                  </a:lnTo>
                  <a:lnTo>
                    <a:pt x="1235706" y="49611"/>
                  </a:lnTo>
                  <a:lnTo>
                    <a:pt x="1222969" y="32762"/>
                  </a:lnTo>
                  <a:lnTo>
                    <a:pt x="1209619" y="23251"/>
                  </a:lnTo>
                  <a:lnTo>
                    <a:pt x="1176787" y="5746"/>
                  </a:lnTo>
                  <a:lnTo>
                    <a:pt x="1162894" y="2552"/>
                  </a:lnTo>
                  <a:lnTo>
                    <a:pt x="1122292" y="333"/>
                  </a:lnTo>
                  <a:lnTo>
                    <a:pt x="1016402" y="0"/>
                  </a:lnTo>
                  <a:lnTo>
                    <a:pt x="982467" y="4548"/>
                  </a:lnTo>
                  <a:lnTo>
                    <a:pt x="943732" y="7378"/>
                  </a:lnTo>
                  <a:lnTo>
                    <a:pt x="906643" y="8215"/>
                  </a:lnTo>
                  <a:lnTo>
                    <a:pt x="866974" y="8464"/>
                  </a:lnTo>
                  <a:lnTo>
                    <a:pt x="829608" y="13089"/>
                  </a:lnTo>
                  <a:lnTo>
                    <a:pt x="794406" y="15940"/>
                  </a:lnTo>
                  <a:lnTo>
                    <a:pt x="759846" y="16786"/>
                  </a:lnTo>
                  <a:lnTo>
                    <a:pt x="614354" y="17138"/>
                  </a:lnTo>
                  <a:lnTo>
                    <a:pt x="563681" y="10356"/>
                  </a:lnTo>
                  <a:lnTo>
                    <a:pt x="528076" y="9098"/>
                  </a:lnTo>
                  <a:lnTo>
                    <a:pt x="381378" y="8571"/>
                  </a:lnTo>
                  <a:lnTo>
                    <a:pt x="347908" y="13120"/>
                  </a:lnTo>
                  <a:lnTo>
                    <a:pt x="313860" y="15950"/>
                  </a:lnTo>
                  <a:lnTo>
                    <a:pt x="274114" y="17858"/>
                  </a:lnTo>
                  <a:lnTo>
                    <a:pt x="241724" y="22963"/>
                  </a:lnTo>
                  <a:lnTo>
                    <a:pt x="208949" y="25851"/>
                  </a:lnTo>
                  <a:lnTo>
                    <a:pt x="171793" y="32338"/>
                  </a:lnTo>
                  <a:lnTo>
                    <a:pt x="136937" y="33901"/>
                  </a:lnTo>
                  <a:lnTo>
                    <a:pt x="96493" y="41020"/>
                  </a:lnTo>
                  <a:lnTo>
                    <a:pt x="68217" y="4285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Problems 6 and 7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18539"/>
          <a:stretch>
            <a:fillRect/>
          </a:stretch>
        </p:blipFill>
        <p:spPr>
          <a:xfrm>
            <a:off x="304800" y="1295400"/>
            <a:ext cx="8458200" cy="5029200"/>
          </a:xfrm>
          <a:noFill/>
          <a:ln/>
        </p:spPr>
      </p:pic>
      <p:sp>
        <p:nvSpPr>
          <p:cNvPr id="4" name="SMARTPenAnnotation421"/>
          <p:cNvSpPr/>
          <p:nvPr/>
        </p:nvSpPr>
        <p:spPr>
          <a:xfrm>
            <a:off x="2051684" y="3051810"/>
            <a:ext cx="94299" cy="128588"/>
          </a:xfrm>
          <a:custGeom>
            <a:avLst/>
            <a:gdLst/>
            <a:ahLst/>
            <a:cxnLst/>
            <a:rect l="0" t="0" r="0" b="0"/>
            <a:pathLst>
              <a:path w="94299" h="128588">
                <a:moveTo>
                  <a:pt x="0" y="128587"/>
                </a:moveTo>
                <a:lnTo>
                  <a:pt x="0" y="108188"/>
                </a:lnTo>
                <a:lnTo>
                  <a:pt x="953" y="106415"/>
                </a:lnTo>
                <a:lnTo>
                  <a:pt x="2541" y="105233"/>
                </a:lnTo>
                <a:lnTo>
                  <a:pt x="4551" y="104445"/>
                </a:lnTo>
                <a:lnTo>
                  <a:pt x="6845" y="102968"/>
                </a:lnTo>
                <a:lnTo>
                  <a:pt x="9326" y="101030"/>
                </a:lnTo>
                <a:lnTo>
                  <a:pt x="11932" y="98786"/>
                </a:lnTo>
                <a:lnTo>
                  <a:pt x="14623" y="96337"/>
                </a:lnTo>
                <a:lnTo>
                  <a:pt x="20152" y="91076"/>
                </a:lnTo>
                <a:lnTo>
                  <a:pt x="22007" y="88340"/>
                </a:lnTo>
                <a:lnTo>
                  <a:pt x="23244" y="85563"/>
                </a:lnTo>
                <a:lnTo>
                  <a:pt x="24069" y="82759"/>
                </a:lnTo>
                <a:lnTo>
                  <a:pt x="25571" y="79938"/>
                </a:lnTo>
                <a:lnTo>
                  <a:pt x="27525" y="77104"/>
                </a:lnTo>
                <a:lnTo>
                  <a:pt x="29780" y="74263"/>
                </a:lnTo>
                <a:lnTo>
                  <a:pt x="31284" y="71416"/>
                </a:lnTo>
                <a:lnTo>
                  <a:pt x="32286" y="68566"/>
                </a:lnTo>
                <a:lnTo>
                  <a:pt x="32954" y="65713"/>
                </a:lnTo>
                <a:lnTo>
                  <a:pt x="34352" y="62858"/>
                </a:lnTo>
                <a:lnTo>
                  <a:pt x="36237" y="60003"/>
                </a:lnTo>
                <a:lnTo>
                  <a:pt x="38445" y="57147"/>
                </a:lnTo>
                <a:lnTo>
                  <a:pt x="40871" y="54290"/>
                </a:lnTo>
                <a:lnTo>
                  <a:pt x="43440" y="51433"/>
                </a:lnTo>
                <a:lnTo>
                  <a:pt x="46105" y="48576"/>
                </a:lnTo>
                <a:lnTo>
                  <a:pt x="47882" y="45719"/>
                </a:lnTo>
                <a:lnTo>
                  <a:pt x="49066" y="42862"/>
                </a:lnTo>
                <a:lnTo>
                  <a:pt x="49856" y="40004"/>
                </a:lnTo>
                <a:lnTo>
                  <a:pt x="51335" y="38099"/>
                </a:lnTo>
                <a:lnTo>
                  <a:pt x="53273" y="36829"/>
                </a:lnTo>
                <a:lnTo>
                  <a:pt x="55518" y="35983"/>
                </a:lnTo>
                <a:lnTo>
                  <a:pt x="57015" y="34466"/>
                </a:lnTo>
                <a:lnTo>
                  <a:pt x="58013" y="32502"/>
                </a:lnTo>
                <a:lnTo>
                  <a:pt x="58678" y="30241"/>
                </a:lnTo>
                <a:lnTo>
                  <a:pt x="60074" y="27780"/>
                </a:lnTo>
                <a:lnTo>
                  <a:pt x="61957" y="25188"/>
                </a:lnTo>
                <a:lnTo>
                  <a:pt x="64165" y="22506"/>
                </a:lnTo>
                <a:lnTo>
                  <a:pt x="66589" y="20719"/>
                </a:lnTo>
                <a:lnTo>
                  <a:pt x="69158" y="19528"/>
                </a:lnTo>
                <a:lnTo>
                  <a:pt x="71823" y="18733"/>
                </a:lnTo>
                <a:lnTo>
                  <a:pt x="74552" y="17251"/>
                </a:lnTo>
                <a:lnTo>
                  <a:pt x="77324" y="15311"/>
                </a:lnTo>
                <a:lnTo>
                  <a:pt x="84066" y="9903"/>
                </a:lnTo>
                <a:lnTo>
                  <a:pt x="85572" y="8507"/>
                </a:lnTo>
                <a:lnTo>
                  <a:pt x="9429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2"/>
          <p:cNvSpPr/>
          <p:nvPr/>
        </p:nvSpPr>
        <p:spPr>
          <a:xfrm>
            <a:off x="2243913" y="2842314"/>
            <a:ext cx="36313" cy="72337"/>
          </a:xfrm>
          <a:custGeom>
            <a:avLst/>
            <a:gdLst/>
            <a:ahLst/>
            <a:cxnLst/>
            <a:rect l="0" t="0" r="0" b="0"/>
            <a:pathLst>
              <a:path w="36313" h="72337">
                <a:moveTo>
                  <a:pt x="4939" y="72336"/>
                </a:moveTo>
                <a:lnTo>
                  <a:pt x="388" y="67785"/>
                </a:lnTo>
                <a:lnTo>
                  <a:pt x="0" y="66444"/>
                </a:lnTo>
                <a:lnTo>
                  <a:pt x="694" y="65550"/>
                </a:lnTo>
                <a:lnTo>
                  <a:pt x="4100" y="64116"/>
                </a:lnTo>
                <a:lnTo>
                  <a:pt x="4566" y="61380"/>
                </a:lnTo>
                <a:lnTo>
                  <a:pt x="4690" y="59317"/>
                </a:lnTo>
                <a:lnTo>
                  <a:pt x="5726" y="56989"/>
                </a:lnTo>
                <a:lnTo>
                  <a:pt x="7368" y="54484"/>
                </a:lnTo>
                <a:lnTo>
                  <a:pt x="9416" y="51862"/>
                </a:lnTo>
                <a:lnTo>
                  <a:pt x="10781" y="49162"/>
                </a:lnTo>
                <a:lnTo>
                  <a:pt x="11691" y="46409"/>
                </a:lnTo>
                <a:lnTo>
                  <a:pt x="12298" y="43621"/>
                </a:lnTo>
                <a:lnTo>
                  <a:pt x="13655" y="40810"/>
                </a:lnTo>
                <a:lnTo>
                  <a:pt x="15512" y="37984"/>
                </a:lnTo>
                <a:lnTo>
                  <a:pt x="17703" y="35147"/>
                </a:lnTo>
                <a:lnTo>
                  <a:pt x="20116" y="32303"/>
                </a:lnTo>
                <a:lnTo>
                  <a:pt x="22677" y="29455"/>
                </a:lnTo>
                <a:lnTo>
                  <a:pt x="25337" y="26603"/>
                </a:lnTo>
                <a:lnTo>
                  <a:pt x="27110" y="22797"/>
                </a:lnTo>
                <a:lnTo>
                  <a:pt x="28292" y="18355"/>
                </a:lnTo>
                <a:lnTo>
                  <a:pt x="29080" y="13489"/>
                </a:lnTo>
                <a:lnTo>
                  <a:pt x="30558" y="9292"/>
                </a:lnTo>
                <a:lnTo>
                  <a:pt x="32496" y="5541"/>
                </a:lnTo>
                <a:lnTo>
                  <a:pt x="34740" y="2089"/>
                </a:lnTo>
                <a:lnTo>
                  <a:pt x="36312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3"/>
          <p:cNvSpPr/>
          <p:nvPr/>
        </p:nvSpPr>
        <p:spPr>
          <a:xfrm>
            <a:off x="2531744" y="2451735"/>
            <a:ext cx="25719" cy="42863"/>
          </a:xfrm>
          <a:custGeom>
            <a:avLst/>
            <a:gdLst/>
            <a:ahLst/>
            <a:cxnLst/>
            <a:rect l="0" t="0" r="0" b="0"/>
            <a:pathLst>
              <a:path w="25719" h="42863">
                <a:moveTo>
                  <a:pt x="0" y="42862"/>
                </a:moveTo>
                <a:lnTo>
                  <a:pt x="0" y="30092"/>
                </a:lnTo>
                <a:lnTo>
                  <a:pt x="953" y="27681"/>
                </a:lnTo>
                <a:lnTo>
                  <a:pt x="2540" y="25121"/>
                </a:lnTo>
                <a:lnTo>
                  <a:pt x="4551" y="22463"/>
                </a:lnTo>
                <a:lnTo>
                  <a:pt x="5892" y="19737"/>
                </a:lnTo>
                <a:lnTo>
                  <a:pt x="6786" y="16968"/>
                </a:lnTo>
                <a:lnTo>
                  <a:pt x="7381" y="14169"/>
                </a:lnTo>
                <a:lnTo>
                  <a:pt x="8731" y="12304"/>
                </a:lnTo>
                <a:lnTo>
                  <a:pt x="10583" y="11060"/>
                </a:lnTo>
                <a:lnTo>
                  <a:pt x="12771" y="10231"/>
                </a:lnTo>
                <a:lnTo>
                  <a:pt x="15181" y="8725"/>
                </a:lnTo>
                <a:lnTo>
                  <a:pt x="17741" y="6769"/>
                </a:lnTo>
                <a:lnTo>
                  <a:pt x="2571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4"/>
          <p:cNvSpPr/>
          <p:nvPr/>
        </p:nvSpPr>
        <p:spPr>
          <a:xfrm>
            <a:off x="2608897" y="2297430"/>
            <a:ext cx="68581" cy="94298"/>
          </a:xfrm>
          <a:custGeom>
            <a:avLst/>
            <a:gdLst/>
            <a:ahLst/>
            <a:cxnLst/>
            <a:rect l="0" t="0" r="0" b="0"/>
            <a:pathLst>
              <a:path w="68581" h="94298">
                <a:moveTo>
                  <a:pt x="0" y="94297"/>
                </a:moveTo>
                <a:lnTo>
                  <a:pt x="0" y="82366"/>
                </a:lnTo>
                <a:lnTo>
                  <a:pt x="953" y="79675"/>
                </a:lnTo>
                <a:lnTo>
                  <a:pt x="2540" y="76929"/>
                </a:lnTo>
                <a:lnTo>
                  <a:pt x="4551" y="74146"/>
                </a:lnTo>
                <a:lnTo>
                  <a:pt x="5891" y="71338"/>
                </a:lnTo>
                <a:lnTo>
                  <a:pt x="6785" y="68514"/>
                </a:lnTo>
                <a:lnTo>
                  <a:pt x="7381" y="65678"/>
                </a:lnTo>
                <a:lnTo>
                  <a:pt x="8731" y="61883"/>
                </a:lnTo>
                <a:lnTo>
                  <a:pt x="10583" y="57447"/>
                </a:lnTo>
                <a:lnTo>
                  <a:pt x="12770" y="52586"/>
                </a:lnTo>
                <a:lnTo>
                  <a:pt x="15181" y="48392"/>
                </a:lnTo>
                <a:lnTo>
                  <a:pt x="17741" y="44644"/>
                </a:lnTo>
                <a:lnTo>
                  <a:pt x="20400" y="41192"/>
                </a:lnTo>
                <a:lnTo>
                  <a:pt x="23125" y="37939"/>
                </a:lnTo>
                <a:lnTo>
                  <a:pt x="25894" y="34817"/>
                </a:lnTo>
                <a:lnTo>
                  <a:pt x="28693" y="31784"/>
                </a:lnTo>
                <a:lnTo>
                  <a:pt x="31511" y="27857"/>
                </a:lnTo>
                <a:lnTo>
                  <a:pt x="34342" y="23333"/>
                </a:lnTo>
                <a:lnTo>
                  <a:pt x="37182" y="18413"/>
                </a:lnTo>
                <a:lnTo>
                  <a:pt x="40028" y="15133"/>
                </a:lnTo>
                <a:lnTo>
                  <a:pt x="42878" y="12946"/>
                </a:lnTo>
                <a:lnTo>
                  <a:pt x="45730" y="11488"/>
                </a:lnTo>
                <a:lnTo>
                  <a:pt x="48584" y="9563"/>
                </a:lnTo>
                <a:lnTo>
                  <a:pt x="51440" y="7328"/>
                </a:lnTo>
                <a:lnTo>
                  <a:pt x="54296" y="4885"/>
                </a:lnTo>
                <a:lnTo>
                  <a:pt x="57152" y="3257"/>
                </a:lnTo>
                <a:lnTo>
                  <a:pt x="60009" y="2171"/>
                </a:lnTo>
                <a:lnTo>
                  <a:pt x="6858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5"/>
          <p:cNvSpPr/>
          <p:nvPr/>
        </p:nvSpPr>
        <p:spPr>
          <a:xfrm>
            <a:off x="2540423" y="2468883"/>
            <a:ext cx="136950" cy="94295"/>
          </a:xfrm>
          <a:custGeom>
            <a:avLst/>
            <a:gdLst/>
            <a:ahLst/>
            <a:cxnLst/>
            <a:rect l="0" t="0" r="0" b="0"/>
            <a:pathLst>
              <a:path w="136950" h="94295">
                <a:moveTo>
                  <a:pt x="68474" y="17142"/>
                </a:moveTo>
                <a:lnTo>
                  <a:pt x="68474" y="21693"/>
                </a:lnTo>
                <a:lnTo>
                  <a:pt x="69427" y="23033"/>
                </a:lnTo>
                <a:lnTo>
                  <a:pt x="71014" y="23927"/>
                </a:lnTo>
                <a:lnTo>
                  <a:pt x="76942" y="25683"/>
                </a:lnTo>
                <a:lnTo>
                  <a:pt x="77000" y="28240"/>
                </a:lnTo>
                <a:lnTo>
                  <a:pt x="77016" y="30256"/>
                </a:lnTo>
                <a:lnTo>
                  <a:pt x="77978" y="31599"/>
                </a:lnTo>
                <a:lnTo>
                  <a:pt x="79573" y="32495"/>
                </a:lnTo>
                <a:lnTo>
                  <a:pt x="81588" y="33092"/>
                </a:lnTo>
                <a:lnTo>
                  <a:pt x="83884" y="33491"/>
                </a:lnTo>
                <a:lnTo>
                  <a:pt x="86368" y="33756"/>
                </a:lnTo>
                <a:lnTo>
                  <a:pt x="92646" y="34182"/>
                </a:lnTo>
                <a:lnTo>
                  <a:pt x="93161" y="35169"/>
                </a:lnTo>
                <a:lnTo>
                  <a:pt x="93505" y="36780"/>
                </a:lnTo>
                <a:lnTo>
                  <a:pt x="94056" y="41658"/>
                </a:lnTo>
                <a:lnTo>
                  <a:pt x="95053" y="42059"/>
                </a:lnTo>
                <a:lnTo>
                  <a:pt x="98702" y="42503"/>
                </a:lnTo>
                <a:lnTo>
                  <a:pt x="101561" y="42754"/>
                </a:lnTo>
                <a:lnTo>
                  <a:pt x="101962" y="43741"/>
                </a:lnTo>
                <a:lnTo>
                  <a:pt x="102229" y="45352"/>
                </a:lnTo>
                <a:lnTo>
                  <a:pt x="102733" y="51076"/>
                </a:lnTo>
                <a:lnTo>
                  <a:pt x="105290" y="53813"/>
                </a:lnTo>
                <a:lnTo>
                  <a:pt x="119906" y="68574"/>
                </a:lnTo>
                <a:lnTo>
                  <a:pt x="119909" y="77146"/>
                </a:lnTo>
                <a:lnTo>
                  <a:pt x="128129" y="77149"/>
                </a:lnTo>
                <a:lnTo>
                  <a:pt x="128325" y="79689"/>
                </a:lnTo>
                <a:lnTo>
                  <a:pt x="128481" y="85708"/>
                </a:lnTo>
                <a:lnTo>
                  <a:pt x="128481" y="85712"/>
                </a:lnTo>
                <a:lnTo>
                  <a:pt x="136949" y="85722"/>
                </a:lnTo>
                <a:lnTo>
                  <a:pt x="128512" y="85722"/>
                </a:lnTo>
                <a:lnTo>
                  <a:pt x="128484" y="78341"/>
                </a:lnTo>
                <a:lnTo>
                  <a:pt x="127531" y="77944"/>
                </a:lnTo>
                <a:lnTo>
                  <a:pt x="123932" y="77502"/>
                </a:lnTo>
                <a:lnTo>
                  <a:pt x="121638" y="76432"/>
                </a:lnTo>
                <a:lnTo>
                  <a:pt x="119157" y="74766"/>
                </a:lnTo>
                <a:lnTo>
                  <a:pt x="112881" y="69799"/>
                </a:lnTo>
                <a:lnTo>
                  <a:pt x="111414" y="68439"/>
                </a:lnTo>
                <a:lnTo>
                  <a:pt x="104091" y="61303"/>
                </a:lnTo>
                <a:lnTo>
                  <a:pt x="95500" y="52737"/>
                </a:lnTo>
                <a:lnTo>
                  <a:pt x="94111" y="52302"/>
                </a:lnTo>
                <a:lnTo>
                  <a:pt x="90028" y="51818"/>
                </a:lnTo>
                <a:lnTo>
                  <a:pt x="87606" y="51690"/>
                </a:lnTo>
                <a:lnTo>
                  <a:pt x="82375" y="51546"/>
                </a:lnTo>
                <a:lnTo>
                  <a:pt x="80599" y="50555"/>
                </a:lnTo>
                <a:lnTo>
                  <a:pt x="79414" y="48943"/>
                </a:lnTo>
                <a:lnTo>
                  <a:pt x="78625" y="46914"/>
                </a:lnTo>
                <a:lnTo>
                  <a:pt x="77147" y="45563"/>
                </a:lnTo>
                <a:lnTo>
                  <a:pt x="75208" y="44662"/>
                </a:lnTo>
                <a:lnTo>
                  <a:pt x="69804" y="43215"/>
                </a:lnTo>
                <a:lnTo>
                  <a:pt x="66525" y="40477"/>
                </a:lnTo>
                <a:lnTo>
                  <a:pt x="60289" y="34649"/>
                </a:lnTo>
                <a:lnTo>
                  <a:pt x="54994" y="31908"/>
                </a:lnTo>
                <a:lnTo>
                  <a:pt x="43473" y="26077"/>
                </a:lnTo>
                <a:lnTo>
                  <a:pt x="40535" y="25875"/>
                </a:lnTo>
                <a:lnTo>
                  <a:pt x="34199" y="25714"/>
                </a:lnTo>
                <a:lnTo>
                  <a:pt x="25716" y="25714"/>
                </a:lnTo>
                <a:lnTo>
                  <a:pt x="42403" y="25714"/>
                </a:lnTo>
                <a:lnTo>
                  <a:pt x="42599" y="28254"/>
                </a:lnTo>
                <a:lnTo>
                  <a:pt x="42726" y="33095"/>
                </a:lnTo>
                <a:lnTo>
                  <a:pt x="44641" y="34445"/>
                </a:lnTo>
                <a:lnTo>
                  <a:pt x="47823" y="36297"/>
                </a:lnTo>
                <a:lnTo>
                  <a:pt x="57516" y="41563"/>
                </a:lnTo>
                <a:lnTo>
                  <a:pt x="58311" y="42947"/>
                </a:lnTo>
                <a:lnTo>
                  <a:pt x="58841" y="44823"/>
                </a:lnTo>
                <a:lnTo>
                  <a:pt x="59195" y="47026"/>
                </a:lnTo>
                <a:lnTo>
                  <a:pt x="60383" y="48494"/>
                </a:lnTo>
                <a:lnTo>
                  <a:pt x="62127" y="49473"/>
                </a:lnTo>
                <a:lnTo>
                  <a:pt x="64243" y="50126"/>
                </a:lnTo>
                <a:lnTo>
                  <a:pt x="65653" y="51514"/>
                </a:lnTo>
                <a:lnTo>
                  <a:pt x="66594" y="53392"/>
                </a:lnTo>
                <a:lnTo>
                  <a:pt x="67220" y="55596"/>
                </a:lnTo>
                <a:lnTo>
                  <a:pt x="68591" y="57065"/>
                </a:lnTo>
                <a:lnTo>
                  <a:pt x="70457" y="58045"/>
                </a:lnTo>
                <a:lnTo>
                  <a:pt x="72653" y="58698"/>
                </a:lnTo>
                <a:lnTo>
                  <a:pt x="75070" y="60086"/>
                </a:lnTo>
                <a:lnTo>
                  <a:pt x="77634" y="61964"/>
                </a:lnTo>
                <a:lnTo>
                  <a:pt x="85578" y="68543"/>
                </a:lnTo>
                <a:lnTo>
                  <a:pt x="93837" y="68576"/>
                </a:lnTo>
                <a:lnTo>
                  <a:pt x="89536" y="68576"/>
                </a:lnTo>
                <a:lnTo>
                  <a:pt x="87278" y="67624"/>
                </a:lnTo>
                <a:lnTo>
                  <a:pt x="84820" y="66037"/>
                </a:lnTo>
                <a:lnTo>
                  <a:pt x="78582" y="61196"/>
                </a:lnTo>
                <a:lnTo>
                  <a:pt x="77118" y="59846"/>
                </a:lnTo>
                <a:lnTo>
                  <a:pt x="70506" y="53395"/>
                </a:lnTo>
                <a:lnTo>
                  <a:pt x="56935" y="39884"/>
                </a:lnTo>
                <a:lnTo>
                  <a:pt x="53162" y="38018"/>
                </a:lnTo>
                <a:lnTo>
                  <a:pt x="48741" y="36774"/>
                </a:lnTo>
                <a:lnTo>
                  <a:pt x="43889" y="35945"/>
                </a:lnTo>
                <a:lnTo>
                  <a:pt x="39701" y="34440"/>
                </a:lnTo>
                <a:lnTo>
                  <a:pt x="35957" y="32484"/>
                </a:lnTo>
                <a:lnTo>
                  <a:pt x="27655" y="27051"/>
                </a:lnTo>
                <a:lnTo>
                  <a:pt x="26021" y="25653"/>
                </a:lnTo>
                <a:lnTo>
                  <a:pt x="23980" y="23768"/>
                </a:lnTo>
                <a:lnTo>
                  <a:pt x="18410" y="18451"/>
                </a:lnTo>
                <a:lnTo>
                  <a:pt x="17000" y="18014"/>
                </a:lnTo>
                <a:lnTo>
                  <a:pt x="12894" y="17529"/>
                </a:lnTo>
                <a:lnTo>
                  <a:pt x="9778" y="17256"/>
                </a:lnTo>
                <a:lnTo>
                  <a:pt x="9341" y="16266"/>
                </a:lnTo>
                <a:lnTo>
                  <a:pt x="9050" y="14653"/>
                </a:lnTo>
                <a:lnTo>
                  <a:pt x="8582" y="9771"/>
                </a:lnTo>
                <a:lnTo>
                  <a:pt x="7591" y="9370"/>
                </a:lnTo>
                <a:lnTo>
                  <a:pt x="3950" y="8925"/>
                </a:lnTo>
                <a:lnTo>
                  <a:pt x="0" y="8578"/>
                </a:lnTo>
                <a:lnTo>
                  <a:pt x="7678" y="16348"/>
                </a:lnTo>
                <a:lnTo>
                  <a:pt x="15817" y="24491"/>
                </a:lnTo>
                <a:lnTo>
                  <a:pt x="19036" y="25171"/>
                </a:lnTo>
                <a:lnTo>
                  <a:pt x="21228" y="25352"/>
                </a:lnTo>
                <a:lnTo>
                  <a:pt x="23641" y="26425"/>
                </a:lnTo>
                <a:lnTo>
                  <a:pt x="26203" y="28093"/>
                </a:lnTo>
                <a:lnTo>
                  <a:pt x="32607" y="33063"/>
                </a:lnTo>
                <a:lnTo>
                  <a:pt x="34086" y="34424"/>
                </a:lnTo>
                <a:lnTo>
                  <a:pt x="38268" y="38475"/>
                </a:lnTo>
                <a:lnTo>
                  <a:pt x="41669" y="39936"/>
                </a:lnTo>
                <a:lnTo>
                  <a:pt x="45842" y="40911"/>
                </a:lnTo>
                <a:lnTo>
                  <a:pt x="50528" y="41560"/>
                </a:lnTo>
                <a:lnTo>
                  <a:pt x="53653" y="42946"/>
                </a:lnTo>
                <a:lnTo>
                  <a:pt x="55735" y="44822"/>
                </a:lnTo>
                <a:lnTo>
                  <a:pt x="57124" y="47025"/>
                </a:lnTo>
                <a:lnTo>
                  <a:pt x="59002" y="48494"/>
                </a:lnTo>
                <a:lnTo>
                  <a:pt x="61207" y="49473"/>
                </a:lnTo>
                <a:lnTo>
                  <a:pt x="63629" y="50126"/>
                </a:lnTo>
                <a:lnTo>
                  <a:pt x="66197" y="50561"/>
                </a:lnTo>
                <a:lnTo>
                  <a:pt x="68861" y="50851"/>
                </a:lnTo>
                <a:lnTo>
                  <a:pt x="75429" y="51317"/>
                </a:lnTo>
                <a:lnTo>
                  <a:pt x="78868" y="53921"/>
                </a:lnTo>
                <a:lnTo>
                  <a:pt x="84285" y="58803"/>
                </a:lnTo>
                <a:lnTo>
                  <a:pt x="87566" y="59470"/>
                </a:lnTo>
                <a:lnTo>
                  <a:pt x="94177" y="60003"/>
                </a:lnTo>
                <a:lnTo>
                  <a:pt x="94191" y="60004"/>
                </a:lnTo>
                <a:lnTo>
                  <a:pt x="94191" y="55453"/>
                </a:lnTo>
                <a:lnTo>
                  <a:pt x="93239" y="53160"/>
                </a:lnTo>
                <a:lnTo>
                  <a:pt x="91652" y="50679"/>
                </a:lnTo>
                <a:lnTo>
                  <a:pt x="89641" y="48072"/>
                </a:lnTo>
                <a:lnTo>
                  <a:pt x="87348" y="45382"/>
                </a:lnTo>
                <a:lnTo>
                  <a:pt x="84866" y="42636"/>
                </a:lnTo>
                <a:lnTo>
                  <a:pt x="79569" y="37045"/>
                </a:lnTo>
                <a:lnTo>
                  <a:pt x="48468" y="5710"/>
                </a:lnTo>
                <a:lnTo>
                  <a:pt x="45611" y="3806"/>
                </a:lnTo>
                <a:lnTo>
                  <a:pt x="42755" y="2536"/>
                </a:lnTo>
                <a:lnTo>
                  <a:pt x="34204" y="2"/>
                </a:lnTo>
                <a:lnTo>
                  <a:pt x="34197" y="0"/>
                </a:lnTo>
                <a:lnTo>
                  <a:pt x="38739" y="4549"/>
                </a:lnTo>
                <a:lnTo>
                  <a:pt x="41031" y="7794"/>
                </a:lnTo>
                <a:lnTo>
                  <a:pt x="43511" y="11862"/>
                </a:lnTo>
                <a:lnTo>
                  <a:pt x="46117" y="16479"/>
                </a:lnTo>
                <a:lnTo>
                  <a:pt x="48807" y="20510"/>
                </a:lnTo>
                <a:lnTo>
                  <a:pt x="51553" y="24150"/>
                </a:lnTo>
                <a:lnTo>
                  <a:pt x="54335" y="27529"/>
                </a:lnTo>
                <a:lnTo>
                  <a:pt x="58096" y="31686"/>
                </a:lnTo>
                <a:lnTo>
                  <a:pt x="67354" y="41386"/>
                </a:lnTo>
                <a:lnTo>
                  <a:pt x="72490" y="45687"/>
                </a:lnTo>
                <a:lnTo>
                  <a:pt x="77819" y="49507"/>
                </a:lnTo>
                <a:lnTo>
                  <a:pt x="83276" y="53006"/>
                </a:lnTo>
                <a:lnTo>
                  <a:pt x="87867" y="57244"/>
                </a:lnTo>
                <a:lnTo>
                  <a:pt x="91880" y="61974"/>
                </a:lnTo>
                <a:lnTo>
                  <a:pt x="95508" y="67032"/>
                </a:lnTo>
                <a:lnTo>
                  <a:pt x="98879" y="71357"/>
                </a:lnTo>
                <a:lnTo>
                  <a:pt x="102079" y="75193"/>
                </a:lnTo>
                <a:lnTo>
                  <a:pt x="105165" y="78702"/>
                </a:lnTo>
                <a:lnTo>
                  <a:pt x="109127" y="81995"/>
                </a:lnTo>
                <a:lnTo>
                  <a:pt x="113674" y="85142"/>
                </a:lnTo>
                <a:lnTo>
                  <a:pt x="128481" y="9429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26"/>
          <p:cNvSpPr/>
          <p:nvPr/>
        </p:nvSpPr>
        <p:spPr>
          <a:xfrm>
            <a:off x="2531744" y="2452097"/>
            <a:ext cx="300039" cy="171079"/>
          </a:xfrm>
          <a:custGeom>
            <a:avLst/>
            <a:gdLst/>
            <a:ahLst/>
            <a:cxnLst/>
            <a:rect l="0" t="0" r="0" b="0"/>
            <a:pathLst>
              <a:path w="300039" h="171079">
                <a:moveTo>
                  <a:pt x="154306" y="162515"/>
                </a:moveTo>
                <a:lnTo>
                  <a:pt x="154306" y="155134"/>
                </a:lnTo>
                <a:lnTo>
                  <a:pt x="155258" y="154737"/>
                </a:lnTo>
                <a:lnTo>
                  <a:pt x="161686" y="154047"/>
                </a:lnTo>
                <a:lnTo>
                  <a:pt x="162084" y="153060"/>
                </a:lnTo>
                <a:lnTo>
                  <a:pt x="162525" y="149423"/>
                </a:lnTo>
                <a:lnTo>
                  <a:pt x="163595" y="147119"/>
                </a:lnTo>
                <a:lnTo>
                  <a:pt x="167324" y="142020"/>
                </a:lnTo>
                <a:lnTo>
                  <a:pt x="169652" y="140279"/>
                </a:lnTo>
                <a:lnTo>
                  <a:pt x="174779" y="138345"/>
                </a:lnTo>
                <a:lnTo>
                  <a:pt x="176527" y="136877"/>
                </a:lnTo>
                <a:lnTo>
                  <a:pt x="177692" y="134945"/>
                </a:lnTo>
                <a:lnTo>
                  <a:pt x="178469" y="132705"/>
                </a:lnTo>
                <a:lnTo>
                  <a:pt x="181872" y="127676"/>
                </a:lnTo>
                <a:lnTo>
                  <a:pt x="184114" y="125002"/>
                </a:lnTo>
                <a:lnTo>
                  <a:pt x="186560" y="122266"/>
                </a:lnTo>
                <a:lnTo>
                  <a:pt x="191819" y="116687"/>
                </a:lnTo>
                <a:lnTo>
                  <a:pt x="211477" y="96786"/>
                </a:lnTo>
                <a:lnTo>
                  <a:pt x="234316" y="73932"/>
                </a:lnTo>
                <a:lnTo>
                  <a:pt x="236221" y="71075"/>
                </a:lnTo>
                <a:lnTo>
                  <a:pt x="237491" y="68217"/>
                </a:lnTo>
                <a:lnTo>
                  <a:pt x="238337" y="65360"/>
                </a:lnTo>
                <a:lnTo>
                  <a:pt x="239854" y="62503"/>
                </a:lnTo>
                <a:lnTo>
                  <a:pt x="241818" y="59645"/>
                </a:lnTo>
                <a:lnTo>
                  <a:pt x="244080" y="56788"/>
                </a:lnTo>
                <a:lnTo>
                  <a:pt x="246540" y="53930"/>
                </a:lnTo>
                <a:lnTo>
                  <a:pt x="249133" y="51073"/>
                </a:lnTo>
                <a:lnTo>
                  <a:pt x="254553" y="45358"/>
                </a:lnTo>
                <a:lnTo>
                  <a:pt x="260138" y="39642"/>
                </a:lnTo>
                <a:lnTo>
                  <a:pt x="262960" y="37738"/>
                </a:lnTo>
                <a:lnTo>
                  <a:pt x="268636" y="35621"/>
                </a:lnTo>
                <a:lnTo>
                  <a:pt x="270531" y="34104"/>
                </a:lnTo>
                <a:lnTo>
                  <a:pt x="271794" y="32140"/>
                </a:lnTo>
                <a:lnTo>
                  <a:pt x="272636" y="29879"/>
                </a:lnTo>
                <a:lnTo>
                  <a:pt x="274150" y="28371"/>
                </a:lnTo>
                <a:lnTo>
                  <a:pt x="276112" y="27365"/>
                </a:lnTo>
                <a:lnTo>
                  <a:pt x="278372" y="26695"/>
                </a:lnTo>
                <a:lnTo>
                  <a:pt x="279879" y="25296"/>
                </a:lnTo>
                <a:lnTo>
                  <a:pt x="280884" y="23411"/>
                </a:lnTo>
                <a:lnTo>
                  <a:pt x="282496" y="18092"/>
                </a:lnTo>
                <a:lnTo>
                  <a:pt x="283581" y="17655"/>
                </a:lnTo>
                <a:lnTo>
                  <a:pt x="287326" y="17171"/>
                </a:lnTo>
                <a:lnTo>
                  <a:pt x="289658" y="16089"/>
                </a:lnTo>
                <a:lnTo>
                  <a:pt x="296539" y="10968"/>
                </a:lnTo>
                <a:lnTo>
                  <a:pt x="299577" y="8573"/>
                </a:lnTo>
                <a:lnTo>
                  <a:pt x="299902" y="3767"/>
                </a:lnTo>
                <a:lnTo>
                  <a:pt x="300026" y="0"/>
                </a:lnTo>
                <a:lnTo>
                  <a:pt x="300038" y="12417"/>
                </a:lnTo>
                <a:lnTo>
                  <a:pt x="299085" y="13872"/>
                </a:lnTo>
                <a:lnTo>
                  <a:pt x="297498" y="14842"/>
                </a:lnTo>
                <a:lnTo>
                  <a:pt x="295487" y="15489"/>
                </a:lnTo>
                <a:lnTo>
                  <a:pt x="290713" y="18748"/>
                </a:lnTo>
                <a:lnTo>
                  <a:pt x="288106" y="20950"/>
                </a:lnTo>
                <a:lnTo>
                  <a:pt x="286368" y="23371"/>
                </a:lnTo>
                <a:lnTo>
                  <a:pt x="284438" y="28601"/>
                </a:lnTo>
                <a:lnTo>
                  <a:pt x="282970" y="31329"/>
                </a:lnTo>
                <a:lnTo>
                  <a:pt x="281039" y="34100"/>
                </a:lnTo>
                <a:lnTo>
                  <a:pt x="278800" y="36900"/>
                </a:lnTo>
                <a:lnTo>
                  <a:pt x="276354" y="39719"/>
                </a:lnTo>
                <a:lnTo>
                  <a:pt x="273771" y="42551"/>
                </a:lnTo>
                <a:lnTo>
                  <a:pt x="268362" y="48238"/>
                </a:lnTo>
                <a:lnTo>
                  <a:pt x="202883" y="113938"/>
                </a:lnTo>
                <a:lnTo>
                  <a:pt x="200978" y="116795"/>
                </a:lnTo>
                <a:lnTo>
                  <a:pt x="199708" y="119653"/>
                </a:lnTo>
                <a:lnTo>
                  <a:pt x="198861" y="122510"/>
                </a:lnTo>
                <a:lnTo>
                  <a:pt x="197344" y="125367"/>
                </a:lnTo>
                <a:lnTo>
                  <a:pt x="195381" y="128225"/>
                </a:lnTo>
                <a:lnTo>
                  <a:pt x="193119" y="131083"/>
                </a:lnTo>
                <a:lnTo>
                  <a:pt x="190659" y="132988"/>
                </a:lnTo>
                <a:lnTo>
                  <a:pt x="188066" y="134258"/>
                </a:lnTo>
                <a:lnTo>
                  <a:pt x="185385" y="135104"/>
                </a:lnTo>
                <a:lnTo>
                  <a:pt x="179866" y="138585"/>
                </a:lnTo>
                <a:lnTo>
                  <a:pt x="177061" y="140847"/>
                </a:lnTo>
                <a:lnTo>
                  <a:pt x="175191" y="143307"/>
                </a:lnTo>
                <a:lnTo>
                  <a:pt x="173944" y="145900"/>
                </a:lnTo>
                <a:lnTo>
                  <a:pt x="173113" y="148581"/>
                </a:lnTo>
                <a:lnTo>
                  <a:pt x="171606" y="150368"/>
                </a:lnTo>
                <a:lnTo>
                  <a:pt x="169649" y="151559"/>
                </a:lnTo>
                <a:lnTo>
                  <a:pt x="164935" y="152883"/>
                </a:lnTo>
                <a:lnTo>
                  <a:pt x="159664" y="153472"/>
                </a:lnTo>
                <a:lnTo>
                  <a:pt x="157878" y="154581"/>
                </a:lnTo>
                <a:lnTo>
                  <a:pt x="156687" y="156274"/>
                </a:lnTo>
                <a:lnTo>
                  <a:pt x="154445" y="162150"/>
                </a:lnTo>
                <a:lnTo>
                  <a:pt x="154347" y="166958"/>
                </a:lnTo>
                <a:lnTo>
                  <a:pt x="154318" y="169864"/>
                </a:lnTo>
                <a:lnTo>
                  <a:pt x="153361" y="170272"/>
                </a:lnTo>
                <a:lnTo>
                  <a:pt x="145838" y="171078"/>
                </a:lnTo>
                <a:lnTo>
                  <a:pt x="145764" y="166534"/>
                </a:lnTo>
                <a:lnTo>
                  <a:pt x="145742" y="163706"/>
                </a:lnTo>
                <a:lnTo>
                  <a:pt x="144787" y="163309"/>
                </a:lnTo>
                <a:lnTo>
                  <a:pt x="141185" y="162868"/>
                </a:lnTo>
                <a:lnTo>
                  <a:pt x="139844" y="161798"/>
                </a:lnTo>
                <a:lnTo>
                  <a:pt x="138949" y="160132"/>
                </a:lnTo>
                <a:lnTo>
                  <a:pt x="137514" y="155165"/>
                </a:lnTo>
                <a:lnTo>
                  <a:pt x="136444" y="154758"/>
                </a:lnTo>
                <a:lnTo>
                  <a:pt x="132714" y="154305"/>
                </a:lnTo>
                <a:lnTo>
                  <a:pt x="131339" y="153231"/>
                </a:lnTo>
                <a:lnTo>
                  <a:pt x="130422" y="151564"/>
                </a:lnTo>
                <a:lnTo>
                  <a:pt x="129811" y="149499"/>
                </a:lnTo>
                <a:lnTo>
                  <a:pt x="126591" y="144665"/>
                </a:lnTo>
                <a:lnTo>
                  <a:pt x="121314" y="138352"/>
                </a:lnTo>
                <a:lnTo>
                  <a:pt x="118053" y="134948"/>
                </a:lnTo>
                <a:lnTo>
                  <a:pt x="115850" y="132707"/>
                </a:lnTo>
                <a:lnTo>
                  <a:pt x="114381" y="130261"/>
                </a:lnTo>
                <a:lnTo>
                  <a:pt x="112749" y="125002"/>
                </a:lnTo>
                <a:lnTo>
                  <a:pt x="111361" y="123219"/>
                </a:lnTo>
                <a:lnTo>
                  <a:pt x="109483" y="122030"/>
                </a:lnTo>
                <a:lnTo>
                  <a:pt x="107279" y="121238"/>
                </a:lnTo>
                <a:lnTo>
                  <a:pt x="105809" y="119757"/>
                </a:lnTo>
                <a:lnTo>
                  <a:pt x="104830" y="117817"/>
                </a:lnTo>
                <a:lnTo>
                  <a:pt x="104177" y="115571"/>
                </a:lnTo>
                <a:lnTo>
                  <a:pt x="100911" y="110536"/>
                </a:lnTo>
                <a:lnTo>
                  <a:pt x="98707" y="107860"/>
                </a:lnTo>
                <a:lnTo>
                  <a:pt x="96285" y="105123"/>
                </a:lnTo>
                <a:lnTo>
                  <a:pt x="91053" y="99543"/>
                </a:lnTo>
                <a:lnTo>
                  <a:pt x="82753" y="91046"/>
                </a:lnTo>
                <a:lnTo>
                  <a:pt x="79934" y="89151"/>
                </a:lnTo>
                <a:lnTo>
                  <a:pt x="74262" y="87047"/>
                </a:lnTo>
                <a:lnTo>
                  <a:pt x="72368" y="85533"/>
                </a:lnTo>
                <a:lnTo>
                  <a:pt x="71106" y="83571"/>
                </a:lnTo>
                <a:lnTo>
                  <a:pt x="70264" y="81311"/>
                </a:lnTo>
                <a:lnTo>
                  <a:pt x="67798" y="78851"/>
                </a:lnTo>
                <a:lnTo>
                  <a:pt x="59978" y="73579"/>
                </a:lnTo>
                <a:lnTo>
                  <a:pt x="52692" y="70600"/>
                </a:lnTo>
                <a:lnTo>
                  <a:pt x="46279" y="69277"/>
                </a:lnTo>
                <a:lnTo>
                  <a:pt x="37313" y="68531"/>
                </a:lnTo>
                <a:lnTo>
                  <a:pt x="28624" y="68311"/>
                </a:lnTo>
                <a:lnTo>
                  <a:pt x="0" y="6821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27"/>
          <p:cNvSpPr/>
          <p:nvPr/>
        </p:nvSpPr>
        <p:spPr>
          <a:xfrm>
            <a:off x="2995886" y="4826671"/>
            <a:ext cx="221659" cy="170982"/>
          </a:xfrm>
          <a:custGeom>
            <a:avLst/>
            <a:gdLst/>
            <a:ahLst/>
            <a:cxnLst/>
            <a:rect l="0" t="0" r="0" b="0"/>
            <a:pathLst>
              <a:path w="221659" h="170982">
                <a:moveTo>
                  <a:pt x="135933" y="16791"/>
                </a:moveTo>
                <a:lnTo>
                  <a:pt x="127714" y="8572"/>
                </a:lnTo>
                <a:lnTo>
                  <a:pt x="121539" y="8289"/>
                </a:lnTo>
                <a:lnTo>
                  <a:pt x="116792" y="8232"/>
                </a:lnTo>
                <a:lnTo>
                  <a:pt x="114600" y="8228"/>
                </a:lnTo>
                <a:lnTo>
                  <a:pt x="112186" y="7272"/>
                </a:lnTo>
                <a:lnTo>
                  <a:pt x="106964" y="3671"/>
                </a:lnTo>
                <a:lnTo>
                  <a:pt x="101468" y="1435"/>
                </a:lnTo>
                <a:lnTo>
                  <a:pt x="95851" y="441"/>
                </a:lnTo>
                <a:lnTo>
                  <a:pt x="90179" y="0"/>
                </a:lnTo>
                <a:lnTo>
                  <a:pt x="87333" y="834"/>
                </a:lnTo>
                <a:lnTo>
                  <a:pt x="81631" y="4302"/>
                </a:lnTo>
                <a:lnTo>
                  <a:pt x="75922" y="6478"/>
                </a:lnTo>
                <a:lnTo>
                  <a:pt x="70209" y="7445"/>
                </a:lnTo>
                <a:lnTo>
                  <a:pt x="64495" y="7875"/>
                </a:lnTo>
                <a:lnTo>
                  <a:pt x="61638" y="8942"/>
                </a:lnTo>
                <a:lnTo>
                  <a:pt x="55923" y="12668"/>
                </a:lnTo>
                <a:lnTo>
                  <a:pt x="50208" y="17498"/>
                </a:lnTo>
                <a:lnTo>
                  <a:pt x="44494" y="22821"/>
                </a:lnTo>
                <a:lnTo>
                  <a:pt x="33064" y="33998"/>
                </a:lnTo>
                <a:lnTo>
                  <a:pt x="21633" y="45378"/>
                </a:lnTo>
                <a:lnTo>
                  <a:pt x="19729" y="49184"/>
                </a:lnTo>
                <a:lnTo>
                  <a:pt x="18458" y="53627"/>
                </a:lnTo>
                <a:lnTo>
                  <a:pt x="17612" y="58493"/>
                </a:lnTo>
                <a:lnTo>
                  <a:pt x="16095" y="62690"/>
                </a:lnTo>
                <a:lnTo>
                  <a:pt x="14131" y="66440"/>
                </a:lnTo>
                <a:lnTo>
                  <a:pt x="11869" y="69893"/>
                </a:lnTo>
                <a:lnTo>
                  <a:pt x="10362" y="74100"/>
                </a:lnTo>
                <a:lnTo>
                  <a:pt x="9356" y="78809"/>
                </a:lnTo>
                <a:lnTo>
                  <a:pt x="8686" y="83854"/>
                </a:lnTo>
                <a:lnTo>
                  <a:pt x="8240" y="88170"/>
                </a:lnTo>
                <a:lnTo>
                  <a:pt x="7942" y="91999"/>
                </a:lnTo>
                <a:lnTo>
                  <a:pt x="7743" y="95505"/>
                </a:lnTo>
                <a:lnTo>
                  <a:pt x="6658" y="98795"/>
                </a:lnTo>
                <a:lnTo>
                  <a:pt x="4982" y="101940"/>
                </a:lnTo>
                <a:lnTo>
                  <a:pt x="2913" y="104990"/>
                </a:lnTo>
                <a:lnTo>
                  <a:pt x="1533" y="108928"/>
                </a:lnTo>
                <a:lnTo>
                  <a:pt x="613" y="113458"/>
                </a:lnTo>
                <a:lnTo>
                  <a:pt x="0" y="118383"/>
                </a:lnTo>
                <a:lnTo>
                  <a:pt x="544" y="122619"/>
                </a:lnTo>
                <a:lnTo>
                  <a:pt x="1859" y="126396"/>
                </a:lnTo>
                <a:lnTo>
                  <a:pt x="3688" y="129865"/>
                </a:lnTo>
                <a:lnTo>
                  <a:pt x="4907" y="133132"/>
                </a:lnTo>
                <a:lnTo>
                  <a:pt x="5720" y="136261"/>
                </a:lnTo>
                <a:lnTo>
                  <a:pt x="6262" y="139300"/>
                </a:lnTo>
                <a:lnTo>
                  <a:pt x="7576" y="142279"/>
                </a:lnTo>
                <a:lnTo>
                  <a:pt x="9404" y="145217"/>
                </a:lnTo>
                <a:lnTo>
                  <a:pt x="14632" y="152226"/>
                </a:lnTo>
                <a:lnTo>
                  <a:pt x="17887" y="155724"/>
                </a:lnTo>
                <a:lnTo>
                  <a:pt x="20088" y="157991"/>
                </a:lnTo>
                <a:lnTo>
                  <a:pt x="22508" y="159502"/>
                </a:lnTo>
                <a:lnTo>
                  <a:pt x="27737" y="161181"/>
                </a:lnTo>
                <a:lnTo>
                  <a:pt x="29513" y="162581"/>
                </a:lnTo>
                <a:lnTo>
                  <a:pt x="30696" y="164467"/>
                </a:lnTo>
                <a:lnTo>
                  <a:pt x="31485" y="166676"/>
                </a:lnTo>
                <a:lnTo>
                  <a:pt x="32964" y="168150"/>
                </a:lnTo>
                <a:lnTo>
                  <a:pt x="34902" y="169132"/>
                </a:lnTo>
                <a:lnTo>
                  <a:pt x="37147" y="169787"/>
                </a:lnTo>
                <a:lnTo>
                  <a:pt x="40548" y="170223"/>
                </a:lnTo>
                <a:lnTo>
                  <a:pt x="44721" y="170514"/>
                </a:lnTo>
                <a:lnTo>
                  <a:pt x="53485" y="170838"/>
                </a:lnTo>
                <a:lnTo>
                  <a:pt x="60554" y="170981"/>
                </a:lnTo>
                <a:lnTo>
                  <a:pt x="63773" y="170067"/>
                </a:lnTo>
                <a:lnTo>
                  <a:pt x="69890" y="166511"/>
                </a:lnTo>
                <a:lnTo>
                  <a:pt x="75783" y="164296"/>
                </a:lnTo>
                <a:lnTo>
                  <a:pt x="78688" y="163705"/>
                </a:lnTo>
                <a:lnTo>
                  <a:pt x="81578" y="161407"/>
                </a:lnTo>
                <a:lnTo>
                  <a:pt x="84456" y="157969"/>
                </a:lnTo>
                <a:lnTo>
                  <a:pt x="87328" y="153772"/>
                </a:lnTo>
                <a:lnTo>
                  <a:pt x="90195" y="150022"/>
                </a:lnTo>
                <a:lnTo>
                  <a:pt x="93058" y="146569"/>
                </a:lnTo>
                <a:lnTo>
                  <a:pt x="95920" y="143315"/>
                </a:lnTo>
                <a:lnTo>
                  <a:pt x="101640" y="137159"/>
                </a:lnTo>
                <a:lnTo>
                  <a:pt x="113073" y="125446"/>
                </a:lnTo>
                <a:lnTo>
                  <a:pt x="137599" y="100856"/>
                </a:lnTo>
                <a:lnTo>
                  <a:pt x="140854" y="96647"/>
                </a:lnTo>
                <a:lnTo>
                  <a:pt x="143976" y="91936"/>
                </a:lnTo>
                <a:lnTo>
                  <a:pt x="147010" y="86890"/>
                </a:lnTo>
                <a:lnTo>
                  <a:pt x="149985" y="81621"/>
                </a:lnTo>
                <a:lnTo>
                  <a:pt x="155831" y="70687"/>
                </a:lnTo>
                <a:lnTo>
                  <a:pt x="157771" y="66057"/>
                </a:lnTo>
                <a:lnTo>
                  <a:pt x="159065" y="62018"/>
                </a:lnTo>
                <a:lnTo>
                  <a:pt x="159927" y="58372"/>
                </a:lnTo>
                <a:lnTo>
                  <a:pt x="160501" y="54037"/>
                </a:lnTo>
                <a:lnTo>
                  <a:pt x="160885" y="49241"/>
                </a:lnTo>
                <a:lnTo>
                  <a:pt x="161500" y="36959"/>
                </a:lnTo>
                <a:lnTo>
                  <a:pt x="161584" y="32740"/>
                </a:lnTo>
                <a:lnTo>
                  <a:pt x="161651" y="25401"/>
                </a:lnTo>
                <a:lnTo>
                  <a:pt x="161651" y="38135"/>
                </a:lnTo>
                <a:lnTo>
                  <a:pt x="160698" y="40545"/>
                </a:lnTo>
                <a:lnTo>
                  <a:pt x="157100" y="45764"/>
                </a:lnTo>
                <a:lnTo>
                  <a:pt x="155760" y="49441"/>
                </a:lnTo>
                <a:lnTo>
                  <a:pt x="154866" y="53798"/>
                </a:lnTo>
                <a:lnTo>
                  <a:pt x="154270" y="58607"/>
                </a:lnTo>
                <a:lnTo>
                  <a:pt x="153873" y="62766"/>
                </a:lnTo>
                <a:lnTo>
                  <a:pt x="153608" y="66491"/>
                </a:lnTo>
                <a:lnTo>
                  <a:pt x="153432" y="69927"/>
                </a:lnTo>
                <a:lnTo>
                  <a:pt x="153235" y="78824"/>
                </a:lnTo>
                <a:lnTo>
                  <a:pt x="153183" y="83864"/>
                </a:lnTo>
                <a:lnTo>
                  <a:pt x="154101" y="88177"/>
                </a:lnTo>
                <a:lnTo>
                  <a:pt x="155665" y="92004"/>
                </a:lnTo>
                <a:lnTo>
                  <a:pt x="157661" y="95508"/>
                </a:lnTo>
                <a:lnTo>
                  <a:pt x="158991" y="98796"/>
                </a:lnTo>
                <a:lnTo>
                  <a:pt x="159877" y="101942"/>
                </a:lnTo>
                <a:lnTo>
                  <a:pt x="160469" y="104990"/>
                </a:lnTo>
                <a:lnTo>
                  <a:pt x="160863" y="107975"/>
                </a:lnTo>
                <a:lnTo>
                  <a:pt x="161126" y="110919"/>
                </a:lnTo>
                <a:lnTo>
                  <a:pt x="161301" y="113833"/>
                </a:lnTo>
                <a:lnTo>
                  <a:pt x="162370" y="116728"/>
                </a:lnTo>
                <a:lnTo>
                  <a:pt x="164035" y="119611"/>
                </a:lnTo>
                <a:lnTo>
                  <a:pt x="166098" y="122485"/>
                </a:lnTo>
                <a:lnTo>
                  <a:pt x="168426" y="125354"/>
                </a:lnTo>
                <a:lnTo>
                  <a:pt x="170930" y="128219"/>
                </a:lnTo>
                <a:lnTo>
                  <a:pt x="173552" y="131081"/>
                </a:lnTo>
                <a:lnTo>
                  <a:pt x="179005" y="136802"/>
                </a:lnTo>
                <a:lnTo>
                  <a:pt x="185716" y="143684"/>
                </a:lnTo>
                <a:lnTo>
                  <a:pt x="191714" y="147166"/>
                </a:lnTo>
                <a:lnTo>
                  <a:pt x="201985" y="152611"/>
                </a:lnTo>
                <a:lnTo>
                  <a:pt x="205930" y="153356"/>
                </a:lnTo>
                <a:lnTo>
                  <a:pt x="210858" y="153687"/>
                </a:lnTo>
                <a:lnTo>
                  <a:pt x="221658" y="15395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28"/>
          <p:cNvSpPr/>
          <p:nvPr/>
        </p:nvSpPr>
        <p:spPr>
          <a:xfrm>
            <a:off x="3234689" y="4749168"/>
            <a:ext cx="205741" cy="128585"/>
          </a:xfrm>
          <a:custGeom>
            <a:avLst/>
            <a:gdLst/>
            <a:ahLst/>
            <a:cxnLst/>
            <a:rect l="0" t="0" r="0" b="0"/>
            <a:pathLst>
              <a:path w="205741" h="128585">
                <a:moveTo>
                  <a:pt x="0" y="42859"/>
                </a:moveTo>
                <a:lnTo>
                  <a:pt x="7381" y="35478"/>
                </a:lnTo>
                <a:lnTo>
                  <a:pt x="8043" y="32276"/>
                </a:lnTo>
                <a:lnTo>
                  <a:pt x="8220" y="30089"/>
                </a:lnTo>
                <a:lnTo>
                  <a:pt x="9290" y="27678"/>
                </a:lnTo>
                <a:lnTo>
                  <a:pt x="10956" y="25119"/>
                </a:lnTo>
                <a:lnTo>
                  <a:pt x="13019" y="22460"/>
                </a:lnTo>
                <a:lnTo>
                  <a:pt x="16300" y="20687"/>
                </a:lnTo>
                <a:lnTo>
                  <a:pt x="20392" y="19505"/>
                </a:lnTo>
                <a:lnTo>
                  <a:pt x="25025" y="18718"/>
                </a:lnTo>
                <a:lnTo>
                  <a:pt x="29066" y="17239"/>
                </a:lnTo>
                <a:lnTo>
                  <a:pt x="32712" y="15302"/>
                </a:lnTo>
                <a:lnTo>
                  <a:pt x="36096" y="13058"/>
                </a:lnTo>
                <a:lnTo>
                  <a:pt x="39304" y="10609"/>
                </a:lnTo>
                <a:lnTo>
                  <a:pt x="42395" y="8024"/>
                </a:lnTo>
                <a:lnTo>
                  <a:pt x="45409" y="5348"/>
                </a:lnTo>
                <a:lnTo>
                  <a:pt x="49323" y="3564"/>
                </a:lnTo>
                <a:lnTo>
                  <a:pt x="53837" y="2375"/>
                </a:lnTo>
                <a:lnTo>
                  <a:pt x="58752" y="1583"/>
                </a:lnTo>
                <a:lnTo>
                  <a:pt x="62981" y="1054"/>
                </a:lnTo>
                <a:lnTo>
                  <a:pt x="66752" y="701"/>
                </a:lnTo>
                <a:lnTo>
                  <a:pt x="70219" y="466"/>
                </a:lnTo>
                <a:lnTo>
                  <a:pt x="76611" y="205"/>
                </a:lnTo>
                <a:lnTo>
                  <a:pt x="85565" y="58"/>
                </a:lnTo>
                <a:lnTo>
                  <a:pt x="105719" y="0"/>
                </a:lnTo>
                <a:lnTo>
                  <a:pt x="108579" y="952"/>
                </a:lnTo>
                <a:lnTo>
                  <a:pt x="114298" y="4549"/>
                </a:lnTo>
                <a:lnTo>
                  <a:pt x="117156" y="6842"/>
                </a:lnTo>
                <a:lnTo>
                  <a:pt x="120014" y="9322"/>
                </a:lnTo>
                <a:lnTo>
                  <a:pt x="126894" y="15597"/>
                </a:lnTo>
                <a:lnTo>
                  <a:pt x="128411" y="18017"/>
                </a:lnTo>
                <a:lnTo>
                  <a:pt x="130375" y="21535"/>
                </a:lnTo>
                <a:lnTo>
                  <a:pt x="132637" y="25786"/>
                </a:lnTo>
                <a:lnTo>
                  <a:pt x="134145" y="29572"/>
                </a:lnTo>
                <a:lnTo>
                  <a:pt x="135150" y="33049"/>
                </a:lnTo>
                <a:lnTo>
                  <a:pt x="135820" y="36319"/>
                </a:lnTo>
                <a:lnTo>
                  <a:pt x="136267" y="39451"/>
                </a:lnTo>
                <a:lnTo>
                  <a:pt x="136565" y="42492"/>
                </a:lnTo>
                <a:lnTo>
                  <a:pt x="136763" y="45472"/>
                </a:lnTo>
                <a:lnTo>
                  <a:pt x="135943" y="48411"/>
                </a:lnTo>
                <a:lnTo>
                  <a:pt x="134444" y="51323"/>
                </a:lnTo>
                <a:lnTo>
                  <a:pt x="132492" y="54217"/>
                </a:lnTo>
                <a:lnTo>
                  <a:pt x="131191" y="57098"/>
                </a:lnTo>
                <a:lnTo>
                  <a:pt x="130323" y="59972"/>
                </a:lnTo>
                <a:lnTo>
                  <a:pt x="129745" y="62840"/>
                </a:lnTo>
                <a:lnTo>
                  <a:pt x="128407" y="66657"/>
                </a:lnTo>
                <a:lnTo>
                  <a:pt x="126562" y="71107"/>
                </a:lnTo>
                <a:lnTo>
                  <a:pt x="124380" y="75978"/>
                </a:lnTo>
                <a:lnTo>
                  <a:pt x="121973" y="80179"/>
                </a:lnTo>
                <a:lnTo>
                  <a:pt x="119415" y="83931"/>
                </a:lnTo>
                <a:lnTo>
                  <a:pt x="116757" y="87386"/>
                </a:lnTo>
                <a:lnTo>
                  <a:pt x="114034" y="90641"/>
                </a:lnTo>
                <a:lnTo>
                  <a:pt x="111265" y="93763"/>
                </a:lnTo>
                <a:lnTo>
                  <a:pt x="105649" y="99773"/>
                </a:lnTo>
                <a:lnTo>
                  <a:pt x="99978" y="105619"/>
                </a:lnTo>
                <a:lnTo>
                  <a:pt x="97132" y="107559"/>
                </a:lnTo>
                <a:lnTo>
                  <a:pt x="91430" y="109715"/>
                </a:lnTo>
                <a:lnTo>
                  <a:pt x="89529" y="111242"/>
                </a:lnTo>
                <a:lnTo>
                  <a:pt x="88261" y="113213"/>
                </a:lnTo>
                <a:lnTo>
                  <a:pt x="87416" y="115480"/>
                </a:lnTo>
                <a:lnTo>
                  <a:pt x="85900" y="116990"/>
                </a:lnTo>
                <a:lnTo>
                  <a:pt x="83937" y="117997"/>
                </a:lnTo>
                <a:lnTo>
                  <a:pt x="79216" y="119117"/>
                </a:lnTo>
                <a:lnTo>
                  <a:pt x="73942" y="119614"/>
                </a:lnTo>
                <a:lnTo>
                  <a:pt x="69051" y="119977"/>
                </a:lnTo>
                <a:lnTo>
                  <a:pt x="68790" y="122536"/>
                </a:lnTo>
                <a:lnTo>
                  <a:pt x="68593" y="128230"/>
                </a:lnTo>
                <a:lnTo>
                  <a:pt x="73135" y="128480"/>
                </a:lnTo>
                <a:lnTo>
                  <a:pt x="92649" y="128581"/>
                </a:lnTo>
                <a:lnTo>
                  <a:pt x="122626" y="128584"/>
                </a:lnTo>
                <a:lnTo>
                  <a:pt x="126518" y="127632"/>
                </a:lnTo>
                <a:lnTo>
                  <a:pt x="131018" y="126044"/>
                </a:lnTo>
                <a:lnTo>
                  <a:pt x="135923" y="124034"/>
                </a:lnTo>
                <a:lnTo>
                  <a:pt x="140146" y="122693"/>
                </a:lnTo>
                <a:lnTo>
                  <a:pt x="143913" y="121799"/>
                </a:lnTo>
                <a:lnTo>
                  <a:pt x="147377" y="121203"/>
                </a:lnTo>
                <a:lnTo>
                  <a:pt x="153766" y="120541"/>
                </a:lnTo>
                <a:lnTo>
                  <a:pt x="156803" y="120365"/>
                </a:lnTo>
                <a:lnTo>
                  <a:pt x="165258" y="120168"/>
                </a:lnTo>
                <a:lnTo>
                  <a:pt x="205740" y="12001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9"/>
          <p:cNvSpPr/>
          <p:nvPr/>
        </p:nvSpPr>
        <p:spPr>
          <a:xfrm>
            <a:off x="3560445" y="4852035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21238" y="34290"/>
                </a:lnTo>
                <a:lnTo>
                  <a:pt x="23683" y="33337"/>
                </a:lnTo>
                <a:lnTo>
                  <a:pt x="26266" y="31750"/>
                </a:lnTo>
                <a:lnTo>
                  <a:pt x="28940" y="29739"/>
                </a:lnTo>
                <a:lnTo>
                  <a:pt x="32629" y="28398"/>
                </a:lnTo>
                <a:lnTo>
                  <a:pt x="36992" y="27504"/>
                </a:lnTo>
                <a:lnTo>
                  <a:pt x="41806" y="26909"/>
                </a:lnTo>
                <a:lnTo>
                  <a:pt x="45968" y="25559"/>
                </a:lnTo>
                <a:lnTo>
                  <a:pt x="49695" y="23707"/>
                </a:lnTo>
                <a:lnTo>
                  <a:pt x="53133" y="21519"/>
                </a:lnTo>
                <a:lnTo>
                  <a:pt x="57329" y="20061"/>
                </a:lnTo>
                <a:lnTo>
                  <a:pt x="62032" y="19089"/>
                </a:lnTo>
                <a:lnTo>
                  <a:pt x="67072" y="18441"/>
                </a:lnTo>
                <a:lnTo>
                  <a:pt x="71384" y="18009"/>
                </a:lnTo>
                <a:lnTo>
                  <a:pt x="75212" y="17721"/>
                </a:lnTo>
                <a:lnTo>
                  <a:pt x="78716" y="17529"/>
                </a:lnTo>
                <a:lnTo>
                  <a:pt x="82957" y="16448"/>
                </a:lnTo>
                <a:lnTo>
                  <a:pt x="87690" y="14776"/>
                </a:lnTo>
                <a:lnTo>
                  <a:pt x="92750" y="12707"/>
                </a:lnTo>
                <a:lnTo>
                  <a:pt x="98028" y="11329"/>
                </a:lnTo>
                <a:lnTo>
                  <a:pt x="103452" y="10410"/>
                </a:lnTo>
                <a:lnTo>
                  <a:pt x="108973" y="9798"/>
                </a:lnTo>
                <a:lnTo>
                  <a:pt x="114558" y="8436"/>
                </a:lnTo>
                <a:lnTo>
                  <a:pt x="120187" y="6576"/>
                </a:lnTo>
                <a:lnTo>
                  <a:pt x="125845" y="4385"/>
                </a:lnTo>
                <a:lnTo>
                  <a:pt x="131521" y="2923"/>
                </a:lnTo>
                <a:lnTo>
                  <a:pt x="137211" y="1948"/>
                </a:lnTo>
                <a:lnTo>
                  <a:pt x="142909" y="1299"/>
                </a:lnTo>
                <a:lnTo>
                  <a:pt x="148612" y="866"/>
                </a:lnTo>
                <a:lnTo>
                  <a:pt x="154320" y="577"/>
                </a:lnTo>
                <a:lnTo>
                  <a:pt x="168914" y="171"/>
                </a:lnTo>
                <a:lnTo>
                  <a:pt x="198684" y="9"/>
                </a:lnTo>
                <a:lnTo>
                  <a:pt x="23145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0"/>
          <p:cNvSpPr/>
          <p:nvPr/>
        </p:nvSpPr>
        <p:spPr>
          <a:xfrm>
            <a:off x="3654742" y="4783454"/>
            <a:ext cx="60009" cy="214314"/>
          </a:xfrm>
          <a:custGeom>
            <a:avLst/>
            <a:gdLst/>
            <a:ahLst/>
            <a:cxnLst/>
            <a:rect l="0" t="0" r="0" b="0"/>
            <a:pathLst>
              <a:path w="60009" h="214314">
                <a:moveTo>
                  <a:pt x="0" y="0"/>
                </a:moveTo>
                <a:lnTo>
                  <a:pt x="0" y="11932"/>
                </a:lnTo>
                <a:lnTo>
                  <a:pt x="953" y="14623"/>
                </a:lnTo>
                <a:lnTo>
                  <a:pt x="2540" y="17368"/>
                </a:lnTo>
                <a:lnTo>
                  <a:pt x="4551" y="20152"/>
                </a:lnTo>
                <a:lnTo>
                  <a:pt x="5891" y="22959"/>
                </a:lnTo>
                <a:lnTo>
                  <a:pt x="7381" y="28620"/>
                </a:lnTo>
                <a:lnTo>
                  <a:pt x="8730" y="31462"/>
                </a:lnTo>
                <a:lnTo>
                  <a:pt x="10583" y="34310"/>
                </a:lnTo>
                <a:lnTo>
                  <a:pt x="12770" y="37161"/>
                </a:lnTo>
                <a:lnTo>
                  <a:pt x="14229" y="40967"/>
                </a:lnTo>
                <a:lnTo>
                  <a:pt x="15201" y="45409"/>
                </a:lnTo>
                <a:lnTo>
                  <a:pt x="15849" y="50276"/>
                </a:lnTo>
                <a:lnTo>
                  <a:pt x="17233" y="54472"/>
                </a:lnTo>
                <a:lnTo>
                  <a:pt x="19109" y="58222"/>
                </a:lnTo>
                <a:lnTo>
                  <a:pt x="21312" y="61675"/>
                </a:lnTo>
                <a:lnTo>
                  <a:pt x="22781" y="65882"/>
                </a:lnTo>
                <a:lnTo>
                  <a:pt x="23760" y="70592"/>
                </a:lnTo>
                <a:lnTo>
                  <a:pt x="24412" y="75636"/>
                </a:lnTo>
                <a:lnTo>
                  <a:pt x="25800" y="80905"/>
                </a:lnTo>
                <a:lnTo>
                  <a:pt x="27677" y="86322"/>
                </a:lnTo>
                <a:lnTo>
                  <a:pt x="29882" y="91838"/>
                </a:lnTo>
                <a:lnTo>
                  <a:pt x="31351" y="97420"/>
                </a:lnTo>
                <a:lnTo>
                  <a:pt x="32331" y="103048"/>
                </a:lnTo>
                <a:lnTo>
                  <a:pt x="32984" y="108703"/>
                </a:lnTo>
                <a:lnTo>
                  <a:pt x="33419" y="113426"/>
                </a:lnTo>
                <a:lnTo>
                  <a:pt x="33710" y="117528"/>
                </a:lnTo>
                <a:lnTo>
                  <a:pt x="33903" y="121215"/>
                </a:lnTo>
                <a:lnTo>
                  <a:pt x="34984" y="125578"/>
                </a:lnTo>
                <a:lnTo>
                  <a:pt x="36658" y="130391"/>
                </a:lnTo>
                <a:lnTo>
                  <a:pt x="38726" y="135505"/>
                </a:lnTo>
                <a:lnTo>
                  <a:pt x="40105" y="139867"/>
                </a:lnTo>
                <a:lnTo>
                  <a:pt x="41025" y="143728"/>
                </a:lnTo>
                <a:lnTo>
                  <a:pt x="41637" y="147253"/>
                </a:lnTo>
                <a:lnTo>
                  <a:pt x="42318" y="153711"/>
                </a:lnTo>
                <a:lnTo>
                  <a:pt x="42620" y="159757"/>
                </a:lnTo>
                <a:lnTo>
                  <a:pt x="42755" y="165618"/>
                </a:lnTo>
                <a:lnTo>
                  <a:pt x="42831" y="174274"/>
                </a:lnTo>
                <a:lnTo>
                  <a:pt x="43794" y="177142"/>
                </a:lnTo>
                <a:lnTo>
                  <a:pt x="45389" y="180008"/>
                </a:lnTo>
                <a:lnTo>
                  <a:pt x="47404" y="182871"/>
                </a:lnTo>
                <a:lnTo>
                  <a:pt x="48748" y="185731"/>
                </a:lnTo>
                <a:lnTo>
                  <a:pt x="50240" y="191450"/>
                </a:lnTo>
                <a:lnTo>
                  <a:pt x="50905" y="197167"/>
                </a:lnTo>
                <a:lnTo>
                  <a:pt x="51404" y="205239"/>
                </a:lnTo>
                <a:lnTo>
                  <a:pt x="51425" y="210143"/>
                </a:lnTo>
                <a:lnTo>
                  <a:pt x="52382" y="211533"/>
                </a:lnTo>
                <a:lnTo>
                  <a:pt x="53971" y="212460"/>
                </a:lnTo>
                <a:lnTo>
                  <a:pt x="60008" y="21431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1"/>
          <p:cNvSpPr/>
          <p:nvPr/>
        </p:nvSpPr>
        <p:spPr>
          <a:xfrm>
            <a:off x="3929062" y="4697729"/>
            <a:ext cx="162722" cy="248592"/>
          </a:xfrm>
          <a:custGeom>
            <a:avLst/>
            <a:gdLst/>
            <a:ahLst/>
            <a:cxnLst/>
            <a:rect l="0" t="0" r="0" b="0"/>
            <a:pathLst>
              <a:path w="162722" h="248592">
                <a:moveTo>
                  <a:pt x="68580" y="0"/>
                </a:moveTo>
                <a:lnTo>
                  <a:pt x="117162" y="0"/>
                </a:lnTo>
                <a:lnTo>
                  <a:pt x="119066" y="953"/>
                </a:lnTo>
                <a:lnTo>
                  <a:pt x="123720" y="4552"/>
                </a:lnTo>
                <a:lnTo>
                  <a:pt x="125343" y="6844"/>
                </a:lnTo>
                <a:lnTo>
                  <a:pt x="127145" y="11932"/>
                </a:lnTo>
                <a:lnTo>
                  <a:pt x="127946" y="17368"/>
                </a:lnTo>
                <a:lnTo>
                  <a:pt x="128303" y="22959"/>
                </a:lnTo>
                <a:lnTo>
                  <a:pt x="128461" y="28620"/>
                </a:lnTo>
                <a:lnTo>
                  <a:pt x="128550" y="37161"/>
                </a:lnTo>
                <a:lnTo>
                  <a:pt x="127610" y="40014"/>
                </a:lnTo>
                <a:lnTo>
                  <a:pt x="124025" y="45725"/>
                </a:lnTo>
                <a:lnTo>
                  <a:pt x="120784" y="49533"/>
                </a:lnTo>
                <a:lnTo>
                  <a:pt x="116718" y="53977"/>
                </a:lnTo>
                <a:lnTo>
                  <a:pt x="104433" y="66794"/>
                </a:lnTo>
                <a:lnTo>
                  <a:pt x="91749" y="79658"/>
                </a:lnTo>
                <a:lnTo>
                  <a:pt x="87836" y="82633"/>
                </a:lnTo>
                <a:lnTo>
                  <a:pt x="83322" y="85568"/>
                </a:lnTo>
                <a:lnTo>
                  <a:pt x="78408" y="88479"/>
                </a:lnTo>
                <a:lnTo>
                  <a:pt x="74180" y="92323"/>
                </a:lnTo>
                <a:lnTo>
                  <a:pt x="70408" y="96792"/>
                </a:lnTo>
                <a:lnTo>
                  <a:pt x="66941" y="101676"/>
                </a:lnTo>
                <a:lnTo>
                  <a:pt x="63678" y="104932"/>
                </a:lnTo>
                <a:lnTo>
                  <a:pt x="60549" y="107102"/>
                </a:lnTo>
                <a:lnTo>
                  <a:pt x="49056" y="112697"/>
                </a:lnTo>
                <a:lnTo>
                  <a:pt x="37207" y="118570"/>
                </a:lnTo>
                <a:lnTo>
                  <a:pt x="33046" y="119373"/>
                </a:lnTo>
                <a:lnTo>
                  <a:pt x="27165" y="119889"/>
                </a:lnTo>
                <a:lnTo>
                  <a:pt x="23821" y="119959"/>
                </a:lnTo>
                <a:lnTo>
                  <a:pt x="17536" y="120012"/>
                </a:lnTo>
                <a:lnTo>
                  <a:pt x="21811" y="120014"/>
                </a:lnTo>
                <a:lnTo>
                  <a:pt x="23113" y="119062"/>
                </a:lnTo>
                <a:lnTo>
                  <a:pt x="23981" y="117475"/>
                </a:lnTo>
                <a:lnTo>
                  <a:pt x="24561" y="115465"/>
                </a:lnTo>
                <a:lnTo>
                  <a:pt x="25898" y="114124"/>
                </a:lnTo>
                <a:lnTo>
                  <a:pt x="27743" y="113230"/>
                </a:lnTo>
                <a:lnTo>
                  <a:pt x="32333" y="112237"/>
                </a:lnTo>
                <a:lnTo>
                  <a:pt x="34890" y="111973"/>
                </a:lnTo>
                <a:lnTo>
                  <a:pt x="37548" y="111796"/>
                </a:lnTo>
                <a:lnTo>
                  <a:pt x="40272" y="111678"/>
                </a:lnTo>
                <a:lnTo>
                  <a:pt x="45839" y="111548"/>
                </a:lnTo>
                <a:lnTo>
                  <a:pt x="48657" y="110560"/>
                </a:lnTo>
                <a:lnTo>
                  <a:pt x="51488" y="108950"/>
                </a:lnTo>
                <a:lnTo>
                  <a:pt x="54328" y="106923"/>
                </a:lnTo>
                <a:lnTo>
                  <a:pt x="57174" y="105573"/>
                </a:lnTo>
                <a:lnTo>
                  <a:pt x="60023" y="104672"/>
                </a:lnTo>
                <a:lnTo>
                  <a:pt x="62876" y="104071"/>
                </a:lnTo>
                <a:lnTo>
                  <a:pt x="66682" y="103671"/>
                </a:lnTo>
                <a:lnTo>
                  <a:pt x="71125" y="103404"/>
                </a:lnTo>
                <a:lnTo>
                  <a:pt x="80188" y="103108"/>
                </a:lnTo>
                <a:lnTo>
                  <a:pt x="91599" y="102941"/>
                </a:lnTo>
                <a:lnTo>
                  <a:pt x="101353" y="102902"/>
                </a:lnTo>
                <a:lnTo>
                  <a:pt x="106621" y="103844"/>
                </a:lnTo>
                <a:lnTo>
                  <a:pt x="112039" y="105425"/>
                </a:lnTo>
                <a:lnTo>
                  <a:pt x="117555" y="107430"/>
                </a:lnTo>
                <a:lnTo>
                  <a:pt x="121233" y="109720"/>
                </a:lnTo>
                <a:lnTo>
                  <a:pt x="123684" y="112200"/>
                </a:lnTo>
                <a:lnTo>
                  <a:pt x="125318" y="114805"/>
                </a:lnTo>
                <a:lnTo>
                  <a:pt x="128313" y="116542"/>
                </a:lnTo>
                <a:lnTo>
                  <a:pt x="132214" y="117700"/>
                </a:lnTo>
                <a:lnTo>
                  <a:pt x="136720" y="118472"/>
                </a:lnTo>
                <a:lnTo>
                  <a:pt x="140677" y="120891"/>
                </a:lnTo>
                <a:lnTo>
                  <a:pt x="144268" y="124409"/>
                </a:lnTo>
                <a:lnTo>
                  <a:pt x="147613" y="128660"/>
                </a:lnTo>
                <a:lnTo>
                  <a:pt x="150796" y="132446"/>
                </a:lnTo>
                <a:lnTo>
                  <a:pt x="153871" y="135923"/>
                </a:lnTo>
                <a:lnTo>
                  <a:pt x="156873" y="139193"/>
                </a:lnTo>
                <a:lnTo>
                  <a:pt x="158875" y="142325"/>
                </a:lnTo>
                <a:lnTo>
                  <a:pt x="161099" y="148346"/>
                </a:lnTo>
                <a:lnTo>
                  <a:pt x="162087" y="154197"/>
                </a:lnTo>
                <a:lnTo>
                  <a:pt x="162526" y="159972"/>
                </a:lnTo>
                <a:lnTo>
                  <a:pt x="162721" y="165714"/>
                </a:lnTo>
                <a:lnTo>
                  <a:pt x="161821" y="168579"/>
                </a:lnTo>
                <a:lnTo>
                  <a:pt x="158280" y="174302"/>
                </a:lnTo>
                <a:lnTo>
                  <a:pt x="156003" y="178114"/>
                </a:lnTo>
                <a:lnTo>
                  <a:pt x="153532" y="182560"/>
                </a:lnTo>
                <a:lnTo>
                  <a:pt x="150932" y="187429"/>
                </a:lnTo>
                <a:lnTo>
                  <a:pt x="148246" y="191628"/>
                </a:lnTo>
                <a:lnTo>
                  <a:pt x="145503" y="195380"/>
                </a:lnTo>
                <a:lnTo>
                  <a:pt x="142722" y="198834"/>
                </a:lnTo>
                <a:lnTo>
                  <a:pt x="139916" y="202088"/>
                </a:lnTo>
                <a:lnTo>
                  <a:pt x="137092" y="205210"/>
                </a:lnTo>
                <a:lnTo>
                  <a:pt x="134257" y="208245"/>
                </a:lnTo>
                <a:lnTo>
                  <a:pt x="131415" y="212173"/>
                </a:lnTo>
                <a:lnTo>
                  <a:pt x="128568" y="216696"/>
                </a:lnTo>
                <a:lnTo>
                  <a:pt x="125716" y="221617"/>
                </a:lnTo>
                <a:lnTo>
                  <a:pt x="121911" y="224898"/>
                </a:lnTo>
                <a:lnTo>
                  <a:pt x="117469" y="227085"/>
                </a:lnTo>
                <a:lnTo>
                  <a:pt x="112603" y="228542"/>
                </a:lnTo>
                <a:lnTo>
                  <a:pt x="108406" y="230467"/>
                </a:lnTo>
                <a:lnTo>
                  <a:pt x="104656" y="232702"/>
                </a:lnTo>
                <a:lnTo>
                  <a:pt x="101203" y="235145"/>
                </a:lnTo>
                <a:lnTo>
                  <a:pt x="97949" y="237726"/>
                </a:lnTo>
                <a:lnTo>
                  <a:pt x="94826" y="240399"/>
                </a:lnTo>
                <a:lnTo>
                  <a:pt x="91793" y="243134"/>
                </a:lnTo>
                <a:lnTo>
                  <a:pt x="87866" y="244957"/>
                </a:lnTo>
                <a:lnTo>
                  <a:pt x="83342" y="246172"/>
                </a:lnTo>
                <a:lnTo>
                  <a:pt x="78421" y="246983"/>
                </a:lnTo>
                <a:lnTo>
                  <a:pt x="74188" y="247523"/>
                </a:lnTo>
                <a:lnTo>
                  <a:pt x="70414" y="247883"/>
                </a:lnTo>
                <a:lnTo>
                  <a:pt x="66945" y="248123"/>
                </a:lnTo>
                <a:lnTo>
                  <a:pt x="63680" y="248283"/>
                </a:lnTo>
                <a:lnTo>
                  <a:pt x="57512" y="248461"/>
                </a:lnTo>
                <a:lnTo>
                  <a:pt x="40370" y="248584"/>
                </a:lnTo>
                <a:lnTo>
                  <a:pt x="35486" y="248591"/>
                </a:lnTo>
                <a:lnTo>
                  <a:pt x="31277" y="247642"/>
                </a:lnTo>
                <a:lnTo>
                  <a:pt x="27519" y="246057"/>
                </a:lnTo>
                <a:lnTo>
                  <a:pt x="19195" y="241221"/>
                </a:lnTo>
                <a:lnTo>
                  <a:pt x="16606" y="240824"/>
                </a:lnTo>
                <a:lnTo>
                  <a:pt x="12976" y="240559"/>
                </a:lnTo>
                <a:lnTo>
                  <a:pt x="2563" y="240135"/>
                </a:lnTo>
                <a:lnTo>
                  <a:pt x="1709" y="239148"/>
                </a:lnTo>
                <a:lnTo>
                  <a:pt x="1139" y="237537"/>
                </a:lnTo>
                <a:lnTo>
                  <a:pt x="0" y="23145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2"/>
          <p:cNvSpPr/>
          <p:nvPr/>
        </p:nvSpPr>
        <p:spPr>
          <a:xfrm>
            <a:off x="4220530" y="4637722"/>
            <a:ext cx="180019" cy="308611"/>
          </a:xfrm>
          <a:custGeom>
            <a:avLst/>
            <a:gdLst/>
            <a:ahLst/>
            <a:cxnLst/>
            <a:rect l="0" t="0" r="0" b="0"/>
            <a:pathLst>
              <a:path w="180019" h="308611">
                <a:moveTo>
                  <a:pt x="77149" y="0"/>
                </a:moveTo>
                <a:lnTo>
                  <a:pt x="60067" y="0"/>
                </a:lnTo>
                <a:lnTo>
                  <a:pt x="60013" y="9325"/>
                </a:lnTo>
                <a:lnTo>
                  <a:pt x="60010" y="11932"/>
                </a:lnTo>
                <a:lnTo>
                  <a:pt x="59056" y="13669"/>
                </a:lnTo>
                <a:lnTo>
                  <a:pt x="57467" y="14828"/>
                </a:lnTo>
                <a:lnTo>
                  <a:pt x="55455" y="15600"/>
                </a:lnTo>
                <a:lnTo>
                  <a:pt x="54114" y="17068"/>
                </a:lnTo>
                <a:lnTo>
                  <a:pt x="53220" y="18999"/>
                </a:lnTo>
                <a:lnTo>
                  <a:pt x="52227" y="23684"/>
                </a:lnTo>
                <a:lnTo>
                  <a:pt x="51785" y="28941"/>
                </a:lnTo>
                <a:lnTo>
                  <a:pt x="50715" y="31677"/>
                </a:lnTo>
                <a:lnTo>
                  <a:pt x="45611" y="40078"/>
                </a:lnTo>
                <a:lnTo>
                  <a:pt x="42722" y="48599"/>
                </a:lnTo>
                <a:lnTo>
                  <a:pt x="38671" y="54302"/>
                </a:lnTo>
                <a:lnTo>
                  <a:pt x="33695" y="60012"/>
                </a:lnTo>
                <a:lnTo>
                  <a:pt x="31035" y="62868"/>
                </a:lnTo>
                <a:lnTo>
                  <a:pt x="29261" y="66677"/>
                </a:lnTo>
                <a:lnTo>
                  <a:pt x="27291" y="75989"/>
                </a:lnTo>
                <a:lnTo>
                  <a:pt x="23875" y="83938"/>
                </a:lnTo>
                <a:lnTo>
                  <a:pt x="20134" y="90646"/>
                </a:lnTo>
                <a:lnTo>
                  <a:pt x="18472" y="96802"/>
                </a:lnTo>
                <a:lnTo>
                  <a:pt x="15194" y="105253"/>
                </a:lnTo>
                <a:lnTo>
                  <a:pt x="11514" y="114407"/>
                </a:lnTo>
                <a:lnTo>
                  <a:pt x="9878" y="121650"/>
                </a:lnTo>
                <a:lnTo>
                  <a:pt x="6611" y="130584"/>
                </a:lnTo>
                <a:lnTo>
                  <a:pt x="4406" y="135634"/>
                </a:lnTo>
                <a:lnTo>
                  <a:pt x="2937" y="140905"/>
                </a:lnTo>
                <a:lnTo>
                  <a:pt x="1957" y="146324"/>
                </a:lnTo>
                <a:lnTo>
                  <a:pt x="1303" y="151842"/>
                </a:lnTo>
                <a:lnTo>
                  <a:pt x="578" y="160513"/>
                </a:lnTo>
                <a:lnTo>
                  <a:pt x="255" y="168494"/>
                </a:lnTo>
                <a:lnTo>
                  <a:pt x="31" y="190123"/>
                </a:lnTo>
                <a:lnTo>
                  <a:pt x="0" y="215862"/>
                </a:lnTo>
                <a:lnTo>
                  <a:pt x="951" y="219155"/>
                </a:lnTo>
                <a:lnTo>
                  <a:pt x="5889" y="228342"/>
                </a:lnTo>
                <a:lnTo>
                  <a:pt x="8728" y="237096"/>
                </a:lnTo>
                <a:lnTo>
                  <a:pt x="14225" y="245722"/>
                </a:lnTo>
                <a:lnTo>
                  <a:pt x="17230" y="254311"/>
                </a:lnTo>
                <a:lnTo>
                  <a:pt x="21309" y="260029"/>
                </a:lnTo>
                <a:lnTo>
                  <a:pt x="26296" y="265746"/>
                </a:lnTo>
                <a:lnTo>
                  <a:pt x="28960" y="268604"/>
                </a:lnTo>
                <a:lnTo>
                  <a:pt x="31688" y="270509"/>
                </a:lnTo>
                <a:lnTo>
                  <a:pt x="37259" y="272626"/>
                </a:lnTo>
                <a:lnTo>
                  <a:pt x="40078" y="274144"/>
                </a:lnTo>
                <a:lnTo>
                  <a:pt x="42911" y="276107"/>
                </a:lnTo>
                <a:lnTo>
                  <a:pt x="45751" y="278369"/>
                </a:lnTo>
                <a:lnTo>
                  <a:pt x="48597" y="279877"/>
                </a:lnTo>
                <a:lnTo>
                  <a:pt x="51447" y="280882"/>
                </a:lnTo>
                <a:lnTo>
                  <a:pt x="54300" y="281552"/>
                </a:lnTo>
                <a:lnTo>
                  <a:pt x="57154" y="282952"/>
                </a:lnTo>
                <a:lnTo>
                  <a:pt x="60009" y="284837"/>
                </a:lnTo>
                <a:lnTo>
                  <a:pt x="62865" y="287046"/>
                </a:lnTo>
                <a:lnTo>
                  <a:pt x="65722" y="288519"/>
                </a:lnTo>
                <a:lnTo>
                  <a:pt x="68579" y="289502"/>
                </a:lnTo>
                <a:lnTo>
                  <a:pt x="71435" y="290156"/>
                </a:lnTo>
                <a:lnTo>
                  <a:pt x="75245" y="290592"/>
                </a:lnTo>
                <a:lnTo>
                  <a:pt x="79690" y="290883"/>
                </a:lnTo>
                <a:lnTo>
                  <a:pt x="88756" y="291206"/>
                </a:lnTo>
                <a:lnTo>
                  <a:pt x="99216" y="291389"/>
                </a:lnTo>
                <a:lnTo>
                  <a:pt x="105371" y="291431"/>
                </a:lnTo>
                <a:lnTo>
                  <a:pt x="109299" y="290490"/>
                </a:lnTo>
                <a:lnTo>
                  <a:pt x="113823" y="288910"/>
                </a:lnTo>
                <a:lnTo>
                  <a:pt x="118743" y="286904"/>
                </a:lnTo>
                <a:lnTo>
                  <a:pt x="122976" y="284615"/>
                </a:lnTo>
                <a:lnTo>
                  <a:pt x="126751" y="282135"/>
                </a:lnTo>
                <a:lnTo>
                  <a:pt x="130219" y="279530"/>
                </a:lnTo>
                <a:lnTo>
                  <a:pt x="133484" y="277794"/>
                </a:lnTo>
                <a:lnTo>
                  <a:pt x="136614" y="276636"/>
                </a:lnTo>
                <a:lnTo>
                  <a:pt x="139652" y="275864"/>
                </a:lnTo>
                <a:lnTo>
                  <a:pt x="142630" y="274397"/>
                </a:lnTo>
                <a:lnTo>
                  <a:pt x="145569" y="272466"/>
                </a:lnTo>
                <a:lnTo>
                  <a:pt x="148480" y="270227"/>
                </a:lnTo>
                <a:lnTo>
                  <a:pt x="151373" y="266829"/>
                </a:lnTo>
                <a:lnTo>
                  <a:pt x="154254" y="262659"/>
                </a:lnTo>
                <a:lnTo>
                  <a:pt x="157128" y="257973"/>
                </a:lnTo>
                <a:lnTo>
                  <a:pt x="159996" y="253897"/>
                </a:lnTo>
                <a:lnTo>
                  <a:pt x="162860" y="250227"/>
                </a:lnTo>
                <a:lnTo>
                  <a:pt x="165723" y="246828"/>
                </a:lnTo>
                <a:lnTo>
                  <a:pt x="168583" y="243609"/>
                </a:lnTo>
                <a:lnTo>
                  <a:pt x="174302" y="237493"/>
                </a:lnTo>
                <a:lnTo>
                  <a:pt x="176208" y="234529"/>
                </a:lnTo>
                <a:lnTo>
                  <a:pt x="178325" y="228696"/>
                </a:lnTo>
                <a:lnTo>
                  <a:pt x="179518" y="220056"/>
                </a:lnTo>
                <a:lnTo>
                  <a:pt x="179871" y="211464"/>
                </a:lnTo>
                <a:lnTo>
                  <a:pt x="180000" y="197169"/>
                </a:lnTo>
                <a:lnTo>
                  <a:pt x="180018" y="181716"/>
                </a:lnTo>
                <a:lnTo>
                  <a:pt x="177479" y="178235"/>
                </a:lnTo>
                <a:lnTo>
                  <a:pt x="172638" y="172790"/>
                </a:lnTo>
                <a:lnTo>
                  <a:pt x="171289" y="172344"/>
                </a:lnTo>
                <a:lnTo>
                  <a:pt x="167249" y="171847"/>
                </a:lnTo>
                <a:lnTo>
                  <a:pt x="162279" y="171627"/>
                </a:lnTo>
                <a:lnTo>
                  <a:pt x="154126" y="171503"/>
                </a:lnTo>
                <a:lnTo>
                  <a:pt x="134289" y="171453"/>
                </a:lnTo>
                <a:lnTo>
                  <a:pt x="131435" y="172404"/>
                </a:lnTo>
                <a:lnTo>
                  <a:pt x="128580" y="173992"/>
                </a:lnTo>
                <a:lnTo>
                  <a:pt x="125724" y="176002"/>
                </a:lnTo>
                <a:lnTo>
                  <a:pt x="122867" y="178294"/>
                </a:lnTo>
                <a:lnTo>
                  <a:pt x="120011" y="180776"/>
                </a:lnTo>
                <a:lnTo>
                  <a:pt x="117154" y="183382"/>
                </a:lnTo>
                <a:lnTo>
                  <a:pt x="111439" y="188819"/>
                </a:lnTo>
                <a:lnTo>
                  <a:pt x="91437" y="208610"/>
                </a:lnTo>
                <a:lnTo>
                  <a:pt x="89532" y="211464"/>
                </a:lnTo>
                <a:lnTo>
                  <a:pt x="87415" y="217174"/>
                </a:lnTo>
                <a:lnTo>
                  <a:pt x="84946" y="220030"/>
                </a:lnTo>
                <a:lnTo>
                  <a:pt x="81395" y="222887"/>
                </a:lnTo>
                <a:lnTo>
                  <a:pt x="77122" y="225744"/>
                </a:lnTo>
                <a:lnTo>
                  <a:pt x="74274" y="228601"/>
                </a:lnTo>
                <a:lnTo>
                  <a:pt x="72375" y="231458"/>
                </a:lnTo>
                <a:lnTo>
                  <a:pt x="69313" y="237173"/>
                </a:lnTo>
                <a:lnTo>
                  <a:pt x="64776" y="242887"/>
                </a:lnTo>
                <a:lnTo>
                  <a:pt x="63186" y="245745"/>
                </a:lnTo>
                <a:lnTo>
                  <a:pt x="61418" y="251460"/>
                </a:lnTo>
                <a:lnTo>
                  <a:pt x="60424" y="260032"/>
                </a:lnTo>
                <a:lnTo>
                  <a:pt x="59331" y="262890"/>
                </a:lnTo>
                <a:lnTo>
                  <a:pt x="54196" y="271463"/>
                </a:lnTo>
                <a:lnTo>
                  <a:pt x="51978" y="280353"/>
                </a:lnTo>
                <a:lnTo>
                  <a:pt x="51675" y="282716"/>
                </a:lnTo>
                <a:lnTo>
                  <a:pt x="51480" y="291994"/>
                </a:lnTo>
                <a:lnTo>
                  <a:pt x="51464" y="294676"/>
                </a:lnTo>
                <a:lnTo>
                  <a:pt x="52406" y="296463"/>
                </a:lnTo>
                <a:lnTo>
                  <a:pt x="53986" y="297655"/>
                </a:lnTo>
                <a:lnTo>
                  <a:pt x="59652" y="299898"/>
                </a:lnTo>
                <a:lnTo>
                  <a:pt x="60004" y="30861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3"/>
          <p:cNvSpPr/>
          <p:nvPr/>
        </p:nvSpPr>
        <p:spPr>
          <a:xfrm>
            <a:off x="4494847" y="4749165"/>
            <a:ext cx="162879" cy="17146"/>
          </a:xfrm>
          <a:custGeom>
            <a:avLst/>
            <a:gdLst/>
            <a:ahLst/>
            <a:cxnLst/>
            <a:rect l="0" t="0" r="0" b="0"/>
            <a:pathLst>
              <a:path w="162879" h="17146">
                <a:moveTo>
                  <a:pt x="0" y="17145"/>
                </a:moveTo>
                <a:lnTo>
                  <a:pt x="28693" y="17145"/>
                </a:lnTo>
                <a:lnTo>
                  <a:pt x="32463" y="16192"/>
                </a:lnTo>
                <a:lnTo>
                  <a:pt x="36882" y="14605"/>
                </a:lnTo>
                <a:lnTo>
                  <a:pt x="41733" y="12594"/>
                </a:lnTo>
                <a:lnTo>
                  <a:pt x="46872" y="11253"/>
                </a:lnTo>
                <a:lnTo>
                  <a:pt x="52203" y="10359"/>
                </a:lnTo>
                <a:lnTo>
                  <a:pt x="57662" y="9763"/>
                </a:lnTo>
                <a:lnTo>
                  <a:pt x="62254" y="8414"/>
                </a:lnTo>
                <a:lnTo>
                  <a:pt x="66268" y="6562"/>
                </a:lnTo>
                <a:lnTo>
                  <a:pt x="69896" y="4374"/>
                </a:lnTo>
                <a:lnTo>
                  <a:pt x="74220" y="2916"/>
                </a:lnTo>
                <a:lnTo>
                  <a:pt x="79007" y="1944"/>
                </a:lnTo>
                <a:lnTo>
                  <a:pt x="84104" y="1296"/>
                </a:lnTo>
                <a:lnTo>
                  <a:pt x="88454" y="864"/>
                </a:lnTo>
                <a:lnTo>
                  <a:pt x="92307" y="576"/>
                </a:lnTo>
                <a:lnTo>
                  <a:pt x="95828" y="384"/>
                </a:lnTo>
                <a:lnTo>
                  <a:pt x="104820" y="170"/>
                </a:lnTo>
                <a:lnTo>
                  <a:pt x="16287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4"/>
          <p:cNvSpPr/>
          <p:nvPr/>
        </p:nvSpPr>
        <p:spPr>
          <a:xfrm>
            <a:off x="4511992" y="4800600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44563" y="25717"/>
                </a:lnTo>
                <a:lnTo>
                  <a:pt x="47806" y="23812"/>
                </a:lnTo>
                <a:lnTo>
                  <a:pt x="50921" y="20637"/>
                </a:lnTo>
                <a:lnTo>
                  <a:pt x="53950" y="16616"/>
                </a:lnTo>
                <a:lnTo>
                  <a:pt x="57874" y="13934"/>
                </a:lnTo>
                <a:lnTo>
                  <a:pt x="62395" y="12147"/>
                </a:lnTo>
                <a:lnTo>
                  <a:pt x="67314" y="10955"/>
                </a:lnTo>
                <a:lnTo>
                  <a:pt x="72499" y="10161"/>
                </a:lnTo>
                <a:lnTo>
                  <a:pt x="77860" y="9631"/>
                </a:lnTo>
                <a:lnTo>
                  <a:pt x="87945" y="9043"/>
                </a:lnTo>
                <a:lnTo>
                  <a:pt x="95601" y="8782"/>
                </a:lnTo>
                <a:lnTo>
                  <a:pt x="99929" y="7759"/>
                </a:lnTo>
                <a:lnTo>
                  <a:pt x="104719" y="6125"/>
                </a:lnTo>
                <a:lnTo>
                  <a:pt x="109818" y="4083"/>
                </a:lnTo>
                <a:lnTo>
                  <a:pt x="114170" y="2722"/>
                </a:lnTo>
                <a:lnTo>
                  <a:pt x="118023" y="1815"/>
                </a:lnTo>
                <a:lnTo>
                  <a:pt x="121544" y="1210"/>
                </a:lnTo>
                <a:lnTo>
                  <a:pt x="125797" y="806"/>
                </a:lnTo>
                <a:lnTo>
                  <a:pt x="130538" y="537"/>
                </a:lnTo>
                <a:lnTo>
                  <a:pt x="139931" y="239"/>
                </a:lnTo>
                <a:lnTo>
                  <a:pt x="154305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5"/>
          <p:cNvSpPr/>
          <p:nvPr/>
        </p:nvSpPr>
        <p:spPr>
          <a:xfrm>
            <a:off x="4829176" y="4637722"/>
            <a:ext cx="34290" cy="222886"/>
          </a:xfrm>
          <a:custGeom>
            <a:avLst/>
            <a:gdLst/>
            <a:ahLst/>
            <a:cxnLst/>
            <a:rect l="0" t="0" r="0" b="0"/>
            <a:pathLst>
              <a:path w="34290" h="222886">
                <a:moveTo>
                  <a:pt x="34289" y="0"/>
                </a:moveTo>
                <a:lnTo>
                  <a:pt x="26907" y="7381"/>
                </a:lnTo>
                <a:lnTo>
                  <a:pt x="26245" y="10583"/>
                </a:lnTo>
                <a:lnTo>
                  <a:pt x="25952" y="15181"/>
                </a:lnTo>
                <a:lnTo>
                  <a:pt x="25821" y="20400"/>
                </a:lnTo>
                <a:lnTo>
                  <a:pt x="25747" y="28693"/>
                </a:lnTo>
                <a:lnTo>
                  <a:pt x="24784" y="32463"/>
                </a:lnTo>
                <a:lnTo>
                  <a:pt x="23190" y="36882"/>
                </a:lnTo>
                <a:lnTo>
                  <a:pt x="21174" y="41733"/>
                </a:lnTo>
                <a:lnTo>
                  <a:pt x="19831" y="46872"/>
                </a:lnTo>
                <a:lnTo>
                  <a:pt x="18935" y="52203"/>
                </a:lnTo>
                <a:lnTo>
                  <a:pt x="18338" y="57663"/>
                </a:lnTo>
                <a:lnTo>
                  <a:pt x="16987" y="63206"/>
                </a:lnTo>
                <a:lnTo>
                  <a:pt x="15134" y="68808"/>
                </a:lnTo>
                <a:lnTo>
                  <a:pt x="12947" y="74447"/>
                </a:lnTo>
                <a:lnTo>
                  <a:pt x="11488" y="80111"/>
                </a:lnTo>
                <a:lnTo>
                  <a:pt x="10516" y="85793"/>
                </a:lnTo>
                <a:lnTo>
                  <a:pt x="9868" y="91485"/>
                </a:lnTo>
                <a:lnTo>
                  <a:pt x="9436" y="97185"/>
                </a:lnTo>
                <a:lnTo>
                  <a:pt x="9147" y="102890"/>
                </a:lnTo>
                <a:lnTo>
                  <a:pt x="8955" y="108598"/>
                </a:lnTo>
                <a:lnTo>
                  <a:pt x="7874" y="114309"/>
                </a:lnTo>
                <a:lnTo>
                  <a:pt x="6202" y="120021"/>
                </a:lnTo>
                <a:lnTo>
                  <a:pt x="4134" y="125734"/>
                </a:lnTo>
                <a:lnTo>
                  <a:pt x="2755" y="131448"/>
                </a:lnTo>
                <a:lnTo>
                  <a:pt x="1836" y="137162"/>
                </a:lnTo>
                <a:lnTo>
                  <a:pt x="1224" y="142876"/>
                </a:lnTo>
                <a:lnTo>
                  <a:pt x="815" y="147639"/>
                </a:lnTo>
                <a:lnTo>
                  <a:pt x="543" y="151766"/>
                </a:lnTo>
                <a:lnTo>
                  <a:pt x="362" y="155470"/>
                </a:lnTo>
                <a:lnTo>
                  <a:pt x="160" y="164665"/>
                </a:lnTo>
                <a:lnTo>
                  <a:pt x="0" y="212232"/>
                </a:lnTo>
                <a:lnTo>
                  <a:pt x="952" y="213878"/>
                </a:lnTo>
                <a:lnTo>
                  <a:pt x="2539" y="215928"/>
                </a:lnTo>
                <a:lnTo>
                  <a:pt x="8571" y="22288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36"/>
          <p:cNvSpPr/>
          <p:nvPr/>
        </p:nvSpPr>
        <p:spPr>
          <a:xfrm>
            <a:off x="4949223" y="4663440"/>
            <a:ext cx="111376" cy="188551"/>
          </a:xfrm>
          <a:custGeom>
            <a:avLst/>
            <a:gdLst/>
            <a:ahLst/>
            <a:cxnLst/>
            <a:rect l="0" t="0" r="0" b="0"/>
            <a:pathLst>
              <a:path w="111376" h="188551">
                <a:moveTo>
                  <a:pt x="34256" y="0"/>
                </a:moveTo>
                <a:lnTo>
                  <a:pt x="34256" y="11931"/>
                </a:lnTo>
                <a:lnTo>
                  <a:pt x="33304" y="14622"/>
                </a:lnTo>
                <a:lnTo>
                  <a:pt x="31717" y="17368"/>
                </a:lnTo>
                <a:lnTo>
                  <a:pt x="29706" y="20150"/>
                </a:lnTo>
                <a:lnTo>
                  <a:pt x="27413" y="23911"/>
                </a:lnTo>
                <a:lnTo>
                  <a:pt x="24931" y="28323"/>
                </a:lnTo>
                <a:lnTo>
                  <a:pt x="22325" y="33169"/>
                </a:lnTo>
                <a:lnTo>
                  <a:pt x="20587" y="37352"/>
                </a:lnTo>
                <a:lnTo>
                  <a:pt x="19429" y="41094"/>
                </a:lnTo>
                <a:lnTo>
                  <a:pt x="18656" y="44541"/>
                </a:lnTo>
                <a:lnTo>
                  <a:pt x="17189" y="48744"/>
                </a:lnTo>
                <a:lnTo>
                  <a:pt x="15258" y="53451"/>
                </a:lnTo>
                <a:lnTo>
                  <a:pt x="13018" y="58494"/>
                </a:lnTo>
                <a:lnTo>
                  <a:pt x="11526" y="63761"/>
                </a:lnTo>
                <a:lnTo>
                  <a:pt x="10530" y="69177"/>
                </a:lnTo>
                <a:lnTo>
                  <a:pt x="9866" y="74693"/>
                </a:lnTo>
                <a:lnTo>
                  <a:pt x="8472" y="80275"/>
                </a:lnTo>
                <a:lnTo>
                  <a:pt x="6589" y="85902"/>
                </a:lnTo>
                <a:lnTo>
                  <a:pt x="4382" y="91558"/>
                </a:lnTo>
                <a:lnTo>
                  <a:pt x="2909" y="97233"/>
                </a:lnTo>
                <a:lnTo>
                  <a:pt x="1929" y="102922"/>
                </a:lnTo>
                <a:lnTo>
                  <a:pt x="1275" y="108620"/>
                </a:lnTo>
                <a:lnTo>
                  <a:pt x="839" y="114323"/>
                </a:lnTo>
                <a:lnTo>
                  <a:pt x="548" y="120030"/>
                </a:lnTo>
                <a:lnTo>
                  <a:pt x="139" y="134624"/>
                </a:lnTo>
                <a:lnTo>
                  <a:pt x="0" y="152640"/>
                </a:lnTo>
                <a:lnTo>
                  <a:pt x="942" y="157004"/>
                </a:lnTo>
                <a:lnTo>
                  <a:pt x="2522" y="160867"/>
                </a:lnTo>
                <a:lnTo>
                  <a:pt x="4527" y="164394"/>
                </a:lnTo>
                <a:lnTo>
                  <a:pt x="5865" y="167699"/>
                </a:lnTo>
                <a:lnTo>
                  <a:pt x="6756" y="170854"/>
                </a:lnTo>
                <a:lnTo>
                  <a:pt x="7351" y="173910"/>
                </a:lnTo>
                <a:lnTo>
                  <a:pt x="7747" y="176900"/>
                </a:lnTo>
                <a:lnTo>
                  <a:pt x="8187" y="182762"/>
                </a:lnTo>
                <a:lnTo>
                  <a:pt x="9257" y="184707"/>
                </a:lnTo>
                <a:lnTo>
                  <a:pt x="10922" y="186003"/>
                </a:lnTo>
                <a:lnTo>
                  <a:pt x="12985" y="186867"/>
                </a:lnTo>
                <a:lnTo>
                  <a:pt x="15313" y="187442"/>
                </a:lnTo>
                <a:lnTo>
                  <a:pt x="17818" y="187827"/>
                </a:lnTo>
                <a:lnTo>
                  <a:pt x="20440" y="188083"/>
                </a:lnTo>
                <a:lnTo>
                  <a:pt x="24093" y="188253"/>
                </a:lnTo>
                <a:lnTo>
                  <a:pt x="37384" y="188494"/>
                </a:lnTo>
                <a:lnTo>
                  <a:pt x="44536" y="188550"/>
                </a:lnTo>
                <a:lnTo>
                  <a:pt x="47777" y="187612"/>
                </a:lnTo>
                <a:lnTo>
                  <a:pt x="50890" y="186034"/>
                </a:lnTo>
                <a:lnTo>
                  <a:pt x="53918" y="184031"/>
                </a:lnTo>
                <a:lnTo>
                  <a:pt x="56890" y="181742"/>
                </a:lnTo>
                <a:lnTo>
                  <a:pt x="59823" y="179264"/>
                </a:lnTo>
                <a:lnTo>
                  <a:pt x="62730" y="176659"/>
                </a:lnTo>
                <a:lnTo>
                  <a:pt x="65622" y="173018"/>
                </a:lnTo>
                <a:lnTo>
                  <a:pt x="68502" y="168685"/>
                </a:lnTo>
                <a:lnTo>
                  <a:pt x="71374" y="163891"/>
                </a:lnTo>
                <a:lnTo>
                  <a:pt x="74242" y="158791"/>
                </a:lnTo>
                <a:lnTo>
                  <a:pt x="79968" y="148044"/>
                </a:lnTo>
                <a:lnTo>
                  <a:pt x="82828" y="143463"/>
                </a:lnTo>
                <a:lnTo>
                  <a:pt x="85688" y="139457"/>
                </a:lnTo>
                <a:lnTo>
                  <a:pt x="88547" y="135834"/>
                </a:lnTo>
                <a:lnTo>
                  <a:pt x="91405" y="131513"/>
                </a:lnTo>
                <a:lnTo>
                  <a:pt x="94263" y="126728"/>
                </a:lnTo>
                <a:lnTo>
                  <a:pt x="97121" y="121633"/>
                </a:lnTo>
                <a:lnTo>
                  <a:pt x="99027" y="115378"/>
                </a:lnTo>
                <a:lnTo>
                  <a:pt x="100296" y="108352"/>
                </a:lnTo>
                <a:lnTo>
                  <a:pt x="101143" y="100809"/>
                </a:lnTo>
                <a:lnTo>
                  <a:pt x="102660" y="93876"/>
                </a:lnTo>
                <a:lnTo>
                  <a:pt x="104624" y="87349"/>
                </a:lnTo>
                <a:lnTo>
                  <a:pt x="106886" y="81092"/>
                </a:lnTo>
                <a:lnTo>
                  <a:pt x="108394" y="75016"/>
                </a:lnTo>
                <a:lnTo>
                  <a:pt x="109399" y="69061"/>
                </a:lnTo>
                <a:lnTo>
                  <a:pt x="110068" y="63186"/>
                </a:lnTo>
                <a:lnTo>
                  <a:pt x="110515" y="58316"/>
                </a:lnTo>
                <a:lnTo>
                  <a:pt x="110813" y="54117"/>
                </a:lnTo>
                <a:lnTo>
                  <a:pt x="111012" y="50366"/>
                </a:lnTo>
                <a:lnTo>
                  <a:pt x="111233" y="41117"/>
                </a:lnTo>
                <a:lnTo>
                  <a:pt x="111375" y="24209"/>
                </a:lnTo>
                <a:lnTo>
                  <a:pt x="110433" y="20901"/>
                </a:lnTo>
                <a:lnTo>
                  <a:pt x="108853" y="17744"/>
                </a:lnTo>
                <a:lnTo>
                  <a:pt x="106848" y="14687"/>
                </a:lnTo>
                <a:lnTo>
                  <a:pt x="104558" y="11696"/>
                </a:lnTo>
                <a:lnTo>
                  <a:pt x="102079" y="8750"/>
                </a:lnTo>
                <a:lnTo>
                  <a:pt x="99474" y="5833"/>
                </a:lnTo>
                <a:lnTo>
                  <a:pt x="96785" y="3889"/>
                </a:lnTo>
                <a:lnTo>
                  <a:pt x="94040" y="2592"/>
                </a:lnTo>
                <a:lnTo>
                  <a:pt x="91257" y="1728"/>
                </a:lnTo>
                <a:lnTo>
                  <a:pt x="88449" y="1152"/>
                </a:lnTo>
                <a:lnTo>
                  <a:pt x="85625" y="768"/>
                </a:lnTo>
                <a:lnTo>
                  <a:pt x="78799" y="151"/>
                </a:lnTo>
                <a:lnTo>
                  <a:pt x="75326" y="67"/>
                </a:lnTo>
                <a:lnTo>
                  <a:pt x="59974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37"/>
          <p:cNvSpPr/>
          <p:nvPr/>
        </p:nvSpPr>
        <p:spPr>
          <a:xfrm>
            <a:off x="5189220" y="4612004"/>
            <a:ext cx="144424" cy="214310"/>
          </a:xfrm>
          <a:custGeom>
            <a:avLst/>
            <a:gdLst/>
            <a:ahLst/>
            <a:cxnLst/>
            <a:rect l="0" t="0" r="0" b="0"/>
            <a:pathLst>
              <a:path w="144424" h="214310">
                <a:moveTo>
                  <a:pt x="17145" y="0"/>
                </a:moveTo>
                <a:lnTo>
                  <a:pt x="12594" y="4552"/>
                </a:lnTo>
                <a:lnTo>
                  <a:pt x="11253" y="6844"/>
                </a:lnTo>
                <a:lnTo>
                  <a:pt x="9763" y="11932"/>
                </a:lnTo>
                <a:lnTo>
                  <a:pt x="9101" y="17368"/>
                </a:lnTo>
                <a:lnTo>
                  <a:pt x="8808" y="23912"/>
                </a:lnTo>
                <a:lnTo>
                  <a:pt x="8603" y="44542"/>
                </a:lnTo>
                <a:lnTo>
                  <a:pt x="8572" y="160022"/>
                </a:lnTo>
                <a:lnTo>
                  <a:pt x="9525" y="164784"/>
                </a:lnTo>
                <a:lnTo>
                  <a:pt x="11112" y="168911"/>
                </a:lnTo>
                <a:lnTo>
                  <a:pt x="13123" y="172615"/>
                </a:lnTo>
                <a:lnTo>
                  <a:pt x="15357" y="179271"/>
                </a:lnTo>
                <a:lnTo>
                  <a:pt x="15953" y="182379"/>
                </a:lnTo>
                <a:lnTo>
                  <a:pt x="19155" y="188373"/>
                </a:lnTo>
                <a:lnTo>
                  <a:pt x="21342" y="191305"/>
                </a:lnTo>
                <a:lnTo>
                  <a:pt x="23753" y="194212"/>
                </a:lnTo>
                <a:lnTo>
                  <a:pt x="26313" y="197102"/>
                </a:lnTo>
                <a:lnTo>
                  <a:pt x="31697" y="202854"/>
                </a:lnTo>
                <a:lnTo>
                  <a:pt x="37265" y="208585"/>
                </a:lnTo>
                <a:lnTo>
                  <a:pt x="40083" y="210495"/>
                </a:lnTo>
                <a:lnTo>
                  <a:pt x="42914" y="211768"/>
                </a:lnTo>
                <a:lnTo>
                  <a:pt x="45755" y="212616"/>
                </a:lnTo>
                <a:lnTo>
                  <a:pt x="48600" y="213182"/>
                </a:lnTo>
                <a:lnTo>
                  <a:pt x="51450" y="213559"/>
                </a:lnTo>
                <a:lnTo>
                  <a:pt x="54303" y="213810"/>
                </a:lnTo>
                <a:lnTo>
                  <a:pt x="57157" y="213978"/>
                </a:lnTo>
                <a:lnTo>
                  <a:pt x="66887" y="214269"/>
                </a:lnTo>
                <a:lnTo>
                  <a:pt x="80363" y="214309"/>
                </a:lnTo>
                <a:lnTo>
                  <a:pt x="83103" y="213358"/>
                </a:lnTo>
                <a:lnTo>
                  <a:pt x="85882" y="211771"/>
                </a:lnTo>
                <a:lnTo>
                  <a:pt x="88687" y="209761"/>
                </a:lnTo>
                <a:lnTo>
                  <a:pt x="91509" y="207468"/>
                </a:lnTo>
                <a:lnTo>
                  <a:pt x="94343" y="204988"/>
                </a:lnTo>
                <a:lnTo>
                  <a:pt x="97186" y="202381"/>
                </a:lnTo>
                <a:lnTo>
                  <a:pt x="102884" y="196945"/>
                </a:lnTo>
                <a:lnTo>
                  <a:pt x="105736" y="194162"/>
                </a:lnTo>
                <a:lnTo>
                  <a:pt x="107638" y="190401"/>
                </a:lnTo>
                <a:lnTo>
                  <a:pt x="108906" y="185989"/>
                </a:lnTo>
                <a:lnTo>
                  <a:pt x="109751" y="181143"/>
                </a:lnTo>
                <a:lnTo>
                  <a:pt x="111268" y="176008"/>
                </a:lnTo>
                <a:lnTo>
                  <a:pt x="113231" y="170678"/>
                </a:lnTo>
                <a:lnTo>
                  <a:pt x="115492" y="165221"/>
                </a:lnTo>
                <a:lnTo>
                  <a:pt x="117952" y="159677"/>
                </a:lnTo>
                <a:lnTo>
                  <a:pt x="123225" y="148438"/>
                </a:lnTo>
                <a:lnTo>
                  <a:pt x="125013" y="142774"/>
                </a:lnTo>
                <a:lnTo>
                  <a:pt x="126204" y="137093"/>
                </a:lnTo>
                <a:lnTo>
                  <a:pt x="126998" y="131401"/>
                </a:lnTo>
                <a:lnTo>
                  <a:pt x="128481" y="125701"/>
                </a:lnTo>
                <a:lnTo>
                  <a:pt x="130421" y="119996"/>
                </a:lnTo>
                <a:lnTo>
                  <a:pt x="132667" y="114287"/>
                </a:lnTo>
                <a:lnTo>
                  <a:pt x="134165" y="107624"/>
                </a:lnTo>
                <a:lnTo>
                  <a:pt x="135163" y="100325"/>
                </a:lnTo>
                <a:lnTo>
                  <a:pt x="135828" y="92601"/>
                </a:lnTo>
                <a:lnTo>
                  <a:pt x="137225" y="85547"/>
                </a:lnTo>
                <a:lnTo>
                  <a:pt x="139108" y="78939"/>
                </a:lnTo>
                <a:lnTo>
                  <a:pt x="141316" y="72628"/>
                </a:lnTo>
                <a:lnTo>
                  <a:pt x="142788" y="66517"/>
                </a:lnTo>
                <a:lnTo>
                  <a:pt x="143769" y="60537"/>
                </a:lnTo>
                <a:lnTo>
                  <a:pt x="144423" y="54646"/>
                </a:lnTo>
                <a:lnTo>
                  <a:pt x="143907" y="49766"/>
                </a:lnTo>
                <a:lnTo>
                  <a:pt x="142610" y="45560"/>
                </a:lnTo>
                <a:lnTo>
                  <a:pt x="140793" y="41804"/>
                </a:lnTo>
                <a:lnTo>
                  <a:pt x="139582" y="38347"/>
                </a:lnTo>
                <a:lnTo>
                  <a:pt x="138236" y="31966"/>
                </a:lnTo>
                <a:lnTo>
                  <a:pt x="135098" y="25955"/>
                </a:lnTo>
                <a:lnTo>
                  <a:pt x="132928" y="23018"/>
                </a:lnTo>
                <a:lnTo>
                  <a:pt x="129576" y="21061"/>
                </a:lnTo>
                <a:lnTo>
                  <a:pt x="125436" y="19756"/>
                </a:lnTo>
                <a:lnTo>
                  <a:pt x="120772" y="18886"/>
                </a:lnTo>
                <a:lnTo>
                  <a:pt x="116709" y="18306"/>
                </a:lnTo>
                <a:lnTo>
                  <a:pt x="113049" y="17919"/>
                </a:lnTo>
                <a:lnTo>
                  <a:pt x="109656" y="17661"/>
                </a:lnTo>
                <a:lnTo>
                  <a:pt x="105489" y="17489"/>
                </a:lnTo>
                <a:lnTo>
                  <a:pt x="95778" y="17298"/>
                </a:lnTo>
                <a:lnTo>
                  <a:pt x="62743" y="17159"/>
                </a:lnTo>
                <a:lnTo>
                  <a:pt x="57069" y="18107"/>
                </a:lnTo>
                <a:lnTo>
                  <a:pt x="51381" y="19691"/>
                </a:lnTo>
                <a:lnTo>
                  <a:pt x="45684" y="21700"/>
                </a:lnTo>
                <a:lnTo>
                  <a:pt x="39980" y="23992"/>
                </a:lnTo>
                <a:lnTo>
                  <a:pt x="34274" y="26472"/>
                </a:lnTo>
                <a:lnTo>
                  <a:pt x="28564" y="29079"/>
                </a:lnTo>
                <a:lnTo>
                  <a:pt x="23805" y="30816"/>
                </a:lnTo>
                <a:lnTo>
                  <a:pt x="19680" y="31974"/>
                </a:lnTo>
                <a:lnTo>
                  <a:pt x="15977" y="32746"/>
                </a:lnTo>
                <a:lnTo>
                  <a:pt x="12556" y="34214"/>
                </a:lnTo>
                <a:lnTo>
                  <a:pt x="9323" y="36144"/>
                </a:lnTo>
                <a:lnTo>
                  <a:pt x="0" y="4286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38"/>
          <p:cNvSpPr/>
          <p:nvPr/>
        </p:nvSpPr>
        <p:spPr>
          <a:xfrm>
            <a:off x="3620452" y="5100637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1" y="4551"/>
                </a:lnTo>
                <a:lnTo>
                  <a:pt x="23911" y="5892"/>
                </a:lnTo>
                <a:lnTo>
                  <a:pt x="28324" y="6785"/>
                </a:lnTo>
                <a:lnTo>
                  <a:pt x="33170" y="7381"/>
                </a:lnTo>
                <a:lnTo>
                  <a:pt x="37353" y="7778"/>
                </a:lnTo>
                <a:lnTo>
                  <a:pt x="41095" y="8043"/>
                </a:lnTo>
                <a:lnTo>
                  <a:pt x="44542" y="8219"/>
                </a:lnTo>
                <a:lnTo>
                  <a:pt x="53452" y="8416"/>
                </a:lnTo>
                <a:lnTo>
                  <a:pt x="214312" y="85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39"/>
          <p:cNvSpPr/>
          <p:nvPr/>
        </p:nvSpPr>
        <p:spPr>
          <a:xfrm>
            <a:off x="3971925" y="5014944"/>
            <a:ext cx="116046" cy="205709"/>
          </a:xfrm>
          <a:custGeom>
            <a:avLst/>
            <a:gdLst/>
            <a:ahLst/>
            <a:cxnLst/>
            <a:rect l="0" t="0" r="0" b="0"/>
            <a:pathLst>
              <a:path w="116046" h="205709">
                <a:moveTo>
                  <a:pt x="0" y="17113"/>
                </a:moveTo>
                <a:lnTo>
                  <a:pt x="0" y="12563"/>
                </a:lnTo>
                <a:lnTo>
                  <a:pt x="1904" y="11222"/>
                </a:lnTo>
                <a:lnTo>
                  <a:pt x="5079" y="10328"/>
                </a:lnTo>
                <a:lnTo>
                  <a:pt x="14761" y="8894"/>
                </a:lnTo>
                <a:lnTo>
                  <a:pt x="16508" y="7824"/>
                </a:lnTo>
                <a:lnTo>
                  <a:pt x="18625" y="6158"/>
                </a:lnTo>
                <a:lnTo>
                  <a:pt x="20989" y="4094"/>
                </a:lnTo>
                <a:lnTo>
                  <a:pt x="24470" y="2719"/>
                </a:lnTo>
                <a:lnTo>
                  <a:pt x="28696" y="1802"/>
                </a:lnTo>
                <a:lnTo>
                  <a:pt x="33418" y="1191"/>
                </a:lnTo>
                <a:lnTo>
                  <a:pt x="37518" y="783"/>
                </a:lnTo>
                <a:lnTo>
                  <a:pt x="41205" y="512"/>
                </a:lnTo>
                <a:lnTo>
                  <a:pt x="44615" y="330"/>
                </a:lnTo>
                <a:lnTo>
                  <a:pt x="50944" y="129"/>
                </a:lnTo>
                <a:lnTo>
                  <a:pt x="62767" y="0"/>
                </a:lnTo>
                <a:lnTo>
                  <a:pt x="65657" y="942"/>
                </a:lnTo>
                <a:lnTo>
                  <a:pt x="68536" y="2522"/>
                </a:lnTo>
                <a:lnTo>
                  <a:pt x="75450" y="7352"/>
                </a:lnTo>
                <a:lnTo>
                  <a:pt x="76018" y="8701"/>
                </a:lnTo>
                <a:lnTo>
                  <a:pt x="76816" y="14197"/>
                </a:lnTo>
                <a:lnTo>
                  <a:pt x="77085" y="19077"/>
                </a:lnTo>
                <a:lnTo>
                  <a:pt x="77108" y="21280"/>
                </a:lnTo>
                <a:lnTo>
                  <a:pt x="76170" y="23701"/>
                </a:lnTo>
                <a:lnTo>
                  <a:pt x="72588" y="28931"/>
                </a:lnTo>
                <a:lnTo>
                  <a:pt x="70299" y="31659"/>
                </a:lnTo>
                <a:lnTo>
                  <a:pt x="67821" y="34431"/>
                </a:lnTo>
                <a:lnTo>
                  <a:pt x="62527" y="40050"/>
                </a:lnTo>
                <a:lnTo>
                  <a:pt x="45690" y="57125"/>
                </a:lnTo>
                <a:lnTo>
                  <a:pt x="39992" y="62836"/>
                </a:lnTo>
                <a:lnTo>
                  <a:pt x="37138" y="64740"/>
                </a:lnTo>
                <a:lnTo>
                  <a:pt x="34284" y="66009"/>
                </a:lnTo>
                <a:lnTo>
                  <a:pt x="31429" y="66856"/>
                </a:lnTo>
                <a:lnTo>
                  <a:pt x="28572" y="68372"/>
                </a:lnTo>
                <a:lnTo>
                  <a:pt x="25715" y="70336"/>
                </a:lnTo>
                <a:lnTo>
                  <a:pt x="22859" y="72597"/>
                </a:lnTo>
                <a:lnTo>
                  <a:pt x="20001" y="74105"/>
                </a:lnTo>
                <a:lnTo>
                  <a:pt x="17144" y="75110"/>
                </a:lnTo>
                <a:lnTo>
                  <a:pt x="10265" y="76723"/>
                </a:lnTo>
                <a:lnTo>
                  <a:pt x="6785" y="76944"/>
                </a:lnTo>
                <a:lnTo>
                  <a:pt x="3967" y="77042"/>
                </a:lnTo>
                <a:lnTo>
                  <a:pt x="7380" y="77106"/>
                </a:lnTo>
                <a:lnTo>
                  <a:pt x="7778" y="77111"/>
                </a:lnTo>
                <a:lnTo>
                  <a:pt x="10759" y="74576"/>
                </a:lnTo>
                <a:lnTo>
                  <a:pt x="12887" y="72567"/>
                </a:lnTo>
                <a:lnTo>
                  <a:pt x="15259" y="71227"/>
                </a:lnTo>
                <a:lnTo>
                  <a:pt x="17793" y="70334"/>
                </a:lnTo>
                <a:lnTo>
                  <a:pt x="20434" y="69739"/>
                </a:lnTo>
                <a:lnTo>
                  <a:pt x="23147" y="69342"/>
                </a:lnTo>
                <a:lnTo>
                  <a:pt x="25909" y="69078"/>
                </a:lnTo>
                <a:lnTo>
                  <a:pt x="28702" y="68901"/>
                </a:lnTo>
                <a:lnTo>
                  <a:pt x="31517" y="67831"/>
                </a:lnTo>
                <a:lnTo>
                  <a:pt x="34347" y="66165"/>
                </a:lnTo>
                <a:lnTo>
                  <a:pt x="37185" y="64102"/>
                </a:lnTo>
                <a:lnTo>
                  <a:pt x="40030" y="62727"/>
                </a:lnTo>
                <a:lnTo>
                  <a:pt x="42879" y="61810"/>
                </a:lnTo>
                <a:lnTo>
                  <a:pt x="45731" y="61198"/>
                </a:lnTo>
                <a:lnTo>
                  <a:pt x="48585" y="60791"/>
                </a:lnTo>
                <a:lnTo>
                  <a:pt x="51440" y="60519"/>
                </a:lnTo>
                <a:lnTo>
                  <a:pt x="54295" y="60338"/>
                </a:lnTo>
                <a:lnTo>
                  <a:pt x="62549" y="60137"/>
                </a:lnTo>
                <a:lnTo>
                  <a:pt x="88229" y="59985"/>
                </a:lnTo>
                <a:lnTo>
                  <a:pt x="91204" y="60935"/>
                </a:lnTo>
                <a:lnTo>
                  <a:pt x="94140" y="62520"/>
                </a:lnTo>
                <a:lnTo>
                  <a:pt x="97050" y="64529"/>
                </a:lnTo>
                <a:lnTo>
                  <a:pt x="99943" y="66821"/>
                </a:lnTo>
                <a:lnTo>
                  <a:pt x="102823" y="69302"/>
                </a:lnTo>
                <a:lnTo>
                  <a:pt x="109739" y="75576"/>
                </a:lnTo>
                <a:lnTo>
                  <a:pt x="113225" y="81514"/>
                </a:lnTo>
                <a:lnTo>
                  <a:pt x="115488" y="85765"/>
                </a:lnTo>
                <a:lnTo>
                  <a:pt x="116045" y="89551"/>
                </a:lnTo>
                <a:lnTo>
                  <a:pt x="115463" y="93028"/>
                </a:lnTo>
                <a:lnTo>
                  <a:pt x="114122" y="96298"/>
                </a:lnTo>
                <a:lnTo>
                  <a:pt x="113229" y="100383"/>
                </a:lnTo>
                <a:lnTo>
                  <a:pt x="112633" y="105012"/>
                </a:lnTo>
                <a:lnTo>
                  <a:pt x="112236" y="110002"/>
                </a:lnTo>
                <a:lnTo>
                  <a:pt x="111019" y="115234"/>
                </a:lnTo>
                <a:lnTo>
                  <a:pt x="109255" y="120627"/>
                </a:lnTo>
                <a:lnTo>
                  <a:pt x="107126" y="126127"/>
                </a:lnTo>
                <a:lnTo>
                  <a:pt x="104755" y="130747"/>
                </a:lnTo>
                <a:lnTo>
                  <a:pt x="102222" y="134779"/>
                </a:lnTo>
                <a:lnTo>
                  <a:pt x="99580" y="138419"/>
                </a:lnTo>
                <a:lnTo>
                  <a:pt x="96866" y="142752"/>
                </a:lnTo>
                <a:lnTo>
                  <a:pt x="94105" y="147544"/>
                </a:lnTo>
                <a:lnTo>
                  <a:pt x="88496" y="157950"/>
                </a:lnTo>
                <a:lnTo>
                  <a:pt x="82829" y="168925"/>
                </a:lnTo>
                <a:lnTo>
                  <a:pt x="79032" y="173566"/>
                </a:lnTo>
                <a:lnTo>
                  <a:pt x="74595" y="177613"/>
                </a:lnTo>
                <a:lnTo>
                  <a:pt x="69733" y="181262"/>
                </a:lnTo>
                <a:lnTo>
                  <a:pt x="65539" y="184649"/>
                </a:lnTo>
                <a:lnTo>
                  <a:pt x="61790" y="187859"/>
                </a:lnTo>
                <a:lnTo>
                  <a:pt x="58338" y="190951"/>
                </a:lnTo>
                <a:lnTo>
                  <a:pt x="51963" y="196927"/>
                </a:lnTo>
                <a:lnTo>
                  <a:pt x="48929" y="199854"/>
                </a:lnTo>
                <a:lnTo>
                  <a:pt x="45002" y="201805"/>
                </a:lnTo>
                <a:lnTo>
                  <a:pt x="40479" y="203106"/>
                </a:lnTo>
                <a:lnTo>
                  <a:pt x="28633" y="205194"/>
                </a:lnTo>
                <a:lnTo>
                  <a:pt x="25756" y="205366"/>
                </a:lnTo>
                <a:lnTo>
                  <a:pt x="11211" y="205663"/>
                </a:lnTo>
                <a:lnTo>
                  <a:pt x="0" y="205708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0"/>
          <p:cNvSpPr/>
          <p:nvPr/>
        </p:nvSpPr>
        <p:spPr>
          <a:xfrm>
            <a:off x="4181381" y="4989195"/>
            <a:ext cx="140674" cy="197018"/>
          </a:xfrm>
          <a:custGeom>
            <a:avLst/>
            <a:gdLst/>
            <a:ahLst/>
            <a:cxnLst/>
            <a:rect l="0" t="0" r="0" b="0"/>
            <a:pathLst>
              <a:path w="140674" h="197018">
                <a:moveTo>
                  <a:pt x="64864" y="0"/>
                </a:moveTo>
                <a:lnTo>
                  <a:pt x="56395" y="0"/>
                </a:lnTo>
                <a:lnTo>
                  <a:pt x="48919" y="7381"/>
                </a:lnTo>
                <a:lnTo>
                  <a:pt x="48252" y="13122"/>
                </a:lnTo>
                <a:lnTo>
                  <a:pt x="48074" y="17321"/>
                </a:lnTo>
                <a:lnTo>
                  <a:pt x="47003" y="21072"/>
                </a:lnTo>
                <a:lnTo>
                  <a:pt x="45337" y="24525"/>
                </a:lnTo>
                <a:lnTo>
                  <a:pt x="43273" y="27780"/>
                </a:lnTo>
                <a:lnTo>
                  <a:pt x="40945" y="31855"/>
                </a:lnTo>
                <a:lnTo>
                  <a:pt x="35818" y="41463"/>
                </a:lnTo>
                <a:lnTo>
                  <a:pt x="34070" y="45739"/>
                </a:lnTo>
                <a:lnTo>
                  <a:pt x="32904" y="49543"/>
                </a:lnTo>
                <a:lnTo>
                  <a:pt x="32128" y="53031"/>
                </a:lnTo>
                <a:lnTo>
                  <a:pt x="29704" y="57261"/>
                </a:lnTo>
                <a:lnTo>
                  <a:pt x="26184" y="61986"/>
                </a:lnTo>
                <a:lnTo>
                  <a:pt x="21932" y="67042"/>
                </a:lnTo>
                <a:lnTo>
                  <a:pt x="19098" y="72317"/>
                </a:lnTo>
                <a:lnTo>
                  <a:pt x="17208" y="77739"/>
                </a:lnTo>
                <a:lnTo>
                  <a:pt x="15948" y="83258"/>
                </a:lnTo>
                <a:lnTo>
                  <a:pt x="14156" y="88843"/>
                </a:lnTo>
                <a:lnTo>
                  <a:pt x="12008" y="94471"/>
                </a:lnTo>
                <a:lnTo>
                  <a:pt x="9624" y="100128"/>
                </a:lnTo>
                <a:lnTo>
                  <a:pt x="8034" y="105804"/>
                </a:lnTo>
                <a:lnTo>
                  <a:pt x="6975" y="111494"/>
                </a:lnTo>
                <a:lnTo>
                  <a:pt x="6269" y="117192"/>
                </a:lnTo>
                <a:lnTo>
                  <a:pt x="5798" y="122895"/>
                </a:lnTo>
                <a:lnTo>
                  <a:pt x="5484" y="128602"/>
                </a:lnTo>
                <a:lnTo>
                  <a:pt x="5275" y="134312"/>
                </a:lnTo>
                <a:lnTo>
                  <a:pt x="4182" y="140024"/>
                </a:lnTo>
                <a:lnTo>
                  <a:pt x="2502" y="145737"/>
                </a:lnTo>
                <a:lnTo>
                  <a:pt x="430" y="151450"/>
                </a:lnTo>
                <a:lnTo>
                  <a:pt x="0" y="156212"/>
                </a:lnTo>
                <a:lnTo>
                  <a:pt x="666" y="160338"/>
                </a:lnTo>
                <a:lnTo>
                  <a:pt x="2062" y="164042"/>
                </a:lnTo>
                <a:lnTo>
                  <a:pt x="2994" y="167464"/>
                </a:lnTo>
                <a:lnTo>
                  <a:pt x="3614" y="170698"/>
                </a:lnTo>
                <a:lnTo>
                  <a:pt x="4028" y="173806"/>
                </a:lnTo>
                <a:lnTo>
                  <a:pt x="5257" y="176830"/>
                </a:lnTo>
                <a:lnTo>
                  <a:pt x="9162" y="182731"/>
                </a:lnTo>
                <a:lnTo>
                  <a:pt x="11532" y="188529"/>
                </a:lnTo>
                <a:lnTo>
                  <a:pt x="12164" y="191408"/>
                </a:lnTo>
                <a:lnTo>
                  <a:pt x="13538" y="193328"/>
                </a:lnTo>
                <a:lnTo>
                  <a:pt x="15407" y="194607"/>
                </a:lnTo>
                <a:lnTo>
                  <a:pt x="17605" y="195461"/>
                </a:lnTo>
                <a:lnTo>
                  <a:pt x="20975" y="196029"/>
                </a:lnTo>
                <a:lnTo>
                  <a:pt x="25127" y="196409"/>
                </a:lnTo>
                <a:lnTo>
                  <a:pt x="33868" y="196830"/>
                </a:lnTo>
                <a:lnTo>
                  <a:pt x="40927" y="197017"/>
                </a:lnTo>
                <a:lnTo>
                  <a:pt x="44144" y="196115"/>
                </a:lnTo>
                <a:lnTo>
                  <a:pt x="47240" y="194561"/>
                </a:lnTo>
                <a:lnTo>
                  <a:pt x="50257" y="192572"/>
                </a:lnTo>
                <a:lnTo>
                  <a:pt x="54174" y="191246"/>
                </a:lnTo>
                <a:lnTo>
                  <a:pt x="58690" y="190362"/>
                </a:lnTo>
                <a:lnTo>
                  <a:pt x="63605" y="189773"/>
                </a:lnTo>
                <a:lnTo>
                  <a:pt x="67834" y="188428"/>
                </a:lnTo>
                <a:lnTo>
                  <a:pt x="71607" y="186578"/>
                </a:lnTo>
                <a:lnTo>
                  <a:pt x="75074" y="184393"/>
                </a:lnTo>
                <a:lnTo>
                  <a:pt x="78338" y="181984"/>
                </a:lnTo>
                <a:lnTo>
                  <a:pt x="81466" y="179425"/>
                </a:lnTo>
                <a:lnTo>
                  <a:pt x="84505" y="176767"/>
                </a:lnTo>
                <a:lnTo>
                  <a:pt x="88435" y="173089"/>
                </a:lnTo>
                <a:lnTo>
                  <a:pt x="109360" y="152603"/>
                </a:lnTo>
                <a:lnTo>
                  <a:pt x="112625" y="148408"/>
                </a:lnTo>
                <a:lnTo>
                  <a:pt x="115755" y="143706"/>
                </a:lnTo>
                <a:lnTo>
                  <a:pt x="118794" y="138666"/>
                </a:lnTo>
                <a:lnTo>
                  <a:pt x="121772" y="134354"/>
                </a:lnTo>
                <a:lnTo>
                  <a:pt x="124710" y="130526"/>
                </a:lnTo>
                <a:lnTo>
                  <a:pt x="127621" y="127023"/>
                </a:lnTo>
                <a:lnTo>
                  <a:pt x="129562" y="123734"/>
                </a:lnTo>
                <a:lnTo>
                  <a:pt x="130856" y="120590"/>
                </a:lnTo>
                <a:lnTo>
                  <a:pt x="131718" y="117540"/>
                </a:lnTo>
                <a:lnTo>
                  <a:pt x="133246" y="115508"/>
                </a:lnTo>
                <a:lnTo>
                  <a:pt x="135217" y="114152"/>
                </a:lnTo>
                <a:lnTo>
                  <a:pt x="137483" y="113249"/>
                </a:lnTo>
                <a:lnTo>
                  <a:pt x="138994" y="111694"/>
                </a:lnTo>
                <a:lnTo>
                  <a:pt x="140002" y="109706"/>
                </a:lnTo>
                <a:lnTo>
                  <a:pt x="140673" y="107427"/>
                </a:lnTo>
                <a:lnTo>
                  <a:pt x="140168" y="105908"/>
                </a:lnTo>
                <a:lnTo>
                  <a:pt x="138879" y="104895"/>
                </a:lnTo>
                <a:lnTo>
                  <a:pt x="137067" y="104220"/>
                </a:lnTo>
                <a:lnTo>
                  <a:pt x="134907" y="103770"/>
                </a:lnTo>
                <a:lnTo>
                  <a:pt x="132514" y="103470"/>
                </a:lnTo>
                <a:lnTo>
                  <a:pt x="126380" y="102988"/>
                </a:lnTo>
                <a:lnTo>
                  <a:pt x="116217" y="102905"/>
                </a:lnTo>
                <a:lnTo>
                  <a:pt x="112434" y="103846"/>
                </a:lnTo>
                <a:lnTo>
                  <a:pt x="108960" y="105425"/>
                </a:lnTo>
                <a:lnTo>
                  <a:pt x="105691" y="107431"/>
                </a:lnTo>
                <a:lnTo>
                  <a:pt x="102560" y="109721"/>
                </a:lnTo>
                <a:lnTo>
                  <a:pt x="99519" y="112199"/>
                </a:lnTo>
                <a:lnTo>
                  <a:pt x="96540" y="114804"/>
                </a:lnTo>
                <a:lnTo>
                  <a:pt x="93601" y="117494"/>
                </a:lnTo>
                <a:lnTo>
                  <a:pt x="87796" y="123022"/>
                </a:lnTo>
                <a:lnTo>
                  <a:pt x="56291" y="1543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1"/>
          <p:cNvSpPr/>
          <p:nvPr/>
        </p:nvSpPr>
        <p:spPr>
          <a:xfrm>
            <a:off x="4640579" y="5057775"/>
            <a:ext cx="128589" cy="8573"/>
          </a:xfrm>
          <a:custGeom>
            <a:avLst/>
            <a:gdLst/>
            <a:ahLst/>
            <a:cxnLst/>
            <a:rect l="0" t="0" r="0" b="0"/>
            <a:pathLst>
              <a:path w="128589" h="8573">
                <a:moveTo>
                  <a:pt x="0" y="8572"/>
                </a:moveTo>
                <a:lnTo>
                  <a:pt x="40895" y="8572"/>
                </a:lnTo>
                <a:lnTo>
                  <a:pt x="45361" y="7620"/>
                </a:lnTo>
                <a:lnTo>
                  <a:pt x="49291" y="6032"/>
                </a:lnTo>
                <a:lnTo>
                  <a:pt x="52863" y="4022"/>
                </a:lnTo>
                <a:lnTo>
                  <a:pt x="57150" y="2681"/>
                </a:lnTo>
                <a:lnTo>
                  <a:pt x="61913" y="1787"/>
                </a:lnTo>
                <a:lnTo>
                  <a:pt x="66992" y="1191"/>
                </a:lnTo>
                <a:lnTo>
                  <a:pt x="72284" y="794"/>
                </a:lnTo>
                <a:lnTo>
                  <a:pt x="77717" y="529"/>
                </a:lnTo>
                <a:lnTo>
                  <a:pt x="88834" y="235"/>
                </a:lnTo>
                <a:lnTo>
                  <a:pt x="128588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2"/>
          <p:cNvSpPr/>
          <p:nvPr/>
        </p:nvSpPr>
        <p:spPr>
          <a:xfrm>
            <a:off x="4854892" y="4938144"/>
            <a:ext cx="153909" cy="231074"/>
          </a:xfrm>
          <a:custGeom>
            <a:avLst/>
            <a:gdLst/>
            <a:ahLst/>
            <a:cxnLst/>
            <a:rect l="0" t="0" r="0" b="0"/>
            <a:pathLst>
              <a:path w="153909" h="231074">
                <a:moveTo>
                  <a:pt x="25717" y="25333"/>
                </a:moveTo>
                <a:lnTo>
                  <a:pt x="25717" y="17952"/>
                </a:lnTo>
                <a:lnTo>
                  <a:pt x="26670" y="17555"/>
                </a:lnTo>
                <a:lnTo>
                  <a:pt x="30269" y="17114"/>
                </a:lnTo>
                <a:lnTo>
                  <a:pt x="32561" y="16044"/>
                </a:lnTo>
                <a:lnTo>
                  <a:pt x="35042" y="14378"/>
                </a:lnTo>
                <a:lnTo>
                  <a:pt x="37649" y="12314"/>
                </a:lnTo>
                <a:lnTo>
                  <a:pt x="40339" y="10939"/>
                </a:lnTo>
                <a:lnTo>
                  <a:pt x="43085" y="10022"/>
                </a:lnTo>
                <a:lnTo>
                  <a:pt x="45869" y="9411"/>
                </a:lnTo>
                <a:lnTo>
                  <a:pt x="48676" y="8050"/>
                </a:lnTo>
                <a:lnTo>
                  <a:pt x="51501" y="6191"/>
                </a:lnTo>
                <a:lnTo>
                  <a:pt x="54337" y="4000"/>
                </a:lnTo>
                <a:lnTo>
                  <a:pt x="57179" y="2538"/>
                </a:lnTo>
                <a:lnTo>
                  <a:pt x="60027" y="1564"/>
                </a:lnTo>
                <a:lnTo>
                  <a:pt x="62878" y="914"/>
                </a:lnTo>
                <a:lnTo>
                  <a:pt x="65731" y="482"/>
                </a:lnTo>
                <a:lnTo>
                  <a:pt x="68586" y="193"/>
                </a:lnTo>
                <a:lnTo>
                  <a:pt x="71441" y="0"/>
                </a:lnTo>
                <a:lnTo>
                  <a:pt x="74298" y="825"/>
                </a:lnTo>
                <a:lnTo>
                  <a:pt x="77155" y="2327"/>
                </a:lnTo>
                <a:lnTo>
                  <a:pt x="80011" y="4281"/>
                </a:lnTo>
                <a:lnTo>
                  <a:pt x="82868" y="5583"/>
                </a:lnTo>
                <a:lnTo>
                  <a:pt x="85725" y="6451"/>
                </a:lnTo>
                <a:lnTo>
                  <a:pt x="88583" y="7030"/>
                </a:lnTo>
                <a:lnTo>
                  <a:pt x="91440" y="7416"/>
                </a:lnTo>
                <a:lnTo>
                  <a:pt x="94298" y="7674"/>
                </a:lnTo>
                <a:lnTo>
                  <a:pt x="97155" y="7845"/>
                </a:lnTo>
                <a:lnTo>
                  <a:pt x="100013" y="8912"/>
                </a:lnTo>
                <a:lnTo>
                  <a:pt x="102870" y="10576"/>
                </a:lnTo>
                <a:lnTo>
                  <a:pt x="109749" y="15539"/>
                </a:lnTo>
                <a:lnTo>
                  <a:pt x="110314" y="16899"/>
                </a:lnTo>
                <a:lnTo>
                  <a:pt x="111108" y="23363"/>
                </a:lnTo>
                <a:lnTo>
                  <a:pt x="111294" y="28585"/>
                </a:lnTo>
                <a:lnTo>
                  <a:pt x="111399" y="36880"/>
                </a:lnTo>
                <a:lnTo>
                  <a:pt x="110461" y="40651"/>
                </a:lnTo>
                <a:lnTo>
                  <a:pt x="108883" y="45070"/>
                </a:lnTo>
                <a:lnTo>
                  <a:pt x="106879" y="49921"/>
                </a:lnTo>
                <a:lnTo>
                  <a:pt x="104590" y="53155"/>
                </a:lnTo>
                <a:lnTo>
                  <a:pt x="102112" y="55311"/>
                </a:lnTo>
                <a:lnTo>
                  <a:pt x="99507" y="56749"/>
                </a:lnTo>
                <a:lnTo>
                  <a:pt x="97771" y="58659"/>
                </a:lnTo>
                <a:lnTo>
                  <a:pt x="96613" y="60886"/>
                </a:lnTo>
                <a:lnTo>
                  <a:pt x="95841" y="63322"/>
                </a:lnTo>
                <a:lnTo>
                  <a:pt x="92444" y="68570"/>
                </a:lnTo>
                <a:lnTo>
                  <a:pt x="87759" y="74077"/>
                </a:lnTo>
                <a:lnTo>
                  <a:pt x="82501" y="79699"/>
                </a:lnTo>
                <a:lnTo>
                  <a:pt x="79766" y="81580"/>
                </a:lnTo>
                <a:lnTo>
                  <a:pt x="76990" y="82833"/>
                </a:lnTo>
                <a:lnTo>
                  <a:pt x="74186" y="83669"/>
                </a:lnTo>
                <a:lnTo>
                  <a:pt x="71365" y="85179"/>
                </a:lnTo>
                <a:lnTo>
                  <a:pt x="68532" y="87138"/>
                </a:lnTo>
                <a:lnTo>
                  <a:pt x="60507" y="93517"/>
                </a:lnTo>
                <a:lnTo>
                  <a:pt x="60229" y="91197"/>
                </a:lnTo>
                <a:lnTo>
                  <a:pt x="60037" y="85160"/>
                </a:lnTo>
                <a:lnTo>
                  <a:pt x="60021" y="81132"/>
                </a:lnTo>
                <a:lnTo>
                  <a:pt x="60969" y="79678"/>
                </a:lnTo>
                <a:lnTo>
                  <a:pt x="62553" y="78708"/>
                </a:lnTo>
                <a:lnTo>
                  <a:pt x="64562" y="78061"/>
                </a:lnTo>
                <a:lnTo>
                  <a:pt x="69334" y="74803"/>
                </a:lnTo>
                <a:lnTo>
                  <a:pt x="71940" y="72600"/>
                </a:lnTo>
                <a:lnTo>
                  <a:pt x="74631" y="70180"/>
                </a:lnTo>
                <a:lnTo>
                  <a:pt x="80159" y="64950"/>
                </a:lnTo>
                <a:lnTo>
                  <a:pt x="82967" y="63174"/>
                </a:lnTo>
                <a:lnTo>
                  <a:pt x="85792" y="61991"/>
                </a:lnTo>
                <a:lnTo>
                  <a:pt x="88627" y="61201"/>
                </a:lnTo>
                <a:lnTo>
                  <a:pt x="92422" y="59723"/>
                </a:lnTo>
                <a:lnTo>
                  <a:pt x="96857" y="57785"/>
                </a:lnTo>
                <a:lnTo>
                  <a:pt x="101719" y="55540"/>
                </a:lnTo>
                <a:lnTo>
                  <a:pt x="105912" y="54043"/>
                </a:lnTo>
                <a:lnTo>
                  <a:pt x="109661" y="53046"/>
                </a:lnTo>
                <a:lnTo>
                  <a:pt x="113113" y="52381"/>
                </a:lnTo>
                <a:lnTo>
                  <a:pt x="116366" y="52890"/>
                </a:lnTo>
                <a:lnTo>
                  <a:pt x="119487" y="54182"/>
                </a:lnTo>
                <a:lnTo>
                  <a:pt x="122521" y="55996"/>
                </a:lnTo>
                <a:lnTo>
                  <a:pt x="125495" y="57205"/>
                </a:lnTo>
                <a:lnTo>
                  <a:pt x="128431" y="58011"/>
                </a:lnTo>
                <a:lnTo>
                  <a:pt x="131341" y="58549"/>
                </a:lnTo>
                <a:lnTo>
                  <a:pt x="134233" y="59859"/>
                </a:lnTo>
                <a:lnTo>
                  <a:pt x="137114" y="61686"/>
                </a:lnTo>
                <a:lnTo>
                  <a:pt x="139987" y="63856"/>
                </a:lnTo>
                <a:lnTo>
                  <a:pt x="141902" y="66254"/>
                </a:lnTo>
                <a:lnTo>
                  <a:pt x="143179" y="68807"/>
                </a:lnTo>
                <a:lnTo>
                  <a:pt x="144030" y="71461"/>
                </a:lnTo>
                <a:lnTo>
                  <a:pt x="147516" y="76949"/>
                </a:lnTo>
                <a:lnTo>
                  <a:pt x="149778" y="79746"/>
                </a:lnTo>
                <a:lnTo>
                  <a:pt x="151288" y="82563"/>
                </a:lnTo>
                <a:lnTo>
                  <a:pt x="152964" y="88234"/>
                </a:lnTo>
                <a:lnTo>
                  <a:pt x="153411" y="92032"/>
                </a:lnTo>
                <a:lnTo>
                  <a:pt x="153709" y="96469"/>
                </a:lnTo>
                <a:lnTo>
                  <a:pt x="153908" y="101332"/>
                </a:lnTo>
                <a:lnTo>
                  <a:pt x="153088" y="105527"/>
                </a:lnTo>
                <a:lnTo>
                  <a:pt x="149636" y="112727"/>
                </a:lnTo>
                <a:lnTo>
                  <a:pt x="148335" y="116933"/>
                </a:lnTo>
                <a:lnTo>
                  <a:pt x="147468" y="121642"/>
                </a:lnTo>
                <a:lnTo>
                  <a:pt x="146889" y="126687"/>
                </a:lnTo>
                <a:lnTo>
                  <a:pt x="145552" y="131955"/>
                </a:lnTo>
                <a:lnTo>
                  <a:pt x="143707" y="137372"/>
                </a:lnTo>
                <a:lnTo>
                  <a:pt x="141524" y="142888"/>
                </a:lnTo>
                <a:lnTo>
                  <a:pt x="138165" y="147518"/>
                </a:lnTo>
                <a:lnTo>
                  <a:pt x="134020" y="151557"/>
                </a:lnTo>
                <a:lnTo>
                  <a:pt x="129351" y="155202"/>
                </a:lnTo>
                <a:lnTo>
                  <a:pt x="125287" y="159538"/>
                </a:lnTo>
                <a:lnTo>
                  <a:pt x="121624" y="164333"/>
                </a:lnTo>
                <a:lnTo>
                  <a:pt x="118231" y="169435"/>
                </a:lnTo>
                <a:lnTo>
                  <a:pt x="115015" y="173788"/>
                </a:lnTo>
                <a:lnTo>
                  <a:pt x="111920" y="177644"/>
                </a:lnTo>
                <a:lnTo>
                  <a:pt x="108903" y="181166"/>
                </a:lnTo>
                <a:lnTo>
                  <a:pt x="104987" y="185419"/>
                </a:lnTo>
                <a:lnTo>
                  <a:pt x="95556" y="195225"/>
                </a:lnTo>
                <a:lnTo>
                  <a:pt x="90374" y="198602"/>
                </a:lnTo>
                <a:lnTo>
                  <a:pt x="85015" y="200853"/>
                </a:lnTo>
                <a:lnTo>
                  <a:pt x="79536" y="202354"/>
                </a:lnTo>
                <a:lnTo>
                  <a:pt x="74932" y="204307"/>
                </a:lnTo>
                <a:lnTo>
                  <a:pt x="70910" y="206562"/>
                </a:lnTo>
                <a:lnTo>
                  <a:pt x="67276" y="209017"/>
                </a:lnTo>
                <a:lnTo>
                  <a:pt x="63900" y="211607"/>
                </a:lnTo>
                <a:lnTo>
                  <a:pt x="60698" y="214286"/>
                </a:lnTo>
                <a:lnTo>
                  <a:pt x="57610" y="217024"/>
                </a:lnTo>
                <a:lnTo>
                  <a:pt x="53647" y="218850"/>
                </a:lnTo>
                <a:lnTo>
                  <a:pt x="49099" y="220067"/>
                </a:lnTo>
                <a:lnTo>
                  <a:pt x="44163" y="220877"/>
                </a:lnTo>
                <a:lnTo>
                  <a:pt x="39919" y="222372"/>
                </a:lnTo>
                <a:lnTo>
                  <a:pt x="36138" y="224319"/>
                </a:lnTo>
                <a:lnTo>
                  <a:pt x="32664" y="226571"/>
                </a:lnTo>
                <a:lnTo>
                  <a:pt x="29396" y="228071"/>
                </a:lnTo>
                <a:lnTo>
                  <a:pt x="26265" y="229072"/>
                </a:lnTo>
                <a:lnTo>
                  <a:pt x="23225" y="229739"/>
                </a:lnTo>
                <a:lnTo>
                  <a:pt x="20246" y="230184"/>
                </a:lnTo>
                <a:lnTo>
                  <a:pt x="17307" y="230480"/>
                </a:lnTo>
                <a:lnTo>
                  <a:pt x="14396" y="230678"/>
                </a:lnTo>
                <a:lnTo>
                  <a:pt x="11502" y="230809"/>
                </a:lnTo>
                <a:lnTo>
                  <a:pt x="0" y="231073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3"/>
          <p:cNvSpPr/>
          <p:nvPr/>
        </p:nvSpPr>
        <p:spPr>
          <a:xfrm>
            <a:off x="5070430" y="4938113"/>
            <a:ext cx="127319" cy="205388"/>
          </a:xfrm>
          <a:custGeom>
            <a:avLst/>
            <a:gdLst/>
            <a:ahLst/>
            <a:cxnLst/>
            <a:rect l="0" t="0" r="0" b="0"/>
            <a:pathLst>
              <a:path w="127319" h="205388">
                <a:moveTo>
                  <a:pt x="33065" y="8219"/>
                </a:moveTo>
                <a:lnTo>
                  <a:pt x="33065" y="0"/>
                </a:lnTo>
                <a:lnTo>
                  <a:pt x="33065" y="12426"/>
                </a:lnTo>
                <a:lnTo>
                  <a:pt x="32112" y="15786"/>
                </a:lnTo>
                <a:lnTo>
                  <a:pt x="30525" y="19932"/>
                </a:lnTo>
                <a:lnTo>
                  <a:pt x="28514" y="24599"/>
                </a:lnTo>
                <a:lnTo>
                  <a:pt x="27173" y="28665"/>
                </a:lnTo>
                <a:lnTo>
                  <a:pt x="26279" y="32327"/>
                </a:lnTo>
                <a:lnTo>
                  <a:pt x="25683" y="35721"/>
                </a:lnTo>
                <a:lnTo>
                  <a:pt x="24334" y="39889"/>
                </a:lnTo>
                <a:lnTo>
                  <a:pt x="22482" y="44572"/>
                </a:lnTo>
                <a:lnTo>
                  <a:pt x="20294" y="49599"/>
                </a:lnTo>
                <a:lnTo>
                  <a:pt x="18836" y="53903"/>
                </a:lnTo>
                <a:lnTo>
                  <a:pt x="17864" y="57725"/>
                </a:lnTo>
                <a:lnTo>
                  <a:pt x="17216" y="61226"/>
                </a:lnTo>
                <a:lnTo>
                  <a:pt x="15831" y="65464"/>
                </a:lnTo>
                <a:lnTo>
                  <a:pt x="13956" y="70195"/>
                </a:lnTo>
                <a:lnTo>
                  <a:pt x="11753" y="75254"/>
                </a:lnTo>
                <a:lnTo>
                  <a:pt x="10284" y="80532"/>
                </a:lnTo>
                <a:lnTo>
                  <a:pt x="9306" y="85955"/>
                </a:lnTo>
                <a:lnTo>
                  <a:pt x="8653" y="91476"/>
                </a:lnTo>
                <a:lnTo>
                  <a:pt x="8217" y="97061"/>
                </a:lnTo>
                <a:lnTo>
                  <a:pt x="7927" y="102689"/>
                </a:lnTo>
                <a:lnTo>
                  <a:pt x="7734" y="108347"/>
                </a:lnTo>
                <a:lnTo>
                  <a:pt x="6653" y="114023"/>
                </a:lnTo>
                <a:lnTo>
                  <a:pt x="4979" y="119713"/>
                </a:lnTo>
                <a:lnTo>
                  <a:pt x="2911" y="125411"/>
                </a:lnTo>
                <a:lnTo>
                  <a:pt x="1532" y="130162"/>
                </a:lnTo>
                <a:lnTo>
                  <a:pt x="613" y="134282"/>
                </a:lnTo>
                <a:lnTo>
                  <a:pt x="0" y="137981"/>
                </a:lnTo>
                <a:lnTo>
                  <a:pt x="544" y="141399"/>
                </a:lnTo>
                <a:lnTo>
                  <a:pt x="3688" y="147738"/>
                </a:lnTo>
                <a:lnTo>
                  <a:pt x="4908" y="151714"/>
                </a:lnTo>
                <a:lnTo>
                  <a:pt x="5721" y="156270"/>
                </a:lnTo>
                <a:lnTo>
                  <a:pt x="6263" y="161212"/>
                </a:lnTo>
                <a:lnTo>
                  <a:pt x="6624" y="165459"/>
                </a:lnTo>
                <a:lnTo>
                  <a:pt x="6865" y="169244"/>
                </a:lnTo>
                <a:lnTo>
                  <a:pt x="7026" y="172719"/>
                </a:lnTo>
                <a:lnTo>
                  <a:pt x="8085" y="175988"/>
                </a:lnTo>
                <a:lnTo>
                  <a:pt x="11803" y="182161"/>
                </a:lnTo>
                <a:lnTo>
                  <a:pt x="14090" y="188079"/>
                </a:lnTo>
                <a:lnTo>
                  <a:pt x="14700" y="190990"/>
                </a:lnTo>
                <a:lnTo>
                  <a:pt x="16059" y="192932"/>
                </a:lnTo>
                <a:lnTo>
                  <a:pt x="17918" y="194226"/>
                </a:lnTo>
                <a:lnTo>
                  <a:pt x="20109" y="195089"/>
                </a:lnTo>
                <a:lnTo>
                  <a:pt x="22523" y="196616"/>
                </a:lnTo>
                <a:lnTo>
                  <a:pt x="25084" y="198587"/>
                </a:lnTo>
                <a:lnTo>
                  <a:pt x="27744" y="200854"/>
                </a:lnTo>
                <a:lnTo>
                  <a:pt x="30470" y="202365"/>
                </a:lnTo>
                <a:lnTo>
                  <a:pt x="33240" y="203372"/>
                </a:lnTo>
                <a:lnTo>
                  <a:pt x="36039" y="204044"/>
                </a:lnTo>
                <a:lnTo>
                  <a:pt x="38858" y="204491"/>
                </a:lnTo>
                <a:lnTo>
                  <a:pt x="41689" y="204790"/>
                </a:lnTo>
                <a:lnTo>
                  <a:pt x="44529" y="204989"/>
                </a:lnTo>
                <a:lnTo>
                  <a:pt x="47375" y="205121"/>
                </a:lnTo>
                <a:lnTo>
                  <a:pt x="53077" y="205269"/>
                </a:lnTo>
                <a:lnTo>
                  <a:pt x="61642" y="205352"/>
                </a:lnTo>
                <a:lnTo>
                  <a:pt x="64499" y="204411"/>
                </a:lnTo>
                <a:lnTo>
                  <a:pt x="67356" y="202831"/>
                </a:lnTo>
                <a:lnTo>
                  <a:pt x="70213" y="200825"/>
                </a:lnTo>
                <a:lnTo>
                  <a:pt x="73070" y="199488"/>
                </a:lnTo>
                <a:lnTo>
                  <a:pt x="75927" y="198597"/>
                </a:lnTo>
                <a:lnTo>
                  <a:pt x="78785" y="198002"/>
                </a:lnTo>
                <a:lnTo>
                  <a:pt x="81642" y="196654"/>
                </a:lnTo>
                <a:lnTo>
                  <a:pt x="84499" y="194802"/>
                </a:lnTo>
                <a:lnTo>
                  <a:pt x="87357" y="192615"/>
                </a:lnTo>
                <a:lnTo>
                  <a:pt x="90215" y="190205"/>
                </a:lnTo>
                <a:lnTo>
                  <a:pt x="93072" y="187646"/>
                </a:lnTo>
                <a:lnTo>
                  <a:pt x="98787" y="182262"/>
                </a:lnTo>
                <a:lnTo>
                  <a:pt x="115932" y="165358"/>
                </a:lnTo>
                <a:lnTo>
                  <a:pt x="121647" y="159656"/>
                </a:lnTo>
                <a:lnTo>
                  <a:pt x="123552" y="156802"/>
                </a:lnTo>
                <a:lnTo>
                  <a:pt x="125669" y="151091"/>
                </a:lnTo>
                <a:lnTo>
                  <a:pt x="126610" y="145378"/>
                </a:lnTo>
                <a:lnTo>
                  <a:pt x="127028" y="139663"/>
                </a:lnTo>
                <a:lnTo>
                  <a:pt x="127318" y="129927"/>
                </a:lnTo>
                <a:lnTo>
                  <a:pt x="126381" y="129363"/>
                </a:lnTo>
                <a:lnTo>
                  <a:pt x="122798" y="128736"/>
                </a:lnTo>
                <a:lnTo>
                  <a:pt x="120509" y="128568"/>
                </a:lnTo>
                <a:lnTo>
                  <a:pt x="118031" y="128457"/>
                </a:lnTo>
                <a:lnTo>
                  <a:pt x="111761" y="128278"/>
                </a:lnTo>
                <a:lnTo>
                  <a:pt x="98421" y="128238"/>
                </a:lnTo>
                <a:lnTo>
                  <a:pt x="95686" y="129190"/>
                </a:lnTo>
                <a:lnTo>
                  <a:pt x="92909" y="130776"/>
                </a:lnTo>
                <a:lnTo>
                  <a:pt x="90106" y="132786"/>
                </a:lnTo>
                <a:lnTo>
                  <a:pt x="86332" y="136031"/>
                </a:lnTo>
                <a:lnTo>
                  <a:pt x="81911" y="140100"/>
                </a:lnTo>
                <a:lnTo>
                  <a:pt x="69128" y="152388"/>
                </a:lnTo>
                <a:lnTo>
                  <a:pt x="47456" y="173863"/>
                </a:lnTo>
                <a:lnTo>
                  <a:pt x="44564" y="177703"/>
                </a:lnTo>
                <a:lnTo>
                  <a:pt x="41683" y="182169"/>
                </a:lnTo>
                <a:lnTo>
                  <a:pt x="38810" y="187050"/>
                </a:lnTo>
                <a:lnTo>
                  <a:pt x="35943" y="190305"/>
                </a:lnTo>
                <a:lnTo>
                  <a:pt x="33078" y="192474"/>
                </a:lnTo>
                <a:lnTo>
                  <a:pt x="30216" y="193921"/>
                </a:lnTo>
                <a:lnTo>
                  <a:pt x="27356" y="195838"/>
                </a:lnTo>
                <a:lnTo>
                  <a:pt x="24496" y="198068"/>
                </a:lnTo>
                <a:lnTo>
                  <a:pt x="15920" y="205387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4"/>
          <p:cNvSpPr/>
          <p:nvPr/>
        </p:nvSpPr>
        <p:spPr>
          <a:xfrm>
            <a:off x="3517699" y="5409247"/>
            <a:ext cx="188479" cy="197050"/>
          </a:xfrm>
          <a:custGeom>
            <a:avLst/>
            <a:gdLst/>
            <a:ahLst/>
            <a:cxnLst/>
            <a:rect l="0" t="0" r="0" b="0"/>
            <a:pathLst>
              <a:path w="188479" h="197050">
                <a:moveTo>
                  <a:pt x="128471" y="0"/>
                </a:moveTo>
                <a:lnTo>
                  <a:pt x="65596" y="0"/>
                </a:lnTo>
                <a:lnTo>
                  <a:pt x="62742" y="953"/>
                </a:lnTo>
                <a:lnTo>
                  <a:pt x="57030" y="4551"/>
                </a:lnTo>
                <a:lnTo>
                  <a:pt x="55126" y="6844"/>
                </a:lnTo>
                <a:lnTo>
                  <a:pt x="53857" y="9325"/>
                </a:lnTo>
                <a:lnTo>
                  <a:pt x="53010" y="11932"/>
                </a:lnTo>
                <a:lnTo>
                  <a:pt x="51494" y="13670"/>
                </a:lnTo>
                <a:lnTo>
                  <a:pt x="49530" y="14828"/>
                </a:lnTo>
                <a:lnTo>
                  <a:pt x="47269" y="15600"/>
                </a:lnTo>
                <a:lnTo>
                  <a:pt x="44809" y="18020"/>
                </a:lnTo>
                <a:lnTo>
                  <a:pt x="42216" y="21538"/>
                </a:lnTo>
                <a:lnTo>
                  <a:pt x="39535" y="25789"/>
                </a:lnTo>
                <a:lnTo>
                  <a:pt x="36795" y="30528"/>
                </a:lnTo>
                <a:lnTo>
                  <a:pt x="31211" y="40873"/>
                </a:lnTo>
                <a:lnTo>
                  <a:pt x="29341" y="46299"/>
                </a:lnTo>
                <a:lnTo>
                  <a:pt x="28094" y="51821"/>
                </a:lnTo>
                <a:lnTo>
                  <a:pt x="27263" y="57407"/>
                </a:lnTo>
                <a:lnTo>
                  <a:pt x="25756" y="63037"/>
                </a:lnTo>
                <a:lnTo>
                  <a:pt x="23799" y="68694"/>
                </a:lnTo>
                <a:lnTo>
                  <a:pt x="21542" y="74372"/>
                </a:lnTo>
                <a:lnTo>
                  <a:pt x="19085" y="80061"/>
                </a:lnTo>
                <a:lnTo>
                  <a:pt x="13815" y="91463"/>
                </a:lnTo>
                <a:lnTo>
                  <a:pt x="12028" y="98123"/>
                </a:lnTo>
                <a:lnTo>
                  <a:pt x="10838" y="105420"/>
                </a:lnTo>
                <a:lnTo>
                  <a:pt x="10043" y="113143"/>
                </a:lnTo>
                <a:lnTo>
                  <a:pt x="8562" y="120196"/>
                </a:lnTo>
                <a:lnTo>
                  <a:pt x="6621" y="126803"/>
                </a:lnTo>
                <a:lnTo>
                  <a:pt x="4375" y="133113"/>
                </a:lnTo>
                <a:lnTo>
                  <a:pt x="2878" y="138272"/>
                </a:lnTo>
                <a:lnTo>
                  <a:pt x="1879" y="142664"/>
                </a:lnTo>
                <a:lnTo>
                  <a:pt x="1214" y="146544"/>
                </a:lnTo>
                <a:lnTo>
                  <a:pt x="770" y="151036"/>
                </a:lnTo>
                <a:lnTo>
                  <a:pt x="475" y="155936"/>
                </a:lnTo>
                <a:lnTo>
                  <a:pt x="146" y="165507"/>
                </a:lnTo>
                <a:lnTo>
                  <a:pt x="0" y="172937"/>
                </a:lnTo>
                <a:lnTo>
                  <a:pt x="913" y="176251"/>
                </a:lnTo>
                <a:lnTo>
                  <a:pt x="2475" y="179414"/>
                </a:lnTo>
                <a:lnTo>
                  <a:pt x="7274" y="186781"/>
                </a:lnTo>
                <a:lnTo>
                  <a:pt x="12656" y="192609"/>
                </a:lnTo>
                <a:lnTo>
                  <a:pt x="15733" y="195817"/>
                </a:lnTo>
                <a:lnTo>
                  <a:pt x="17117" y="196267"/>
                </a:lnTo>
                <a:lnTo>
                  <a:pt x="22663" y="196901"/>
                </a:lnTo>
                <a:lnTo>
                  <a:pt x="24295" y="197049"/>
                </a:lnTo>
                <a:lnTo>
                  <a:pt x="27560" y="194575"/>
                </a:lnTo>
                <a:lnTo>
                  <a:pt x="32187" y="190300"/>
                </a:lnTo>
                <a:lnTo>
                  <a:pt x="37418" y="185225"/>
                </a:lnTo>
                <a:lnTo>
                  <a:pt x="40146" y="183492"/>
                </a:lnTo>
                <a:lnTo>
                  <a:pt x="45718" y="181564"/>
                </a:lnTo>
                <a:lnTo>
                  <a:pt x="48537" y="179145"/>
                </a:lnTo>
                <a:lnTo>
                  <a:pt x="51369" y="175628"/>
                </a:lnTo>
                <a:lnTo>
                  <a:pt x="54210" y="171378"/>
                </a:lnTo>
                <a:lnTo>
                  <a:pt x="57056" y="167592"/>
                </a:lnTo>
                <a:lnTo>
                  <a:pt x="59906" y="164115"/>
                </a:lnTo>
                <a:lnTo>
                  <a:pt x="62758" y="160845"/>
                </a:lnTo>
                <a:lnTo>
                  <a:pt x="64660" y="156760"/>
                </a:lnTo>
                <a:lnTo>
                  <a:pt x="65927" y="152132"/>
                </a:lnTo>
                <a:lnTo>
                  <a:pt x="66773" y="147141"/>
                </a:lnTo>
                <a:lnTo>
                  <a:pt x="68289" y="141909"/>
                </a:lnTo>
                <a:lnTo>
                  <a:pt x="70252" y="136516"/>
                </a:lnTo>
                <a:lnTo>
                  <a:pt x="72513" y="131016"/>
                </a:lnTo>
                <a:lnTo>
                  <a:pt x="74973" y="125444"/>
                </a:lnTo>
                <a:lnTo>
                  <a:pt x="80246" y="114173"/>
                </a:lnTo>
                <a:lnTo>
                  <a:pt x="97069" y="79999"/>
                </a:lnTo>
                <a:lnTo>
                  <a:pt x="98964" y="74288"/>
                </a:lnTo>
                <a:lnTo>
                  <a:pt x="100227" y="68576"/>
                </a:lnTo>
                <a:lnTo>
                  <a:pt x="101069" y="62862"/>
                </a:lnTo>
                <a:lnTo>
                  <a:pt x="102583" y="57148"/>
                </a:lnTo>
                <a:lnTo>
                  <a:pt x="104545" y="51434"/>
                </a:lnTo>
                <a:lnTo>
                  <a:pt x="106805" y="45720"/>
                </a:lnTo>
                <a:lnTo>
                  <a:pt x="108312" y="40957"/>
                </a:lnTo>
                <a:lnTo>
                  <a:pt x="109316" y="36830"/>
                </a:lnTo>
                <a:lnTo>
                  <a:pt x="109986" y="33126"/>
                </a:lnTo>
                <a:lnTo>
                  <a:pt x="111385" y="29704"/>
                </a:lnTo>
                <a:lnTo>
                  <a:pt x="113270" y="26470"/>
                </a:lnTo>
                <a:lnTo>
                  <a:pt x="115480" y="23362"/>
                </a:lnTo>
                <a:lnTo>
                  <a:pt x="117934" y="17368"/>
                </a:lnTo>
                <a:lnTo>
                  <a:pt x="119783" y="9087"/>
                </a:lnTo>
                <a:lnTo>
                  <a:pt x="124414" y="8725"/>
                </a:lnTo>
                <a:lnTo>
                  <a:pt x="127269" y="8618"/>
                </a:lnTo>
                <a:lnTo>
                  <a:pt x="127669" y="9555"/>
                </a:lnTo>
                <a:lnTo>
                  <a:pt x="128233" y="15426"/>
                </a:lnTo>
                <a:lnTo>
                  <a:pt x="128365" y="20508"/>
                </a:lnTo>
                <a:lnTo>
                  <a:pt x="128461" y="37192"/>
                </a:lnTo>
                <a:lnTo>
                  <a:pt x="129417" y="40987"/>
                </a:lnTo>
                <a:lnTo>
                  <a:pt x="131006" y="45422"/>
                </a:lnTo>
                <a:lnTo>
                  <a:pt x="133019" y="50284"/>
                </a:lnTo>
                <a:lnTo>
                  <a:pt x="134361" y="55431"/>
                </a:lnTo>
                <a:lnTo>
                  <a:pt x="135255" y="60766"/>
                </a:lnTo>
                <a:lnTo>
                  <a:pt x="135850" y="66228"/>
                </a:lnTo>
                <a:lnTo>
                  <a:pt x="137200" y="70822"/>
                </a:lnTo>
                <a:lnTo>
                  <a:pt x="139053" y="74837"/>
                </a:lnTo>
                <a:lnTo>
                  <a:pt x="141241" y="78466"/>
                </a:lnTo>
                <a:lnTo>
                  <a:pt x="142699" y="82791"/>
                </a:lnTo>
                <a:lnTo>
                  <a:pt x="143671" y="87579"/>
                </a:lnTo>
                <a:lnTo>
                  <a:pt x="144319" y="92676"/>
                </a:lnTo>
                <a:lnTo>
                  <a:pt x="145704" y="97027"/>
                </a:lnTo>
                <a:lnTo>
                  <a:pt x="147579" y="100879"/>
                </a:lnTo>
                <a:lnTo>
                  <a:pt x="149782" y="104400"/>
                </a:lnTo>
                <a:lnTo>
                  <a:pt x="152203" y="107701"/>
                </a:lnTo>
                <a:lnTo>
                  <a:pt x="154770" y="110853"/>
                </a:lnTo>
                <a:lnTo>
                  <a:pt x="157434" y="113907"/>
                </a:lnTo>
                <a:lnTo>
                  <a:pt x="159209" y="116896"/>
                </a:lnTo>
                <a:lnTo>
                  <a:pt x="161182" y="122756"/>
                </a:lnTo>
                <a:lnTo>
                  <a:pt x="164599" y="128536"/>
                </a:lnTo>
                <a:lnTo>
                  <a:pt x="166844" y="131411"/>
                </a:lnTo>
                <a:lnTo>
                  <a:pt x="169293" y="133327"/>
                </a:lnTo>
                <a:lnTo>
                  <a:pt x="171878" y="134605"/>
                </a:lnTo>
                <a:lnTo>
                  <a:pt x="174553" y="135456"/>
                </a:lnTo>
                <a:lnTo>
                  <a:pt x="180067" y="138943"/>
                </a:lnTo>
                <a:lnTo>
                  <a:pt x="188478" y="14573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5"/>
          <p:cNvSpPr/>
          <p:nvPr/>
        </p:nvSpPr>
        <p:spPr>
          <a:xfrm>
            <a:off x="3783329" y="5392241"/>
            <a:ext cx="154306" cy="51297"/>
          </a:xfrm>
          <a:custGeom>
            <a:avLst/>
            <a:gdLst/>
            <a:ahLst/>
            <a:cxnLst/>
            <a:rect l="0" t="0" r="0" b="0"/>
            <a:pathLst>
              <a:path w="154306" h="51297">
                <a:moveTo>
                  <a:pt x="0" y="51296"/>
                </a:moveTo>
                <a:lnTo>
                  <a:pt x="7382" y="51296"/>
                </a:lnTo>
                <a:lnTo>
                  <a:pt x="8731" y="50344"/>
                </a:lnTo>
                <a:lnTo>
                  <a:pt x="10584" y="48756"/>
                </a:lnTo>
                <a:lnTo>
                  <a:pt x="15849" y="43915"/>
                </a:lnTo>
                <a:lnTo>
                  <a:pt x="21312" y="38526"/>
                </a:lnTo>
                <a:lnTo>
                  <a:pt x="24686" y="36115"/>
                </a:lnTo>
                <a:lnTo>
                  <a:pt x="28840" y="33556"/>
                </a:lnTo>
                <a:lnTo>
                  <a:pt x="33515" y="30896"/>
                </a:lnTo>
                <a:lnTo>
                  <a:pt x="37583" y="29124"/>
                </a:lnTo>
                <a:lnTo>
                  <a:pt x="41248" y="27942"/>
                </a:lnTo>
                <a:lnTo>
                  <a:pt x="44644" y="27154"/>
                </a:lnTo>
                <a:lnTo>
                  <a:pt x="47860" y="25676"/>
                </a:lnTo>
                <a:lnTo>
                  <a:pt x="50957" y="23739"/>
                </a:lnTo>
                <a:lnTo>
                  <a:pt x="53974" y="21495"/>
                </a:lnTo>
                <a:lnTo>
                  <a:pt x="57890" y="19998"/>
                </a:lnTo>
                <a:lnTo>
                  <a:pt x="62406" y="19001"/>
                </a:lnTo>
                <a:lnTo>
                  <a:pt x="67322" y="18336"/>
                </a:lnTo>
                <a:lnTo>
                  <a:pt x="72504" y="16940"/>
                </a:lnTo>
                <a:lnTo>
                  <a:pt x="77863" y="15058"/>
                </a:lnTo>
                <a:lnTo>
                  <a:pt x="83341" y="12850"/>
                </a:lnTo>
                <a:lnTo>
                  <a:pt x="87947" y="10425"/>
                </a:lnTo>
                <a:lnTo>
                  <a:pt x="91968" y="7856"/>
                </a:lnTo>
                <a:lnTo>
                  <a:pt x="95602" y="5191"/>
                </a:lnTo>
                <a:lnTo>
                  <a:pt x="98978" y="3415"/>
                </a:lnTo>
                <a:lnTo>
                  <a:pt x="102180" y="2230"/>
                </a:lnTo>
                <a:lnTo>
                  <a:pt x="105268" y="1441"/>
                </a:lnTo>
                <a:lnTo>
                  <a:pt x="109231" y="914"/>
                </a:lnTo>
                <a:lnTo>
                  <a:pt x="113779" y="563"/>
                </a:lnTo>
                <a:lnTo>
                  <a:pt x="122958" y="173"/>
                </a:lnTo>
                <a:lnTo>
                  <a:pt x="130214" y="0"/>
                </a:lnTo>
                <a:lnTo>
                  <a:pt x="133482" y="906"/>
                </a:lnTo>
                <a:lnTo>
                  <a:pt x="136613" y="2463"/>
                </a:lnTo>
                <a:lnTo>
                  <a:pt x="139653" y="4453"/>
                </a:lnTo>
                <a:lnTo>
                  <a:pt x="142632" y="5780"/>
                </a:lnTo>
                <a:lnTo>
                  <a:pt x="145571" y="6665"/>
                </a:lnTo>
                <a:lnTo>
                  <a:pt x="154305" y="8434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46"/>
          <p:cNvSpPr/>
          <p:nvPr/>
        </p:nvSpPr>
        <p:spPr>
          <a:xfrm>
            <a:off x="3791902" y="5469254"/>
            <a:ext cx="128588" cy="51437"/>
          </a:xfrm>
          <a:custGeom>
            <a:avLst/>
            <a:gdLst/>
            <a:ahLst/>
            <a:cxnLst/>
            <a:rect l="0" t="0" r="0" b="0"/>
            <a:pathLst>
              <a:path w="128588" h="51437">
                <a:moveTo>
                  <a:pt x="0" y="51436"/>
                </a:moveTo>
                <a:lnTo>
                  <a:pt x="0" y="46885"/>
                </a:lnTo>
                <a:lnTo>
                  <a:pt x="953" y="45544"/>
                </a:lnTo>
                <a:lnTo>
                  <a:pt x="2540" y="44650"/>
                </a:lnTo>
                <a:lnTo>
                  <a:pt x="7381" y="43216"/>
                </a:lnTo>
                <a:lnTo>
                  <a:pt x="8731" y="42146"/>
                </a:lnTo>
                <a:lnTo>
                  <a:pt x="10583" y="40481"/>
                </a:lnTo>
                <a:lnTo>
                  <a:pt x="12770" y="38417"/>
                </a:lnTo>
                <a:lnTo>
                  <a:pt x="16134" y="37042"/>
                </a:lnTo>
                <a:lnTo>
                  <a:pt x="20281" y="36125"/>
                </a:lnTo>
                <a:lnTo>
                  <a:pt x="24951" y="35513"/>
                </a:lnTo>
                <a:lnTo>
                  <a:pt x="29016" y="34153"/>
                </a:lnTo>
                <a:lnTo>
                  <a:pt x="32679" y="32294"/>
                </a:lnTo>
                <a:lnTo>
                  <a:pt x="36074" y="30102"/>
                </a:lnTo>
                <a:lnTo>
                  <a:pt x="40241" y="28641"/>
                </a:lnTo>
                <a:lnTo>
                  <a:pt x="44925" y="27667"/>
                </a:lnTo>
                <a:lnTo>
                  <a:pt x="49953" y="27017"/>
                </a:lnTo>
                <a:lnTo>
                  <a:pt x="55209" y="25632"/>
                </a:lnTo>
                <a:lnTo>
                  <a:pt x="60619" y="23756"/>
                </a:lnTo>
                <a:lnTo>
                  <a:pt x="66130" y="21552"/>
                </a:lnTo>
                <a:lnTo>
                  <a:pt x="71709" y="19131"/>
                </a:lnTo>
                <a:lnTo>
                  <a:pt x="82988" y="13901"/>
                </a:lnTo>
                <a:lnTo>
                  <a:pt x="88663" y="12125"/>
                </a:lnTo>
                <a:lnTo>
                  <a:pt x="94351" y="10941"/>
                </a:lnTo>
                <a:lnTo>
                  <a:pt x="100048" y="10152"/>
                </a:lnTo>
                <a:lnTo>
                  <a:pt x="104798" y="8673"/>
                </a:lnTo>
                <a:lnTo>
                  <a:pt x="108918" y="6735"/>
                </a:lnTo>
                <a:lnTo>
                  <a:pt x="112617" y="4490"/>
                </a:lnTo>
                <a:lnTo>
                  <a:pt x="116036" y="2993"/>
                </a:lnTo>
                <a:lnTo>
                  <a:pt x="119267" y="1996"/>
                </a:lnTo>
                <a:lnTo>
                  <a:pt x="128587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47"/>
          <p:cNvSpPr/>
          <p:nvPr/>
        </p:nvSpPr>
        <p:spPr>
          <a:xfrm>
            <a:off x="4057684" y="5280660"/>
            <a:ext cx="179951" cy="316821"/>
          </a:xfrm>
          <a:custGeom>
            <a:avLst/>
            <a:gdLst/>
            <a:ahLst/>
            <a:cxnLst/>
            <a:rect l="0" t="0" r="0" b="0"/>
            <a:pathLst>
              <a:path w="179951" h="316821">
                <a:moveTo>
                  <a:pt x="171416" y="17144"/>
                </a:moveTo>
                <a:lnTo>
                  <a:pt x="157905" y="17144"/>
                </a:lnTo>
                <a:lnTo>
                  <a:pt x="162005" y="17144"/>
                </a:lnTo>
                <a:lnTo>
                  <a:pt x="154271" y="17144"/>
                </a:lnTo>
                <a:lnTo>
                  <a:pt x="159210" y="17144"/>
                </a:lnTo>
                <a:lnTo>
                  <a:pt x="155109" y="17144"/>
                </a:lnTo>
                <a:lnTo>
                  <a:pt x="162745" y="17144"/>
                </a:lnTo>
                <a:lnTo>
                  <a:pt x="146051" y="17144"/>
                </a:lnTo>
                <a:lnTo>
                  <a:pt x="141251" y="12594"/>
                </a:lnTo>
                <a:lnTo>
                  <a:pt x="138348" y="9763"/>
                </a:lnTo>
                <a:lnTo>
                  <a:pt x="135129" y="9102"/>
                </a:lnTo>
                <a:lnTo>
                  <a:pt x="129852" y="8677"/>
                </a:lnTo>
                <a:lnTo>
                  <a:pt x="124387" y="8603"/>
                </a:lnTo>
                <a:lnTo>
                  <a:pt x="108436" y="8575"/>
                </a:lnTo>
                <a:lnTo>
                  <a:pt x="105616" y="9526"/>
                </a:lnTo>
                <a:lnTo>
                  <a:pt x="102785" y="11113"/>
                </a:lnTo>
                <a:lnTo>
                  <a:pt x="99944" y="13124"/>
                </a:lnTo>
                <a:lnTo>
                  <a:pt x="97098" y="14464"/>
                </a:lnTo>
                <a:lnTo>
                  <a:pt x="94248" y="15358"/>
                </a:lnTo>
                <a:lnTo>
                  <a:pt x="91395" y="15953"/>
                </a:lnTo>
                <a:lnTo>
                  <a:pt x="88541" y="16350"/>
                </a:lnTo>
                <a:lnTo>
                  <a:pt x="85686" y="16615"/>
                </a:lnTo>
                <a:lnTo>
                  <a:pt x="82830" y="16792"/>
                </a:lnTo>
                <a:lnTo>
                  <a:pt x="79973" y="17862"/>
                </a:lnTo>
                <a:lnTo>
                  <a:pt x="77117" y="19528"/>
                </a:lnTo>
                <a:lnTo>
                  <a:pt x="74259" y="21591"/>
                </a:lnTo>
                <a:lnTo>
                  <a:pt x="71402" y="23919"/>
                </a:lnTo>
                <a:lnTo>
                  <a:pt x="68545" y="26423"/>
                </a:lnTo>
                <a:lnTo>
                  <a:pt x="65687" y="29045"/>
                </a:lnTo>
                <a:lnTo>
                  <a:pt x="61878" y="31746"/>
                </a:lnTo>
                <a:lnTo>
                  <a:pt x="57433" y="34499"/>
                </a:lnTo>
                <a:lnTo>
                  <a:pt x="52565" y="37287"/>
                </a:lnTo>
                <a:lnTo>
                  <a:pt x="48366" y="40098"/>
                </a:lnTo>
                <a:lnTo>
                  <a:pt x="44615" y="42924"/>
                </a:lnTo>
                <a:lnTo>
                  <a:pt x="41162" y="45761"/>
                </a:lnTo>
                <a:lnTo>
                  <a:pt x="37908" y="48605"/>
                </a:lnTo>
                <a:lnTo>
                  <a:pt x="34785" y="51453"/>
                </a:lnTo>
                <a:lnTo>
                  <a:pt x="31751" y="54305"/>
                </a:lnTo>
                <a:lnTo>
                  <a:pt x="28776" y="58111"/>
                </a:lnTo>
                <a:lnTo>
                  <a:pt x="25840" y="62553"/>
                </a:lnTo>
                <a:lnTo>
                  <a:pt x="22930" y="67419"/>
                </a:lnTo>
                <a:lnTo>
                  <a:pt x="20038" y="71616"/>
                </a:lnTo>
                <a:lnTo>
                  <a:pt x="17157" y="75366"/>
                </a:lnTo>
                <a:lnTo>
                  <a:pt x="14284" y="78819"/>
                </a:lnTo>
                <a:lnTo>
                  <a:pt x="11092" y="85196"/>
                </a:lnTo>
                <a:lnTo>
                  <a:pt x="10240" y="88229"/>
                </a:lnTo>
                <a:lnTo>
                  <a:pt x="6755" y="94140"/>
                </a:lnTo>
                <a:lnTo>
                  <a:pt x="1307" y="101145"/>
                </a:lnTo>
                <a:lnTo>
                  <a:pt x="562" y="104643"/>
                </a:lnTo>
                <a:lnTo>
                  <a:pt x="142" y="111968"/>
                </a:lnTo>
                <a:lnTo>
                  <a:pt x="0" y="118425"/>
                </a:lnTo>
                <a:lnTo>
                  <a:pt x="2521" y="121848"/>
                </a:lnTo>
                <a:lnTo>
                  <a:pt x="4527" y="124095"/>
                </a:lnTo>
                <a:lnTo>
                  <a:pt x="5864" y="126544"/>
                </a:lnTo>
                <a:lnTo>
                  <a:pt x="7350" y="131807"/>
                </a:lnTo>
                <a:lnTo>
                  <a:pt x="8698" y="133591"/>
                </a:lnTo>
                <a:lnTo>
                  <a:pt x="10550" y="134781"/>
                </a:lnTo>
                <a:lnTo>
                  <a:pt x="12737" y="135574"/>
                </a:lnTo>
                <a:lnTo>
                  <a:pt x="17707" y="138995"/>
                </a:lnTo>
                <a:lnTo>
                  <a:pt x="20365" y="141241"/>
                </a:lnTo>
                <a:lnTo>
                  <a:pt x="22138" y="143691"/>
                </a:lnTo>
                <a:lnTo>
                  <a:pt x="25585" y="151689"/>
                </a:lnTo>
                <a:lnTo>
                  <a:pt x="29767" y="157269"/>
                </a:lnTo>
                <a:lnTo>
                  <a:pt x="32216" y="159138"/>
                </a:lnTo>
                <a:lnTo>
                  <a:pt x="34801" y="160385"/>
                </a:lnTo>
                <a:lnTo>
                  <a:pt x="37476" y="161215"/>
                </a:lnTo>
                <a:lnTo>
                  <a:pt x="42990" y="164678"/>
                </a:lnTo>
                <a:lnTo>
                  <a:pt x="45793" y="166936"/>
                </a:lnTo>
                <a:lnTo>
                  <a:pt x="48615" y="169393"/>
                </a:lnTo>
                <a:lnTo>
                  <a:pt x="51449" y="171983"/>
                </a:lnTo>
                <a:lnTo>
                  <a:pt x="57136" y="177402"/>
                </a:lnTo>
                <a:lnTo>
                  <a:pt x="122838" y="242887"/>
                </a:lnTo>
                <a:lnTo>
                  <a:pt x="124743" y="245745"/>
                </a:lnTo>
                <a:lnTo>
                  <a:pt x="126860" y="251460"/>
                </a:lnTo>
                <a:lnTo>
                  <a:pt x="128051" y="260032"/>
                </a:lnTo>
                <a:lnTo>
                  <a:pt x="128405" y="268604"/>
                </a:lnTo>
                <a:lnTo>
                  <a:pt x="128534" y="282892"/>
                </a:lnTo>
                <a:lnTo>
                  <a:pt x="128552" y="298344"/>
                </a:lnTo>
                <a:lnTo>
                  <a:pt x="127600" y="298909"/>
                </a:lnTo>
                <a:lnTo>
                  <a:pt x="124002" y="299535"/>
                </a:lnTo>
                <a:lnTo>
                  <a:pt x="122661" y="300655"/>
                </a:lnTo>
                <a:lnTo>
                  <a:pt x="121768" y="302355"/>
                </a:lnTo>
                <a:lnTo>
                  <a:pt x="121172" y="304440"/>
                </a:lnTo>
                <a:lnTo>
                  <a:pt x="119823" y="305829"/>
                </a:lnTo>
                <a:lnTo>
                  <a:pt x="117970" y="306756"/>
                </a:lnTo>
                <a:lnTo>
                  <a:pt x="113372" y="307786"/>
                </a:lnTo>
                <a:lnTo>
                  <a:pt x="108153" y="308243"/>
                </a:lnTo>
                <a:lnTo>
                  <a:pt x="105428" y="309318"/>
                </a:lnTo>
                <a:lnTo>
                  <a:pt x="99861" y="313052"/>
                </a:lnTo>
                <a:lnTo>
                  <a:pt x="97043" y="314428"/>
                </a:lnTo>
                <a:lnTo>
                  <a:pt x="94211" y="315347"/>
                </a:lnTo>
                <a:lnTo>
                  <a:pt x="87374" y="316820"/>
                </a:lnTo>
                <a:lnTo>
                  <a:pt x="85860" y="315988"/>
                </a:lnTo>
                <a:lnTo>
                  <a:pt x="81638" y="312524"/>
                </a:lnTo>
                <a:lnTo>
                  <a:pt x="78227" y="311219"/>
                </a:lnTo>
                <a:lnTo>
                  <a:pt x="74047" y="310349"/>
                </a:lnTo>
                <a:lnTo>
                  <a:pt x="69356" y="309770"/>
                </a:lnTo>
                <a:lnTo>
                  <a:pt x="66228" y="308431"/>
                </a:lnTo>
                <a:lnTo>
                  <a:pt x="64143" y="306585"/>
                </a:lnTo>
                <a:lnTo>
                  <a:pt x="58669" y="299438"/>
                </a:lnTo>
                <a:lnTo>
                  <a:pt x="53678" y="294055"/>
                </a:lnTo>
                <a:lnTo>
                  <a:pt x="48285" y="288488"/>
                </a:lnTo>
                <a:lnTo>
                  <a:pt x="46467" y="285670"/>
                </a:lnTo>
                <a:lnTo>
                  <a:pt x="42954" y="277154"/>
                </a:lnTo>
                <a:lnTo>
                  <a:pt x="38756" y="271452"/>
                </a:lnTo>
                <a:lnTo>
                  <a:pt x="37256" y="267645"/>
                </a:lnTo>
                <a:lnTo>
                  <a:pt x="35589" y="258336"/>
                </a:lnTo>
                <a:lnTo>
                  <a:pt x="34848" y="250388"/>
                </a:lnTo>
                <a:lnTo>
                  <a:pt x="34651" y="246935"/>
                </a:lnTo>
                <a:lnTo>
                  <a:pt x="36971" y="238019"/>
                </a:lnTo>
                <a:lnTo>
                  <a:pt x="38924" y="232974"/>
                </a:lnTo>
                <a:lnTo>
                  <a:pt x="40225" y="227706"/>
                </a:lnTo>
                <a:lnTo>
                  <a:pt x="41092" y="222289"/>
                </a:lnTo>
                <a:lnTo>
                  <a:pt x="41671" y="216772"/>
                </a:lnTo>
                <a:lnTo>
                  <a:pt x="43009" y="211190"/>
                </a:lnTo>
                <a:lnTo>
                  <a:pt x="44854" y="205563"/>
                </a:lnTo>
                <a:lnTo>
                  <a:pt x="47036" y="199907"/>
                </a:lnTo>
                <a:lnTo>
                  <a:pt x="48491" y="194231"/>
                </a:lnTo>
                <a:lnTo>
                  <a:pt x="49461" y="188542"/>
                </a:lnTo>
                <a:lnTo>
                  <a:pt x="50107" y="182845"/>
                </a:lnTo>
                <a:lnTo>
                  <a:pt x="52443" y="177141"/>
                </a:lnTo>
                <a:lnTo>
                  <a:pt x="55906" y="171434"/>
                </a:lnTo>
                <a:lnTo>
                  <a:pt x="60119" y="165725"/>
                </a:lnTo>
                <a:lnTo>
                  <a:pt x="63881" y="160013"/>
                </a:lnTo>
                <a:lnTo>
                  <a:pt x="67340" y="154300"/>
                </a:lnTo>
                <a:lnTo>
                  <a:pt x="70600" y="148586"/>
                </a:lnTo>
                <a:lnTo>
                  <a:pt x="76761" y="137158"/>
                </a:lnTo>
                <a:lnTo>
                  <a:pt x="79737" y="131444"/>
                </a:lnTo>
                <a:lnTo>
                  <a:pt x="83627" y="124777"/>
                </a:lnTo>
                <a:lnTo>
                  <a:pt x="93028" y="109748"/>
                </a:lnTo>
                <a:lnTo>
                  <a:pt x="98202" y="102693"/>
                </a:lnTo>
                <a:lnTo>
                  <a:pt x="103557" y="96085"/>
                </a:lnTo>
                <a:lnTo>
                  <a:pt x="113634" y="84614"/>
                </a:lnTo>
                <a:lnTo>
                  <a:pt x="121287" y="76341"/>
                </a:lnTo>
                <a:lnTo>
                  <a:pt x="139853" y="57377"/>
                </a:lnTo>
                <a:lnTo>
                  <a:pt x="147228" y="49949"/>
                </a:lnTo>
                <a:lnTo>
                  <a:pt x="151481" y="46634"/>
                </a:lnTo>
                <a:lnTo>
                  <a:pt x="156221" y="43471"/>
                </a:lnTo>
                <a:lnTo>
                  <a:pt x="161285" y="40411"/>
                </a:lnTo>
                <a:lnTo>
                  <a:pt x="164662" y="37418"/>
                </a:lnTo>
                <a:lnTo>
                  <a:pt x="166913" y="34470"/>
                </a:lnTo>
                <a:lnTo>
                  <a:pt x="170367" y="28655"/>
                </a:lnTo>
                <a:lnTo>
                  <a:pt x="175077" y="22895"/>
                </a:lnTo>
                <a:lnTo>
                  <a:pt x="176714" y="20026"/>
                </a:lnTo>
                <a:lnTo>
                  <a:pt x="179557" y="10268"/>
                </a:lnTo>
                <a:lnTo>
                  <a:pt x="179950" y="8721"/>
                </a:lnTo>
                <a:lnTo>
                  <a:pt x="175426" y="8616"/>
                </a:lnTo>
                <a:lnTo>
                  <a:pt x="174089" y="7649"/>
                </a:lnTo>
                <a:lnTo>
                  <a:pt x="173198" y="6052"/>
                </a:lnTo>
                <a:lnTo>
                  <a:pt x="172604" y="4034"/>
                </a:lnTo>
                <a:lnTo>
                  <a:pt x="171255" y="2689"/>
                </a:lnTo>
                <a:lnTo>
                  <a:pt x="169404" y="1793"/>
                </a:lnTo>
                <a:lnTo>
                  <a:pt x="164806" y="797"/>
                </a:lnTo>
                <a:lnTo>
                  <a:pt x="162247" y="531"/>
                </a:lnTo>
                <a:lnTo>
                  <a:pt x="154270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48"/>
          <p:cNvSpPr/>
          <p:nvPr/>
        </p:nvSpPr>
        <p:spPr>
          <a:xfrm>
            <a:off x="3294698" y="5212188"/>
            <a:ext cx="1140098" cy="527752"/>
          </a:xfrm>
          <a:custGeom>
            <a:avLst/>
            <a:gdLst/>
            <a:ahLst/>
            <a:cxnLst/>
            <a:rect l="0" t="0" r="0" b="0"/>
            <a:pathLst>
              <a:path w="1140098" h="527752">
                <a:moveTo>
                  <a:pt x="77152" y="197059"/>
                </a:moveTo>
                <a:lnTo>
                  <a:pt x="77152" y="217532"/>
                </a:lnTo>
                <a:lnTo>
                  <a:pt x="72601" y="230325"/>
                </a:lnTo>
                <a:lnTo>
                  <a:pt x="68421" y="245823"/>
                </a:lnTo>
                <a:lnTo>
                  <a:pt x="61970" y="260826"/>
                </a:lnTo>
                <a:lnTo>
                  <a:pt x="56752" y="271755"/>
                </a:lnTo>
                <a:lnTo>
                  <a:pt x="53797" y="282963"/>
                </a:lnTo>
                <a:lnTo>
                  <a:pt x="51532" y="294294"/>
                </a:lnTo>
                <a:lnTo>
                  <a:pt x="47350" y="305679"/>
                </a:lnTo>
                <a:lnTo>
                  <a:pt x="42316" y="317090"/>
                </a:lnTo>
                <a:lnTo>
                  <a:pt x="37857" y="327559"/>
                </a:lnTo>
                <a:lnTo>
                  <a:pt x="35875" y="335386"/>
                </a:lnTo>
                <a:lnTo>
                  <a:pt x="34759" y="349699"/>
                </a:lnTo>
                <a:lnTo>
                  <a:pt x="33650" y="354064"/>
                </a:lnTo>
                <a:lnTo>
                  <a:pt x="25026" y="370453"/>
                </a:lnTo>
                <a:lnTo>
                  <a:pt x="20647" y="379851"/>
                </a:lnTo>
                <a:lnTo>
                  <a:pt x="15296" y="396185"/>
                </a:lnTo>
                <a:lnTo>
                  <a:pt x="11560" y="405574"/>
                </a:lnTo>
                <a:lnTo>
                  <a:pt x="8505" y="416216"/>
                </a:lnTo>
                <a:lnTo>
                  <a:pt x="2942" y="425401"/>
                </a:lnTo>
                <a:lnTo>
                  <a:pt x="1307" y="431259"/>
                </a:lnTo>
                <a:lnTo>
                  <a:pt x="171" y="445646"/>
                </a:lnTo>
                <a:lnTo>
                  <a:pt x="22" y="459947"/>
                </a:lnTo>
                <a:lnTo>
                  <a:pt x="0" y="482809"/>
                </a:lnTo>
                <a:lnTo>
                  <a:pt x="952" y="484714"/>
                </a:lnTo>
                <a:lnTo>
                  <a:pt x="2539" y="485984"/>
                </a:lnTo>
                <a:lnTo>
                  <a:pt x="7380" y="488022"/>
                </a:lnTo>
                <a:lnTo>
                  <a:pt x="7777" y="489142"/>
                </a:lnTo>
                <a:lnTo>
                  <a:pt x="8218" y="492926"/>
                </a:lnTo>
                <a:lnTo>
                  <a:pt x="9289" y="494317"/>
                </a:lnTo>
                <a:lnTo>
                  <a:pt x="10954" y="495243"/>
                </a:lnTo>
                <a:lnTo>
                  <a:pt x="13018" y="495861"/>
                </a:lnTo>
                <a:lnTo>
                  <a:pt x="14393" y="497225"/>
                </a:lnTo>
                <a:lnTo>
                  <a:pt x="15310" y="499087"/>
                </a:lnTo>
                <a:lnTo>
                  <a:pt x="15922" y="501281"/>
                </a:lnTo>
                <a:lnTo>
                  <a:pt x="17282" y="502744"/>
                </a:lnTo>
                <a:lnTo>
                  <a:pt x="19141" y="503719"/>
                </a:lnTo>
                <a:lnTo>
                  <a:pt x="23746" y="504802"/>
                </a:lnTo>
                <a:lnTo>
                  <a:pt x="41034" y="506545"/>
                </a:lnTo>
                <a:lnTo>
                  <a:pt x="58234" y="512439"/>
                </a:lnTo>
                <a:lnTo>
                  <a:pt x="75013" y="514005"/>
                </a:lnTo>
                <a:lnTo>
                  <a:pt x="109915" y="514232"/>
                </a:lnTo>
                <a:lnTo>
                  <a:pt x="305398" y="514241"/>
                </a:lnTo>
                <a:lnTo>
                  <a:pt x="317024" y="516782"/>
                </a:lnTo>
                <a:lnTo>
                  <a:pt x="329494" y="520133"/>
                </a:lnTo>
                <a:lnTo>
                  <a:pt x="364558" y="522461"/>
                </a:lnTo>
                <a:lnTo>
                  <a:pt x="400961" y="522768"/>
                </a:lnTo>
                <a:lnTo>
                  <a:pt x="432178" y="523761"/>
                </a:lnTo>
                <a:lnTo>
                  <a:pt x="447349" y="527362"/>
                </a:lnTo>
                <a:lnTo>
                  <a:pt x="454442" y="527751"/>
                </a:lnTo>
                <a:lnTo>
                  <a:pt x="489962" y="523652"/>
                </a:lnTo>
                <a:lnTo>
                  <a:pt x="524884" y="522925"/>
                </a:lnTo>
                <a:lnTo>
                  <a:pt x="687098" y="522814"/>
                </a:lnTo>
                <a:lnTo>
                  <a:pt x="700981" y="520274"/>
                </a:lnTo>
                <a:lnTo>
                  <a:pt x="714454" y="516923"/>
                </a:lnTo>
                <a:lnTo>
                  <a:pt x="743847" y="514771"/>
                </a:lnTo>
                <a:lnTo>
                  <a:pt x="756365" y="513525"/>
                </a:lnTo>
                <a:lnTo>
                  <a:pt x="782465" y="507503"/>
                </a:lnTo>
                <a:lnTo>
                  <a:pt x="797341" y="505531"/>
                </a:lnTo>
                <a:lnTo>
                  <a:pt x="822414" y="499045"/>
                </a:lnTo>
                <a:lnTo>
                  <a:pt x="834147" y="497010"/>
                </a:lnTo>
                <a:lnTo>
                  <a:pt x="867483" y="485279"/>
                </a:lnTo>
                <a:lnTo>
                  <a:pt x="899578" y="471329"/>
                </a:lnTo>
                <a:lnTo>
                  <a:pt x="951533" y="445661"/>
                </a:lnTo>
                <a:lnTo>
                  <a:pt x="962971" y="438994"/>
                </a:lnTo>
                <a:lnTo>
                  <a:pt x="980120" y="425482"/>
                </a:lnTo>
                <a:lnTo>
                  <a:pt x="1002981" y="409361"/>
                </a:lnTo>
                <a:lnTo>
                  <a:pt x="1017586" y="396171"/>
                </a:lnTo>
                <a:lnTo>
                  <a:pt x="1024713" y="388424"/>
                </a:lnTo>
                <a:lnTo>
                  <a:pt x="1035032" y="373352"/>
                </a:lnTo>
                <a:lnTo>
                  <a:pt x="1044531" y="362406"/>
                </a:lnTo>
                <a:lnTo>
                  <a:pt x="1052563" y="351192"/>
                </a:lnTo>
                <a:lnTo>
                  <a:pt x="1059307" y="339857"/>
                </a:lnTo>
                <a:lnTo>
                  <a:pt x="1065481" y="328470"/>
                </a:lnTo>
                <a:lnTo>
                  <a:pt x="1074310" y="311349"/>
                </a:lnTo>
                <a:lnTo>
                  <a:pt x="1082625" y="297385"/>
                </a:lnTo>
                <a:lnTo>
                  <a:pt x="1090766" y="282606"/>
                </a:lnTo>
                <a:lnTo>
                  <a:pt x="1096302" y="263575"/>
                </a:lnTo>
                <a:lnTo>
                  <a:pt x="1106223" y="237538"/>
                </a:lnTo>
                <a:lnTo>
                  <a:pt x="1111731" y="222670"/>
                </a:lnTo>
                <a:lnTo>
                  <a:pt x="1117355" y="209712"/>
                </a:lnTo>
                <a:lnTo>
                  <a:pt x="1123030" y="195062"/>
                </a:lnTo>
                <a:lnTo>
                  <a:pt x="1128726" y="179980"/>
                </a:lnTo>
                <a:lnTo>
                  <a:pt x="1134433" y="166925"/>
                </a:lnTo>
                <a:lnTo>
                  <a:pt x="1138450" y="153417"/>
                </a:lnTo>
                <a:lnTo>
                  <a:pt x="1139640" y="138832"/>
                </a:lnTo>
                <a:lnTo>
                  <a:pt x="1139993" y="122445"/>
                </a:lnTo>
                <a:lnTo>
                  <a:pt x="1140097" y="110075"/>
                </a:lnTo>
                <a:lnTo>
                  <a:pt x="1139160" y="106685"/>
                </a:lnTo>
                <a:lnTo>
                  <a:pt x="1134242" y="97363"/>
                </a:lnTo>
                <a:lnTo>
                  <a:pt x="1132757" y="91472"/>
                </a:lnTo>
                <a:lnTo>
                  <a:pt x="1131408" y="89520"/>
                </a:lnTo>
                <a:lnTo>
                  <a:pt x="1129557" y="88219"/>
                </a:lnTo>
                <a:lnTo>
                  <a:pt x="1127370" y="87352"/>
                </a:lnTo>
                <a:lnTo>
                  <a:pt x="1119741" y="81580"/>
                </a:lnTo>
                <a:lnTo>
                  <a:pt x="1111449" y="73837"/>
                </a:lnTo>
                <a:lnTo>
                  <a:pt x="1108630" y="72049"/>
                </a:lnTo>
                <a:lnTo>
                  <a:pt x="1100113" y="68579"/>
                </a:lnTo>
                <a:lnTo>
                  <a:pt x="1091557" y="62895"/>
                </a:lnTo>
                <a:lnTo>
                  <a:pt x="1082989" y="59834"/>
                </a:lnTo>
                <a:lnTo>
                  <a:pt x="1074418" y="53318"/>
                </a:lnTo>
                <a:lnTo>
                  <a:pt x="1060132" y="39783"/>
                </a:lnTo>
                <a:lnTo>
                  <a:pt x="1057274" y="37915"/>
                </a:lnTo>
                <a:lnTo>
                  <a:pt x="1048701" y="34335"/>
                </a:lnTo>
                <a:lnTo>
                  <a:pt x="1042987" y="30123"/>
                </a:lnTo>
                <a:lnTo>
                  <a:pt x="1039177" y="28618"/>
                </a:lnTo>
                <a:lnTo>
                  <a:pt x="1025665" y="25548"/>
                </a:lnTo>
                <a:lnTo>
                  <a:pt x="1015206" y="19982"/>
                </a:lnTo>
                <a:lnTo>
                  <a:pt x="984202" y="9771"/>
                </a:lnTo>
                <a:lnTo>
                  <a:pt x="964947" y="7770"/>
                </a:lnTo>
                <a:lnTo>
                  <a:pt x="941693" y="1117"/>
                </a:lnTo>
                <a:lnTo>
                  <a:pt x="911178" y="0"/>
                </a:lnTo>
                <a:lnTo>
                  <a:pt x="906537" y="916"/>
                </a:lnTo>
                <a:lnTo>
                  <a:pt x="894501" y="5804"/>
                </a:lnTo>
                <a:lnTo>
                  <a:pt x="873850" y="7939"/>
                </a:lnTo>
                <a:lnTo>
                  <a:pt x="840056" y="8418"/>
                </a:lnTo>
                <a:lnTo>
                  <a:pt x="778402" y="8463"/>
                </a:lnTo>
                <a:lnTo>
                  <a:pt x="772299" y="9416"/>
                </a:lnTo>
                <a:lnTo>
                  <a:pt x="757255" y="14356"/>
                </a:lnTo>
                <a:lnTo>
                  <a:pt x="723890" y="16683"/>
                </a:lnTo>
                <a:lnTo>
                  <a:pt x="688739" y="17006"/>
                </a:lnTo>
                <a:lnTo>
                  <a:pt x="604228" y="17036"/>
                </a:lnTo>
                <a:lnTo>
                  <a:pt x="567742" y="23822"/>
                </a:lnTo>
                <a:lnTo>
                  <a:pt x="538760" y="25256"/>
                </a:lnTo>
                <a:lnTo>
                  <a:pt x="524881" y="27992"/>
                </a:lnTo>
                <a:lnTo>
                  <a:pt x="511410" y="31431"/>
                </a:lnTo>
                <a:lnTo>
                  <a:pt x="479479" y="36178"/>
                </a:lnTo>
                <a:lnTo>
                  <a:pt x="454169" y="40806"/>
                </a:lnTo>
                <a:lnTo>
                  <a:pt x="438072" y="42841"/>
                </a:lnTo>
                <a:lnTo>
                  <a:pt x="409677" y="49368"/>
                </a:lnTo>
                <a:lnTo>
                  <a:pt x="394486" y="51409"/>
                </a:lnTo>
                <a:lnTo>
                  <a:pt x="366671" y="60480"/>
                </a:lnTo>
                <a:lnTo>
                  <a:pt x="351559" y="64920"/>
                </a:lnTo>
                <a:lnTo>
                  <a:pt x="323796" y="70310"/>
                </a:lnTo>
                <a:lnTo>
                  <a:pt x="301996" y="75049"/>
                </a:lnTo>
                <a:lnTo>
                  <a:pt x="273012" y="76650"/>
                </a:lnTo>
                <a:lnTo>
                  <a:pt x="259133" y="79409"/>
                </a:lnTo>
                <a:lnTo>
                  <a:pt x="246615" y="82858"/>
                </a:lnTo>
                <a:lnTo>
                  <a:pt x="228857" y="85752"/>
                </a:lnTo>
                <a:lnTo>
                  <a:pt x="205790" y="92240"/>
                </a:lnTo>
                <a:lnTo>
                  <a:pt x="172232" y="94885"/>
                </a:lnTo>
                <a:lnTo>
                  <a:pt x="152302" y="101536"/>
                </a:lnTo>
                <a:lnTo>
                  <a:pt x="117532" y="102730"/>
                </a:lnTo>
                <a:lnTo>
                  <a:pt x="91449" y="102761"/>
                </a:lnTo>
                <a:lnTo>
                  <a:pt x="89540" y="103713"/>
                </a:lnTo>
                <a:lnTo>
                  <a:pt x="88268" y="105301"/>
                </a:lnTo>
                <a:lnTo>
                  <a:pt x="86227" y="110143"/>
                </a:lnTo>
                <a:lnTo>
                  <a:pt x="85106" y="110540"/>
                </a:lnTo>
                <a:lnTo>
                  <a:pt x="81322" y="110981"/>
                </a:lnTo>
                <a:lnTo>
                  <a:pt x="79932" y="112051"/>
                </a:lnTo>
                <a:lnTo>
                  <a:pt x="79005" y="113717"/>
                </a:lnTo>
                <a:lnTo>
                  <a:pt x="77975" y="118108"/>
                </a:lnTo>
                <a:lnTo>
                  <a:pt x="77224" y="134287"/>
                </a:lnTo>
                <a:lnTo>
                  <a:pt x="77161" y="153045"/>
                </a:lnTo>
                <a:lnTo>
                  <a:pt x="74616" y="163527"/>
                </a:lnTo>
                <a:lnTo>
                  <a:pt x="70310" y="174536"/>
                </a:lnTo>
                <a:lnTo>
                  <a:pt x="65220" y="185779"/>
                </a:lnTo>
                <a:lnTo>
                  <a:pt x="62324" y="197126"/>
                </a:lnTo>
                <a:lnTo>
                  <a:pt x="60084" y="208519"/>
                </a:lnTo>
                <a:lnTo>
                  <a:pt x="55913" y="219932"/>
                </a:lnTo>
                <a:lnTo>
                  <a:pt x="53425" y="231355"/>
                </a:lnTo>
                <a:lnTo>
                  <a:pt x="52319" y="242782"/>
                </a:lnTo>
                <a:lnTo>
                  <a:pt x="51827" y="254210"/>
                </a:lnTo>
                <a:lnTo>
                  <a:pt x="49069" y="265640"/>
                </a:lnTo>
                <a:lnTo>
                  <a:pt x="44701" y="280244"/>
                </a:lnTo>
                <a:lnTo>
                  <a:pt x="44088" y="283948"/>
                </a:lnTo>
                <a:lnTo>
                  <a:pt x="40867" y="290604"/>
                </a:lnTo>
                <a:lnTo>
                  <a:pt x="34289" y="29992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49"/>
          <p:cNvSpPr/>
          <p:nvPr/>
        </p:nvSpPr>
        <p:spPr>
          <a:xfrm>
            <a:off x="2403157" y="3274695"/>
            <a:ext cx="60008" cy="154306"/>
          </a:xfrm>
          <a:custGeom>
            <a:avLst/>
            <a:gdLst/>
            <a:ahLst/>
            <a:cxnLst/>
            <a:rect l="0" t="0" r="0" b="0"/>
            <a:pathLst>
              <a:path w="60008" h="154306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20" y="12770"/>
                </a:lnTo>
                <a:lnTo>
                  <a:pt x="9289" y="14228"/>
                </a:lnTo>
                <a:lnTo>
                  <a:pt x="10956" y="15200"/>
                </a:lnTo>
                <a:lnTo>
                  <a:pt x="13019" y="15848"/>
                </a:lnTo>
                <a:lnTo>
                  <a:pt x="15347" y="18186"/>
                </a:lnTo>
                <a:lnTo>
                  <a:pt x="17851" y="21649"/>
                </a:lnTo>
                <a:lnTo>
                  <a:pt x="20473" y="25862"/>
                </a:lnTo>
                <a:lnTo>
                  <a:pt x="22221" y="29624"/>
                </a:lnTo>
                <a:lnTo>
                  <a:pt x="23387" y="33084"/>
                </a:lnTo>
                <a:lnTo>
                  <a:pt x="24164" y="36343"/>
                </a:lnTo>
                <a:lnTo>
                  <a:pt x="24682" y="39469"/>
                </a:lnTo>
                <a:lnTo>
                  <a:pt x="25027" y="42505"/>
                </a:lnTo>
                <a:lnTo>
                  <a:pt x="25257" y="45482"/>
                </a:lnTo>
                <a:lnTo>
                  <a:pt x="25411" y="48418"/>
                </a:lnTo>
                <a:lnTo>
                  <a:pt x="25581" y="54221"/>
                </a:lnTo>
                <a:lnTo>
                  <a:pt x="25677" y="67394"/>
                </a:lnTo>
                <a:lnTo>
                  <a:pt x="26643" y="71599"/>
                </a:lnTo>
                <a:lnTo>
                  <a:pt x="28239" y="75355"/>
                </a:lnTo>
                <a:lnTo>
                  <a:pt x="30256" y="78812"/>
                </a:lnTo>
                <a:lnTo>
                  <a:pt x="31601" y="83021"/>
                </a:lnTo>
                <a:lnTo>
                  <a:pt x="32497" y="87732"/>
                </a:lnTo>
                <a:lnTo>
                  <a:pt x="33095" y="92778"/>
                </a:lnTo>
                <a:lnTo>
                  <a:pt x="34446" y="97094"/>
                </a:lnTo>
                <a:lnTo>
                  <a:pt x="36299" y="100924"/>
                </a:lnTo>
                <a:lnTo>
                  <a:pt x="38487" y="104430"/>
                </a:lnTo>
                <a:lnTo>
                  <a:pt x="39945" y="107720"/>
                </a:lnTo>
                <a:lnTo>
                  <a:pt x="40918" y="110866"/>
                </a:lnTo>
                <a:lnTo>
                  <a:pt x="41566" y="113915"/>
                </a:lnTo>
                <a:lnTo>
                  <a:pt x="41998" y="116901"/>
                </a:lnTo>
                <a:lnTo>
                  <a:pt x="42286" y="119844"/>
                </a:lnTo>
                <a:lnTo>
                  <a:pt x="42478" y="122758"/>
                </a:lnTo>
                <a:lnTo>
                  <a:pt x="42606" y="125654"/>
                </a:lnTo>
                <a:lnTo>
                  <a:pt x="42749" y="131411"/>
                </a:lnTo>
                <a:lnTo>
                  <a:pt x="43739" y="134280"/>
                </a:lnTo>
                <a:lnTo>
                  <a:pt x="45352" y="137145"/>
                </a:lnTo>
                <a:lnTo>
                  <a:pt x="47379" y="140007"/>
                </a:lnTo>
                <a:lnTo>
                  <a:pt x="48731" y="142868"/>
                </a:lnTo>
                <a:lnTo>
                  <a:pt x="49633" y="145728"/>
                </a:lnTo>
                <a:lnTo>
                  <a:pt x="51330" y="153803"/>
                </a:lnTo>
                <a:lnTo>
                  <a:pt x="52317" y="153970"/>
                </a:lnTo>
                <a:lnTo>
                  <a:pt x="53928" y="154081"/>
                </a:lnTo>
                <a:lnTo>
                  <a:pt x="60007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0"/>
          <p:cNvSpPr/>
          <p:nvPr/>
        </p:nvSpPr>
        <p:spPr>
          <a:xfrm>
            <a:off x="2523172" y="3274704"/>
            <a:ext cx="180023" cy="102852"/>
          </a:xfrm>
          <a:custGeom>
            <a:avLst/>
            <a:gdLst/>
            <a:ahLst/>
            <a:cxnLst/>
            <a:rect l="0" t="0" r="0" b="0"/>
            <a:pathLst>
              <a:path w="180023" h="102852">
                <a:moveTo>
                  <a:pt x="0" y="25708"/>
                </a:moveTo>
                <a:lnTo>
                  <a:pt x="0" y="18327"/>
                </a:lnTo>
                <a:lnTo>
                  <a:pt x="953" y="17930"/>
                </a:lnTo>
                <a:lnTo>
                  <a:pt x="4551" y="17488"/>
                </a:lnTo>
                <a:lnTo>
                  <a:pt x="9325" y="17293"/>
                </a:lnTo>
                <a:lnTo>
                  <a:pt x="11932" y="17240"/>
                </a:lnTo>
                <a:lnTo>
                  <a:pt x="13669" y="16253"/>
                </a:lnTo>
                <a:lnTo>
                  <a:pt x="14828" y="14642"/>
                </a:lnTo>
                <a:lnTo>
                  <a:pt x="15600" y="12616"/>
                </a:lnTo>
                <a:lnTo>
                  <a:pt x="17068" y="11265"/>
                </a:lnTo>
                <a:lnTo>
                  <a:pt x="18998" y="10364"/>
                </a:lnTo>
                <a:lnTo>
                  <a:pt x="23684" y="9364"/>
                </a:lnTo>
                <a:lnTo>
                  <a:pt x="28941" y="8919"/>
                </a:lnTo>
                <a:lnTo>
                  <a:pt x="31677" y="7848"/>
                </a:lnTo>
                <a:lnTo>
                  <a:pt x="34453" y="6181"/>
                </a:lnTo>
                <a:lnTo>
                  <a:pt x="41201" y="1213"/>
                </a:lnTo>
                <a:lnTo>
                  <a:pt x="43660" y="806"/>
                </a:lnTo>
                <a:lnTo>
                  <a:pt x="47204" y="534"/>
                </a:lnTo>
                <a:lnTo>
                  <a:pt x="55270" y="232"/>
                </a:lnTo>
                <a:lnTo>
                  <a:pt x="65165" y="62"/>
                </a:lnTo>
                <a:lnTo>
                  <a:pt x="79936" y="0"/>
                </a:lnTo>
                <a:lnTo>
                  <a:pt x="82819" y="949"/>
                </a:lnTo>
                <a:lnTo>
                  <a:pt x="85692" y="2535"/>
                </a:lnTo>
                <a:lnTo>
                  <a:pt x="92598" y="7372"/>
                </a:lnTo>
                <a:lnTo>
                  <a:pt x="93164" y="8722"/>
                </a:lnTo>
                <a:lnTo>
                  <a:pt x="93542" y="10574"/>
                </a:lnTo>
                <a:lnTo>
                  <a:pt x="93794" y="12761"/>
                </a:lnTo>
                <a:lnTo>
                  <a:pt x="94914" y="15172"/>
                </a:lnTo>
                <a:lnTo>
                  <a:pt x="96614" y="17731"/>
                </a:lnTo>
                <a:lnTo>
                  <a:pt x="98699" y="20390"/>
                </a:lnTo>
                <a:lnTo>
                  <a:pt x="100089" y="23116"/>
                </a:lnTo>
                <a:lnTo>
                  <a:pt x="101016" y="25885"/>
                </a:lnTo>
                <a:lnTo>
                  <a:pt x="101634" y="28683"/>
                </a:lnTo>
                <a:lnTo>
                  <a:pt x="102046" y="31501"/>
                </a:lnTo>
                <a:lnTo>
                  <a:pt x="102321" y="34333"/>
                </a:lnTo>
                <a:lnTo>
                  <a:pt x="102504" y="37173"/>
                </a:lnTo>
                <a:lnTo>
                  <a:pt x="101673" y="40019"/>
                </a:lnTo>
                <a:lnTo>
                  <a:pt x="100167" y="42869"/>
                </a:lnTo>
                <a:lnTo>
                  <a:pt x="98211" y="45721"/>
                </a:lnTo>
                <a:lnTo>
                  <a:pt x="96906" y="48575"/>
                </a:lnTo>
                <a:lnTo>
                  <a:pt x="96037" y="51430"/>
                </a:lnTo>
                <a:lnTo>
                  <a:pt x="95457" y="54286"/>
                </a:lnTo>
                <a:lnTo>
                  <a:pt x="94118" y="57143"/>
                </a:lnTo>
                <a:lnTo>
                  <a:pt x="92273" y="59999"/>
                </a:lnTo>
                <a:lnTo>
                  <a:pt x="90090" y="62857"/>
                </a:lnTo>
                <a:lnTo>
                  <a:pt x="88635" y="65714"/>
                </a:lnTo>
                <a:lnTo>
                  <a:pt x="87665" y="68571"/>
                </a:lnTo>
                <a:lnTo>
                  <a:pt x="87018" y="71428"/>
                </a:lnTo>
                <a:lnTo>
                  <a:pt x="86587" y="74286"/>
                </a:lnTo>
                <a:lnTo>
                  <a:pt x="86300" y="77143"/>
                </a:lnTo>
                <a:lnTo>
                  <a:pt x="85838" y="84022"/>
                </a:lnTo>
                <a:lnTo>
                  <a:pt x="85775" y="87503"/>
                </a:lnTo>
                <a:lnTo>
                  <a:pt x="85725" y="102746"/>
                </a:lnTo>
                <a:lnTo>
                  <a:pt x="90276" y="102827"/>
                </a:lnTo>
                <a:lnTo>
                  <a:pt x="93106" y="102851"/>
                </a:lnTo>
                <a:lnTo>
                  <a:pt x="96308" y="100316"/>
                </a:lnTo>
                <a:lnTo>
                  <a:pt x="98495" y="98307"/>
                </a:lnTo>
                <a:lnTo>
                  <a:pt x="100906" y="96967"/>
                </a:lnTo>
                <a:lnTo>
                  <a:pt x="106125" y="95479"/>
                </a:lnTo>
                <a:lnTo>
                  <a:pt x="111619" y="92277"/>
                </a:lnTo>
                <a:lnTo>
                  <a:pt x="114418" y="90090"/>
                </a:lnTo>
                <a:lnTo>
                  <a:pt x="118188" y="87679"/>
                </a:lnTo>
                <a:lnTo>
                  <a:pt x="122607" y="85120"/>
                </a:lnTo>
                <a:lnTo>
                  <a:pt x="127458" y="82461"/>
                </a:lnTo>
                <a:lnTo>
                  <a:pt x="131645" y="79736"/>
                </a:lnTo>
                <a:lnTo>
                  <a:pt x="135388" y="76966"/>
                </a:lnTo>
                <a:lnTo>
                  <a:pt x="138836" y="74168"/>
                </a:lnTo>
                <a:lnTo>
                  <a:pt x="142087" y="71350"/>
                </a:lnTo>
                <a:lnTo>
                  <a:pt x="145208" y="68518"/>
                </a:lnTo>
                <a:lnTo>
                  <a:pt x="151214" y="62832"/>
                </a:lnTo>
                <a:lnTo>
                  <a:pt x="157059" y="57130"/>
                </a:lnTo>
                <a:lnTo>
                  <a:pt x="160903" y="54276"/>
                </a:lnTo>
                <a:lnTo>
                  <a:pt x="165371" y="51421"/>
                </a:lnTo>
                <a:lnTo>
                  <a:pt x="180022" y="428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1"/>
          <p:cNvSpPr/>
          <p:nvPr/>
        </p:nvSpPr>
        <p:spPr>
          <a:xfrm>
            <a:off x="2008822" y="2631757"/>
            <a:ext cx="128588" cy="137161"/>
          </a:xfrm>
          <a:custGeom>
            <a:avLst/>
            <a:gdLst/>
            <a:ahLst/>
            <a:cxnLst/>
            <a:rect l="0" t="0" r="0" b="0"/>
            <a:pathLst>
              <a:path w="128588" h="137161">
                <a:moveTo>
                  <a:pt x="0" y="0"/>
                </a:moveTo>
                <a:lnTo>
                  <a:pt x="0" y="15923"/>
                </a:lnTo>
                <a:lnTo>
                  <a:pt x="2540" y="19142"/>
                </a:lnTo>
                <a:lnTo>
                  <a:pt x="4551" y="21334"/>
                </a:lnTo>
                <a:lnTo>
                  <a:pt x="5891" y="23747"/>
                </a:lnTo>
                <a:lnTo>
                  <a:pt x="6785" y="26309"/>
                </a:lnTo>
                <a:lnTo>
                  <a:pt x="7381" y="28969"/>
                </a:lnTo>
                <a:lnTo>
                  <a:pt x="8731" y="31695"/>
                </a:lnTo>
                <a:lnTo>
                  <a:pt x="10583" y="34465"/>
                </a:lnTo>
                <a:lnTo>
                  <a:pt x="12770" y="37265"/>
                </a:lnTo>
                <a:lnTo>
                  <a:pt x="15181" y="40083"/>
                </a:lnTo>
                <a:lnTo>
                  <a:pt x="17741" y="42915"/>
                </a:lnTo>
                <a:lnTo>
                  <a:pt x="23125" y="48601"/>
                </a:lnTo>
                <a:lnTo>
                  <a:pt x="37182" y="62868"/>
                </a:lnTo>
                <a:lnTo>
                  <a:pt x="39076" y="65725"/>
                </a:lnTo>
                <a:lnTo>
                  <a:pt x="40338" y="68581"/>
                </a:lnTo>
                <a:lnTo>
                  <a:pt x="41180" y="71438"/>
                </a:lnTo>
                <a:lnTo>
                  <a:pt x="43645" y="74296"/>
                </a:lnTo>
                <a:lnTo>
                  <a:pt x="47194" y="77153"/>
                </a:lnTo>
                <a:lnTo>
                  <a:pt x="51466" y="80010"/>
                </a:lnTo>
                <a:lnTo>
                  <a:pt x="55265" y="82868"/>
                </a:lnTo>
                <a:lnTo>
                  <a:pt x="58751" y="85725"/>
                </a:lnTo>
                <a:lnTo>
                  <a:pt x="62027" y="88583"/>
                </a:lnTo>
                <a:lnTo>
                  <a:pt x="65164" y="91440"/>
                </a:lnTo>
                <a:lnTo>
                  <a:pt x="71189" y="97155"/>
                </a:lnTo>
                <a:lnTo>
                  <a:pt x="73177" y="100012"/>
                </a:lnTo>
                <a:lnTo>
                  <a:pt x="74502" y="102870"/>
                </a:lnTo>
                <a:lnTo>
                  <a:pt x="75386" y="105728"/>
                </a:lnTo>
                <a:lnTo>
                  <a:pt x="76927" y="107633"/>
                </a:lnTo>
                <a:lnTo>
                  <a:pt x="78907" y="108903"/>
                </a:lnTo>
                <a:lnTo>
                  <a:pt x="81180" y="109749"/>
                </a:lnTo>
                <a:lnTo>
                  <a:pt x="83647" y="111266"/>
                </a:lnTo>
                <a:lnTo>
                  <a:pt x="86245" y="113230"/>
                </a:lnTo>
                <a:lnTo>
                  <a:pt x="88929" y="115491"/>
                </a:lnTo>
                <a:lnTo>
                  <a:pt x="91671" y="117000"/>
                </a:lnTo>
                <a:lnTo>
                  <a:pt x="94451" y="118005"/>
                </a:lnTo>
                <a:lnTo>
                  <a:pt x="97258" y="118675"/>
                </a:lnTo>
                <a:lnTo>
                  <a:pt x="100081" y="120074"/>
                </a:lnTo>
                <a:lnTo>
                  <a:pt x="102916" y="121959"/>
                </a:lnTo>
                <a:lnTo>
                  <a:pt x="109758" y="127278"/>
                </a:lnTo>
                <a:lnTo>
                  <a:pt x="113234" y="128006"/>
                </a:lnTo>
                <a:lnTo>
                  <a:pt x="115494" y="128200"/>
                </a:lnTo>
                <a:lnTo>
                  <a:pt x="117001" y="129282"/>
                </a:lnTo>
                <a:lnTo>
                  <a:pt x="118006" y="130955"/>
                </a:lnTo>
                <a:lnTo>
                  <a:pt x="118676" y="133023"/>
                </a:lnTo>
                <a:lnTo>
                  <a:pt x="120074" y="134402"/>
                </a:lnTo>
                <a:lnTo>
                  <a:pt x="121960" y="135322"/>
                </a:lnTo>
                <a:lnTo>
                  <a:pt x="128587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2"/>
          <p:cNvSpPr/>
          <p:nvPr/>
        </p:nvSpPr>
        <p:spPr>
          <a:xfrm>
            <a:off x="2103119" y="2546503"/>
            <a:ext cx="205741" cy="102366"/>
          </a:xfrm>
          <a:custGeom>
            <a:avLst/>
            <a:gdLst/>
            <a:ahLst/>
            <a:cxnLst/>
            <a:rect l="0" t="0" r="0" b="0"/>
            <a:pathLst>
              <a:path w="205741" h="102366">
                <a:moveTo>
                  <a:pt x="0" y="68109"/>
                </a:moveTo>
                <a:lnTo>
                  <a:pt x="4551" y="68109"/>
                </a:lnTo>
                <a:lnTo>
                  <a:pt x="5892" y="67157"/>
                </a:lnTo>
                <a:lnTo>
                  <a:pt x="6786" y="65569"/>
                </a:lnTo>
                <a:lnTo>
                  <a:pt x="8220" y="60728"/>
                </a:lnTo>
                <a:lnTo>
                  <a:pt x="8338" y="59379"/>
                </a:lnTo>
                <a:lnTo>
                  <a:pt x="8416" y="57526"/>
                </a:lnTo>
                <a:lnTo>
                  <a:pt x="8468" y="55339"/>
                </a:lnTo>
                <a:lnTo>
                  <a:pt x="9456" y="52928"/>
                </a:lnTo>
                <a:lnTo>
                  <a:pt x="11066" y="50368"/>
                </a:lnTo>
                <a:lnTo>
                  <a:pt x="13093" y="47710"/>
                </a:lnTo>
                <a:lnTo>
                  <a:pt x="14444" y="44984"/>
                </a:lnTo>
                <a:lnTo>
                  <a:pt x="15344" y="42215"/>
                </a:lnTo>
                <a:lnTo>
                  <a:pt x="15945" y="39417"/>
                </a:lnTo>
                <a:lnTo>
                  <a:pt x="17297" y="36598"/>
                </a:lnTo>
                <a:lnTo>
                  <a:pt x="19152" y="33767"/>
                </a:lnTo>
                <a:lnTo>
                  <a:pt x="21341" y="30927"/>
                </a:lnTo>
                <a:lnTo>
                  <a:pt x="23752" y="28081"/>
                </a:lnTo>
                <a:lnTo>
                  <a:pt x="26313" y="25231"/>
                </a:lnTo>
                <a:lnTo>
                  <a:pt x="28972" y="22379"/>
                </a:lnTo>
                <a:lnTo>
                  <a:pt x="31697" y="20477"/>
                </a:lnTo>
                <a:lnTo>
                  <a:pt x="37266" y="18364"/>
                </a:lnTo>
                <a:lnTo>
                  <a:pt x="41036" y="16849"/>
                </a:lnTo>
                <a:lnTo>
                  <a:pt x="45455" y="14885"/>
                </a:lnTo>
                <a:lnTo>
                  <a:pt x="50306" y="12624"/>
                </a:lnTo>
                <a:lnTo>
                  <a:pt x="54493" y="10164"/>
                </a:lnTo>
                <a:lnTo>
                  <a:pt x="58236" y="7572"/>
                </a:lnTo>
                <a:lnTo>
                  <a:pt x="61684" y="4891"/>
                </a:lnTo>
                <a:lnTo>
                  <a:pt x="68055" y="1912"/>
                </a:lnTo>
                <a:lnTo>
                  <a:pt x="75356" y="0"/>
                </a:lnTo>
                <a:lnTo>
                  <a:pt x="76907" y="795"/>
                </a:lnTo>
                <a:lnTo>
                  <a:pt x="78894" y="2278"/>
                </a:lnTo>
                <a:lnTo>
                  <a:pt x="81171" y="4219"/>
                </a:lnTo>
                <a:lnTo>
                  <a:pt x="83642" y="5513"/>
                </a:lnTo>
                <a:lnTo>
                  <a:pt x="88927" y="6951"/>
                </a:lnTo>
                <a:lnTo>
                  <a:pt x="90717" y="8287"/>
                </a:lnTo>
                <a:lnTo>
                  <a:pt x="91911" y="10130"/>
                </a:lnTo>
                <a:lnTo>
                  <a:pt x="92707" y="12312"/>
                </a:lnTo>
                <a:lnTo>
                  <a:pt x="94190" y="14718"/>
                </a:lnTo>
                <a:lnTo>
                  <a:pt x="96131" y="17275"/>
                </a:lnTo>
                <a:lnTo>
                  <a:pt x="101539" y="23672"/>
                </a:lnTo>
                <a:lnTo>
                  <a:pt x="101983" y="26102"/>
                </a:lnTo>
                <a:lnTo>
                  <a:pt x="102279" y="29627"/>
                </a:lnTo>
                <a:lnTo>
                  <a:pt x="102607" y="37671"/>
                </a:lnTo>
                <a:lnTo>
                  <a:pt x="102753" y="44421"/>
                </a:lnTo>
                <a:lnTo>
                  <a:pt x="101840" y="47554"/>
                </a:lnTo>
                <a:lnTo>
                  <a:pt x="100279" y="50596"/>
                </a:lnTo>
                <a:lnTo>
                  <a:pt x="98285" y="53576"/>
                </a:lnTo>
                <a:lnTo>
                  <a:pt x="96956" y="57468"/>
                </a:lnTo>
                <a:lnTo>
                  <a:pt x="96070" y="61968"/>
                </a:lnTo>
                <a:lnTo>
                  <a:pt x="95479" y="66872"/>
                </a:lnTo>
                <a:lnTo>
                  <a:pt x="95085" y="71094"/>
                </a:lnTo>
                <a:lnTo>
                  <a:pt x="94823" y="74862"/>
                </a:lnTo>
                <a:lnTo>
                  <a:pt x="94648" y="78326"/>
                </a:lnTo>
                <a:lnTo>
                  <a:pt x="93579" y="80635"/>
                </a:lnTo>
                <a:lnTo>
                  <a:pt x="91914" y="82175"/>
                </a:lnTo>
                <a:lnTo>
                  <a:pt x="89851" y="83201"/>
                </a:lnTo>
                <a:lnTo>
                  <a:pt x="89428" y="84838"/>
                </a:lnTo>
                <a:lnTo>
                  <a:pt x="90099" y="86882"/>
                </a:lnTo>
                <a:lnTo>
                  <a:pt x="93469" y="92455"/>
                </a:lnTo>
                <a:lnTo>
                  <a:pt x="93745" y="93864"/>
                </a:lnTo>
                <a:lnTo>
                  <a:pt x="93929" y="95757"/>
                </a:lnTo>
                <a:lnTo>
                  <a:pt x="94292" y="102284"/>
                </a:lnTo>
                <a:lnTo>
                  <a:pt x="98847" y="102365"/>
                </a:lnTo>
                <a:lnTo>
                  <a:pt x="100188" y="101424"/>
                </a:lnTo>
                <a:lnTo>
                  <a:pt x="101082" y="99844"/>
                </a:lnTo>
                <a:lnTo>
                  <a:pt x="101678" y="97838"/>
                </a:lnTo>
                <a:lnTo>
                  <a:pt x="103028" y="95548"/>
                </a:lnTo>
                <a:lnTo>
                  <a:pt x="104881" y="93069"/>
                </a:lnTo>
                <a:lnTo>
                  <a:pt x="107068" y="90464"/>
                </a:lnTo>
                <a:lnTo>
                  <a:pt x="109479" y="88728"/>
                </a:lnTo>
                <a:lnTo>
                  <a:pt x="114697" y="86798"/>
                </a:lnTo>
                <a:lnTo>
                  <a:pt x="117423" y="85331"/>
                </a:lnTo>
                <a:lnTo>
                  <a:pt x="120192" y="83400"/>
                </a:lnTo>
                <a:lnTo>
                  <a:pt x="122991" y="81161"/>
                </a:lnTo>
                <a:lnTo>
                  <a:pt x="126761" y="78715"/>
                </a:lnTo>
                <a:lnTo>
                  <a:pt x="131180" y="76132"/>
                </a:lnTo>
                <a:lnTo>
                  <a:pt x="136031" y="73458"/>
                </a:lnTo>
                <a:lnTo>
                  <a:pt x="140218" y="70723"/>
                </a:lnTo>
                <a:lnTo>
                  <a:pt x="143961" y="67946"/>
                </a:lnTo>
                <a:lnTo>
                  <a:pt x="147409" y="65143"/>
                </a:lnTo>
                <a:lnTo>
                  <a:pt x="150660" y="62322"/>
                </a:lnTo>
                <a:lnTo>
                  <a:pt x="153781" y="59488"/>
                </a:lnTo>
                <a:lnTo>
                  <a:pt x="156813" y="56647"/>
                </a:lnTo>
                <a:lnTo>
                  <a:pt x="159787" y="54753"/>
                </a:lnTo>
                <a:lnTo>
                  <a:pt x="165632" y="52648"/>
                </a:lnTo>
                <a:lnTo>
                  <a:pt x="168524" y="51134"/>
                </a:lnTo>
                <a:lnTo>
                  <a:pt x="171404" y="49173"/>
                </a:lnTo>
                <a:lnTo>
                  <a:pt x="174277" y="46912"/>
                </a:lnTo>
                <a:lnTo>
                  <a:pt x="180009" y="44401"/>
                </a:lnTo>
                <a:lnTo>
                  <a:pt x="185732" y="43284"/>
                </a:lnTo>
                <a:lnTo>
                  <a:pt x="191450" y="42788"/>
                </a:lnTo>
                <a:lnTo>
                  <a:pt x="197167" y="42568"/>
                </a:lnTo>
                <a:lnTo>
                  <a:pt x="205740" y="423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3"/>
          <p:cNvSpPr/>
          <p:nvPr/>
        </p:nvSpPr>
        <p:spPr>
          <a:xfrm>
            <a:off x="3260524" y="2460339"/>
            <a:ext cx="222769" cy="205709"/>
          </a:xfrm>
          <a:custGeom>
            <a:avLst/>
            <a:gdLst/>
            <a:ahLst/>
            <a:cxnLst/>
            <a:rect l="0" t="0" r="0" b="0"/>
            <a:pathLst>
              <a:path w="222769" h="205709">
                <a:moveTo>
                  <a:pt x="128471" y="17113"/>
                </a:moveTo>
                <a:lnTo>
                  <a:pt x="121090" y="17113"/>
                </a:lnTo>
                <a:lnTo>
                  <a:pt x="120692" y="16161"/>
                </a:lnTo>
                <a:lnTo>
                  <a:pt x="120251" y="12562"/>
                </a:lnTo>
                <a:lnTo>
                  <a:pt x="119181" y="11221"/>
                </a:lnTo>
                <a:lnTo>
                  <a:pt x="117515" y="10328"/>
                </a:lnTo>
                <a:lnTo>
                  <a:pt x="112548" y="8894"/>
                </a:lnTo>
                <a:lnTo>
                  <a:pt x="105676" y="2719"/>
                </a:lnTo>
                <a:lnTo>
                  <a:pt x="104052" y="1190"/>
                </a:lnTo>
                <a:lnTo>
                  <a:pt x="98250" y="511"/>
                </a:lnTo>
                <a:lnTo>
                  <a:pt x="90274" y="210"/>
                </a:lnTo>
                <a:lnTo>
                  <a:pt x="80429" y="40"/>
                </a:lnTo>
                <a:lnTo>
                  <a:pt x="74416" y="0"/>
                </a:lnTo>
                <a:lnTo>
                  <a:pt x="71479" y="942"/>
                </a:lnTo>
                <a:lnTo>
                  <a:pt x="65676" y="4528"/>
                </a:lnTo>
                <a:lnTo>
                  <a:pt x="59922" y="6757"/>
                </a:lnTo>
                <a:lnTo>
                  <a:pt x="54190" y="7748"/>
                </a:lnTo>
                <a:lnTo>
                  <a:pt x="48467" y="8189"/>
                </a:lnTo>
                <a:lnTo>
                  <a:pt x="45607" y="9258"/>
                </a:lnTo>
                <a:lnTo>
                  <a:pt x="39890" y="12987"/>
                </a:lnTo>
                <a:lnTo>
                  <a:pt x="34350" y="17251"/>
                </a:lnTo>
                <a:lnTo>
                  <a:pt x="26941" y="24387"/>
                </a:lnTo>
                <a:lnTo>
                  <a:pt x="13786" y="37503"/>
                </a:lnTo>
                <a:lnTo>
                  <a:pt x="12010" y="40232"/>
                </a:lnTo>
                <a:lnTo>
                  <a:pt x="10035" y="45803"/>
                </a:lnTo>
                <a:lnTo>
                  <a:pt x="6618" y="51454"/>
                </a:lnTo>
                <a:lnTo>
                  <a:pt x="1213" y="58292"/>
                </a:lnTo>
                <a:lnTo>
                  <a:pt x="474" y="61768"/>
                </a:lnTo>
                <a:lnTo>
                  <a:pt x="145" y="66487"/>
                </a:lnTo>
                <a:lnTo>
                  <a:pt x="0" y="71760"/>
                </a:lnTo>
                <a:lnTo>
                  <a:pt x="913" y="74499"/>
                </a:lnTo>
                <a:lnTo>
                  <a:pt x="4468" y="80083"/>
                </a:lnTo>
                <a:lnTo>
                  <a:pt x="8621" y="85537"/>
                </a:lnTo>
                <a:lnTo>
                  <a:pt x="15733" y="92928"/>
                </a:lnTo>
                <a:lnTo>
                  <a:pt x="25214" y="102450"/>
                </a:lnTo>
                <a:lnTo>
                  <a:pt x="30037" y="98172"/>
                </a:lnTo>
                <a:lnTo>
                  <a:pt x="33321" y="96870"/>
                </a:lnTo>
                <a:lnTo>
                  <a:pt x="37415" y="96002"/>
                </a:lnTo>
                <a:lnTo>
                  <a:pt x="42049" y="95423"/>
                </a:lnTo>
                <a:lnTo>
                  <a:pt x="46091" y="94085"/>
                </a:lnTo>
                <a:lnTo>
                  <a:pt x="49739" y="92240"/>
                </a:lnTo>
                <a:lnTo>
                  <a:pt x="56331" y="88603"/>
                </a:lnTo>
                <a:lnTo>
                  <a:pt x="62436" y="86986"/>
                </a:lnTo>
                <a:lnTo>
                  <a:pt x="68324" y="83728"/>
                </a:lnTo>
                <a:lnTo>
                  <a:pt x="74117" y="79105"/>
                </a:lnTo>
                <a:lnTo>
                  <a:pt x="79865" y="73875"/>
                </a:lnTo>
                <a:lnTo>
                  <a:pt x="82732" y="72099"/>
                </a:lnTo>
                <a:lnTo>
                  <a:pt x="88458" y="70126"/>
                </a:lnTo>
                <a:lnTo>
                  <a:pt x="94177" y="66710"/>
                </a:lnTo>
                <a:lnTo>
                  <a:pt x="99894" y="62016"/>
                </a:lnTo>
                <a:lnTo>
                  <a:pt x="105610" y="56755"/>
                </a:lnTo>
                <a:lnTo>
                  <a:pt x="110824" y="51873"/>
                </a:lnTo>
                <a:lnTo>
                  <a:pt x="111227" y="45604"/>
                </a:lnTo>
                <a:lnTo>
                  <a:pt x="111281" y="44063"/>
                </a:lnTo>
                <a:lnTo>
                  <a:pt x="112249" y="43653"/>
                </a:lnTo>
                <a:lnTo>
                  <a:pt x="119101" y="42903"/>
                </a:lnTo>
                <a:lnTo>
                  <a:pt x="119544" y="42863"/>
                </a:lnTo>
                <a:lnTo>
                  <a:pt x="119828" y="48728"/>
                </a:lnTo>
                <a:lnTo>
                  <a:pt x="119867" y="50214"/>
                </a:lnTo>
                <a:lnTo>
                  <a:pt x="120830" y="50611"/>
                </a:lnTo>
                <a:lnTo>
                  <a:pt x="124440" y="51051"/>
                </a:lnTo>
                <a:lnTo>
                  <a:pt x="126736" y="52121"/>
                </a:lnTo>
                <a:lnTo>
                  <a:pt x="131827" y="55850"/>
                </a:lnTo>
                <a:lnTo>
                  <a:pt x="133566" y="58178"/>
                </a:lnTo>
                <a:lnTo>
                  <a:pt x="135498" y="63304"/>
                </a:lnTo>
                <a:lnTo>
                  <a:pt x="138896" y="68757"/>
                </a:lnTo>
                <a:lnTo>
                  <a:pt x="143582" y="74356"/>
                </a:lnTo>
                <a:lnTo>
                  <a:pt x="148839" y="80019"/>
                </a:lnTo>
                <a:lnTo>
                  <a:pt x="151575" y="83816"/>
                </a:lnTo>
                <a:lnTo>
                  <a:pt x="154351" y="88252"/>
                </a:lnTo>
                <a:lnTo>
                  <a:pt x="157154" y="93114"/>
                </a:lnTo>
                <a:lnTo>
                  <a:pt x="159975" y="97307"/>
                </a:lnTo>
                <a:lnTo>
                  <a:pt x="162809" y="101056"/>
                </a:lnTo>
                <a:lnTo>
                  <a:pt x="165650" y="104508"/>
                </a:lnTo>
                <a:lnTo>
                  <a:pt x="168807" y="110883"/>
                </a:lnTo>
                <a:lnTo>
                  <a:pt x="169649" y="113916"/>
                </a:lnTo>
                <a:lnTo>
                  <a:pt x="171163" y="117844"/>
                </a:lnTo>
                <a:lnTo>
                  <a:pt x="173125" y="122367"/>
                </a:lnTo>
                <a:lnTo>
                  <a:pt x="177844" y="132472"/>
                </a:lnTo>
                <a:lnTo>
                  <a:pt x="183117" y="143314"/>
                </a:lnTo>
                <a:lnTo>
                  <a:pt x="185857" y="147920"/>
                </a:lnTo>
                <a:lnTo>
                  <a:pt x="188636" y="151942"/>
                </a:lnTo>
                <a:lnTo>
                  <a:pt x="191440" y="155577"/>
                </a:lnTo>
                <a:lnTo>
                  <a:pt x="193310" y="159905"/>
                </a:lnTo>
                <a:lnTo>
                  <a:pt x="194557" y="164695"/>
                </a:lnTo>
                <a:lnTo>
                  <a:pt x="195388" y="169793"/>
                </a:lnTo>
                <a:lnTo>
                  <a:pt x="195942" y="174145"/>
                </a:lnTo>
                <a:lnTo>
                  <a:pt x="196312" y="177999"/>
                </a:lnTo>
                <a:lnTo>
                  <a:pt x="196558" y="181520"/>
                </a:lnTo>
                <a:lnTo>
                  <a:pt x="196722" y="184820"/>
                </a:lnTo>
                <a:lnTo>
                  <a:pt x="196905" y="191027"/>
                </a:lnTo>
                <a:lnTo>
                  <a:pt x="197906" y="194016"/>
                </a:lnTo>
                <a:lnTo>
                  <a:pt x="201558" y="199876"/>
                </a:lnTo>
                <a:lnTo>
                  <a:pt x="204419" y="203980"/>
                </a:lnTo>
                <a:lnTo>
                  <a:pt x="205772" y="204556"/>
                </a:lnTo>
                <a:lnTo>
                  <a:pt x="212229" y="205367"/>
                </a:lnTo>
                <a:lnTo>
                  <a:pt x="217449" y="205556"/>
                </a:lnTo>
                <a:lnTo>
                  <a:pt x="222768" y="20570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4"/>
          <p:cNvSpPr/>
          <p:nvPr/>
        </p:nvSpPr>
        <p:spPr>
          <a:xfrm>
            <a:off x="3366911" y="3266122"/>
            <a:ext cx="133527" cy="111444"/>
          </a:xfrm>
          <a:custGeom>
            <a:avLst/>
            <a:gdLst/>
            <a:ahLst/>
            <a:cxnLst/>
            <a:rect l="0" t="0" r="0" b="0"/>
            <a:pathLst>
              <a:path w="133527" h="111444">
                <a:moveTo>
                  <a:pt x="4939" y="0"/>
                </a:moveTo>
                <a:lnTo>
                  <a:pt x="388" y="4551"/>
                </a:lnTo>
                <a:lnTo>
                  <a:pt x="0" y="5892"/>
                </a:lnTo>
                <a:lnTo>
                  <a:pt x="693" y="6785"/>
                </a:lnTo>
                <a:lnTo>
                  <a:pt x="4100" y="8219"/>
                </a:lnTo>
                <a:lnTo>
                  <a:pt x="4566" y="10956"/>
                </a:lnTo>
                <a:lnTo>
                  <a:pt x="4690" y="13019"/>
                </a:lnTo>
                <a:lnTo>
                  <a:pt x="6678" y="14394"/>
                </a:lnTo>
                <a:lnTo>
                  <a:pt x="9908" y="15311"/>
                </a:lnTo>
                <a:lnTo>
                  <a:pt x="19678" y="16783"/>
                </a:lnTo>
                <a:lnTo>
                  <a:pt x="23554" y="19524"/>
                </a:lnTo>
                <a:lnTo>
                  <a:pt x="25922" y="21589"/>
                </a:lnTo>
                <a:lnTo>
                  <a:pt x="28453" y="23917"/>
                </a:lnTo>
                <a:lnTo>
                  <a:pt x="33804" y="29045"/>
                </a:lnTo>
                <a:lnTo>
                  <a:pt x="59238" y="54305"/>
                </a:lnTo>
                <a:lnTo>
                  <a:pt x="62093" y="56206"/>
                </a:lnTo>
                <a:lnTo>
                  <a:pt x="64949" y="57473"/>
                </a:lnTo>
                <a:lnTo>
                  <a:pt x="67806" y="58318"/>
                </a:lnTo>
                <a:lnTo>
                  <a:pt x="70662" y="59833"/>
                </a:lnTo>
                <a:lnTo>
                  <a:pt x="73520" y="61797"/>
                </a:lnTo>
                <a:lnTo>
                  <a:pt x="76376" y="64058"/>
                </a:lnTo>
                <a:lnTo>
                  <a:pt x="79234" y="66518"/>
                </a:lnTo>
                <a:lnTo>
                  <a:pt x="82091" y="69110"/>
                </a:lnTo>
                <a:lnTo>
                  <a:pt x="87806" y="74531"/>
                </a:lnTo>
                <a:lnTo>
                  <a:pt x="93521" y="80115"/>
                </a:lnTo>
                <a:lnTo>
                  <a:pt x="96378" y="81985"/>
                </a:lnTo>
                <a:lnTo>
                  <a:pt x="99236" y="83232"/>
                </a:lnTo>
                <a:lnTo>
                  <a:pt x="102093" y="84063"/>
                </a:lnTo>
                <a:lnTo>
                  <a:pt x="103999" y="85569"/>
                </a:lnTo>
                <a:lnTo>
                  <a:pt x="105268" y="87526"/>
                </a:lnTo>
                <a:lnTo>
                  <a:pt x="106115" y="89784"/>
                </a:lnTo>
                <a:lnTo>
                  <a:pt x="107632" y="92241"/>
                </a:lnTo>
                <a:lnTo>
                  <a:pt x="109596" y="94831"/>
                </a:lnTo>
                <a:lnTo>
                  <a:pt x="111858" y="97511"/>
                </a:lnTo>
                <a:lnTo>
                  <a:pt x="114318" y="99297"/>
                </a:lnTo>
                <a:lnTo>
                  <a:pt x="116910" y="100488"/>
                </a:lnTo>
                <a:lnTo>
                  <a:pt x="119592" y="101282"/>
                </a:lnTo>
                <a:lnTo>
                  <a:pt x="122332" y="102764"/>
                </a:lnTo>
                <a:lnTo>
                  <a:pt x="125110" y="104704"/>
                </a:lnTo>
                <a:lnTo>
                  <a:pt x="133526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55"/>
          <p:cNvSpPr/>
          <p:nvPr/>
        </p:nvSpPr>
        <p:spPr>
          <a:xfrm>
            <a:off x="3346132" y="3249082"/>
            <a:ext cx="154306" cy="102766"/>
          </a:xfrm>
          <a:custGeom>
            <a:avLst/>
            <a:gdLst/>
            <a:ahLst/>
            <a:cxnLst/>
            <a:rect l="0" t="0" r="0" b="0"/>
            <a:pathLst>
              <a:path w="154306" h="102766">
                <a:moveTo>
                  <a:pt x="154305" y="8468"/>
                </a:moveTo>
                <a:lnTo>
                  <a:pt x="146086" y="248"/>
                </a:lnTo>
                <a:lnTo>
                  <a:pt x="141286" y="0"/>
                </a:lnTo>
                <a:lnTo>
                  <a:pt x="138958" y="917"/>
                </a:lnTo>
                <a:lnTo>
                  <a:pt x="136454" y="2481"/>
                </a:lnTo>
                <a:lnTo>
                  <a:pt x="133832" y="4477"/>
                </a:lnTo>
                <a:lnTo>
                  <a:pt x="131131" y="6760"/>
                </a:lnTo>
                <a:lnTo>
                  <a:pt x="128378" y="9234"/>
                </a:lnTo>
                <a:lnTo>
                  <a:pt x="122779" y="14523"/>
                </a:lnTo>
                <a:lnTo>
                  <a:pt x="104022" y="33066"/>
                </a:lnTo>
                <a:lnTo>
                  <a:pt x="98875" y="37249"/>
                </a:lnTo>
                <a:lnTo>
                  <a:pt x="93540" y="40990"/>
                </a:lnTo>
                <a:lnTo>
                  <a:pt x="88077" y="44437"/>
                </a:lnTo>
                <a:lnTo>
                  <a:pt x="83483" y="48639"/>
                </a:lnTo>
                <a:lnTo>
                  <a:pt x="79468" y="53347"/>
                </a:lnTo>
                <a:lnTo>
                  <a:pt x="75838" y="58389"/>
                </a:lnTo>
                <a:lnTo>
                  <a:pt x="71514" y="62704"/>
                </a:lnTo>
                <a:lnTo>
                  <a:pt x="66726" y="66533"/>
                </a:lnTo>
                <a:lnTo>
                  <a:pt x="61629" y="70038"/>
                </a:lnTo>
                <a:lnTo>
                  <a:pt x="57279" y="73327"/>
                </a:lnTo>
                <a:lnTo>
                  <a:pt x="53426" y="76472"/>
                </a:lnTo>
                <a:lnTo>
                  <a:pt x="49904" y="79521"/>
                </a:lnTo>
                <a:lnTo>
                  <a:pt x="45652" y="82507"/>
                </a:lnTo>
                <a:lnTo>
                  <a:pt x="40912" y="85450"/>
                </a:lnTo>
                <a:lnTo>
                  <a:pt x="35848" y="88364"/>
                </a:lnTo>
                <a:lnTo>
                  <a:pt x="31518" y="90307"/>
                </a:lnTo>
                <a:lnTo>
                  <a:pt x="27680" y="91602"/>
                </a:lnTo>
                <a:lnTo>
                  <a:pt x="24168" y="92465"/>
                </a:lnTo>
                <a:lnTo>
                  <a:pt x="21827" y="93994"/>
                </a:lnTo>
                <a:lnTo>
                  <a:pt x="20267" y="95965"/>
                </a:lnTo>
                <a:lnTo>
                  <a:pt x="19226" y="98232"/>
                </a:lnTo>
                <a:lnTo>
                  <a:pt x="16627" y="99743"/>
                </a:lnTo>
                <a:lnTo>
                  <a:pt x="12990" y="100750"/>
                </a:lnTo>
                <a:lnTo>
                  <a:pt x="0" y="1027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5737859" y="2734662"/>
            <a:ext cx="2837499" cy="1765901"/>
            <a:chOff x="5737859" y="2734662"/>
            <a:chExt cx="2837499" cy="1765901"/>
          </a:xfrm>
        </p:grpSpPr>
        <p:sp>
          <p:nvSpPr>
            <p:cNvPr id="39" name="SMARTPenAnnotation456"/>
            <p:cNvSpPr/>
            <p:nvPr/>
          </p:nvSpPr>
          <p:spPr>
            <a:xfrm>
              <a:off x="5986462" y="2923222"/>
              <a:ext cx="42864" cy="282893"/>
            </a:xfrm>
            <a:custGeom>
              <a:avLst/>
              <a:gdLst/>
              <a:ahLst/>
              <a:cxnLst/>
              <a:rect l="0" t="0" r="0" b="0"/>
              <a:pathLst>
                <a:path w="42864" h="282893">
                  <a:moveTo>
                    <a:pt x="0" y="0"/>
                  </a:moveTo>
                  <a:lnTo>
                    <a:pt x="0" y="12770"/>
                  </a:lnTo>
                  <a:lnTo>
                    <a:pt x="953" y="15181"/>
                  </a:lnTo>
                  <a:lnTo>
                    <a:pt x="2540" y="17741"/>
                  </a:lnTo>
                  <a:lnTo>
                    <a:pt x="4551" y="20400"/>
                  </a:lnTo>
                  <a:lnTo>
                    <a:pt x="5892" y="23125"/>
                  </a:lnTo>
                  <a:lnTo>
                    <a:pt x="6785" y="25894"/>
                  </a:lnTo>
                  <a:lnTo>
                    <a:pt x="7778" y="32464"/>
                  </a:lnTo>
                  <a:lnTo>
                    <a:pt x="8043" y="36882"/>
                  </a:lnTo>
                  <a:lnTo>
                    <a:pt x="8219" y="41733"/>
                  </a:lnTo>
                  <a:lnTo>
                    <a:pt x="9290" y="46872"/>
                  </a:lnTo>
                  <a:lnTo>
                    <a:pt x="10956" y="52203"/>
                  </a:lnTo>
                  <a:lnTo>
                    <a:pt x="13019" y="57662"/>
                  </a:lnTo>
                  <a:lnTo>
                    <a:pt x="14394" y="63206"/>
                  </a:lnTo>
                  <a:lnTo>
                    <a:pt x="15311" y="68808"/>
                  </a:lnTo>
                  <a:lnTo>
                    <a:pt x="15923" y="74447"/>
                  </a:lnTo>
                  <a:lnTo>
                    <a:pt x="16330" y="80111"/>
                  </a:lnTo>
                  <a:lnTo>
                    <a:pt x="16602" y="85792"/>
                  </a:lnTo>
                  <a:lnTo>
                    <a:pt x="16904" y="97185"/>
                  </a:lnTo>
                  <a:lnTo>
                    <a:pt x="17145" y="202778"/>
                  </a:lnTo>
                  <a:lnTo>
                    <a:pt x="18097" y="208528"/>
                  </a:lnTo>
                  <a:lnTo>
                    <a:pt x="19685" y="214266"/>
                  </a:lnTo>
                  <a:lnTo>
                    <a:pt x="21696" y="219997"/>
                  </a:lnTo>
                  <a:lnTo>
                    <a:pt x="23037" y="225722"/>
                  </a:lnTo>
                  <a:lnTo>
                    <a:pt x="23930" y="231444"/>
                  </a:lnTo>
                  <a:lnTo>
                    <a:pt x="24526" y="237163"/>
                  </a:lnTo>
                  <a:lnTo>
                    <a:pt x="25876" y="241929"/>
                  </a:lnTo>
                  <a:lnTo>
                    <a:pt x="27728" y="246059"/>
                  </a:lnTo>
                  <a:lnTo>
                    <a:pt x="29915" y="249764"/>
                  </a:lnTo>
                  <a:lnTo>
                    <a:pt x="31374" y="253187"/>
                  </a:lnTo>
                  <a:lnTo>
                    <a:pt x="32346" y="256421"/>
                  </a:lnTo>
                  <a:lnTo>
                    <a:pt x="33906" y="263905"/>
                  </a:lnTo>
                  <a:lnTo>
                    <a:pt x="34177" y="269753"/>
                  </a:lnTo>
                  <a:lnTo>
                    <a:pt x="35167" y="272228"/>
                  </a:lnTo>
                  <a:lnTo>
                    <a:pt x="36780" y="274830"/>
                  </a:lnTo>
                  <a:lnTo>
                    <a:pt x="42863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457"/>
            <p:cNvSpPr/>
            <p:nvPr/>
          </p:nvSpPr>
          <p:spPr>
            <a:xfrm>
              <a:off x="6080759" y="2948950"/>
              <a:ext cx="162879" cy="265382"/>
            </a:xfrm>
            <a:custGeom>
              <a:avLst/>
              <a:gdLst/>
              <a:ahLst/>
              <a:cxnLst/>
              <a:rect l="0" t="0" r="0" b="0"/>
              <a:pathLst>
                <a:path w="162879" h="265382">
                  <a:moveTo>
                    <a:pt x="0" y="25707"/>
                  </a:moveTo>
                  <a:lnTo>
                    <a:pt x="0" y="21156"/>
                  </a:lnTo>
                  <a:lnTo>
                    <a:pt x="953" y="19816"/>
                  </a:lnTo>
                  <a:lnTo>
                    <a:pt x="2541" y="18922"/>
                  </a:lnTo>
                  <a:lnTo>
                    <a:pt x="7382" y="17487"/>
                  </a:lnTo>
                  <a:lnTo>
                    <a:pt x="10584" y="14752"/>
                  </a:lnTo>
                  <a:lnTo>
                    <a:pt x="12771" y="12688"/>
                  </a:lnTo>
                  <a:lnTo>
                    <a:pt x="15182" y="11313"/>
                  </a:lnTo>
                  <a:lnTo>
                    <a:pt x="17742" y="10396"/>
                  </a:lnTo>
                  <a:lnTo>
                    <a:pt x="20401" y="9785"/>
                  </a:lnTo>
                  <a:lnTo>
                    <a:pt x="23125" y="8425"/>
                  </a:lnTo>
                  <a:lnTo>
                    <a:pt x="25895" y="6565"/>
                  </a:lnTo>
                  <a:lnTo>
                    <a:pt x="28694" y="4373"/>
                  </a:lnTo>
                  <a:lnTo>
                    <a:pt x="31512" y="2912"/>
                  </a:lnTo>
                  <a:lnTo>
                    <a:pt x="34343" y="1938"/>
                  </a:lnTo>
                  <a:lnTo>
                    <a:pt x="37183" y="1288"/>
                  </a:lnTo>
                  <a:lnTo>
                    <a:pt x="40029" y="855"/>
                  </a:lnTo>
                  <a:lnTo>
                    <a:pt x="42879" y="567"/>
                  </a:lnTo>
                  <a:lnTo>
                    <a:pt x="45731" y="374"/>
                  </a:lnTo>
                  <a:lnTo>
                    <a:pt x="49538" y="246"/>
                  </a:lnTo>
                  <a:lnTo>
                    <a:pt x="66795" y="40"/>
                  </a:lnTo>
                  <a:lnTo>
                    <a:pt x="79657" y="0"/>
                  </a:lnTo>
                  <a:lnTo>
                    <a:pt x="82633" y="949"/>
                  </a:lnTo>
                  <a:lnTo>
                    <a:pt x="85568" y="2534"/>
                  </a:lnTo>
                  <a:lnTo>
                    <a:pt x="88479" y="4543"/>
                  </a:lnTo>
                  <a:lnTo>
                    <a:pt x="92323" y="5883"/>
                  </a:lnTo>
                  <a:lnTo>
                    <a:pt x="96792" y="6776"/>
                  </a:lnTo>
                  <a:lnTo>
                    <a:pt x="101676" y="7371"/>
                  </a:lnTo>
                  <a:lnTo>
                    <a:pt x="105884" y="8721"/>
                  </a:lnTo>
                  <a:lnTo>
                    <a:pt x="109642" y="10573"/>
                  </a:lnTo>
                  <a:lnTo>
                    <a:pt x="113100" y="12760"/>
                  </a:lnTo>
                  <a:lnTo>
                    <a:pt x="115405" y="15171"/>
                  </a:lnTo>
                  <a:lnTo>
                    <a:pt x="116942" y="17730"/>
                  </a:lnTo>
                  <a:lnTo>
                    <a:pt x="117966" y="20389"/>
                  </a:lnTo>
                  <a:lnTo>
                    <a:pt x="121645" y="25884"/>
                  </a:lnTo>
                  <a:lnTo>
                    <a:pt x="126455" y="31501"/>
                  </a:lnTo>
                  <a:lnTo>
                    <a:pt x="131767" y="37172"/>
                  </a:lnTo>
                  <a:lnTo>
                    <a:pt x="134518" y="40970"/>
                  </a:lnTo>
                  <a:lnTo>
                    <a:pt x="137304" y="45407"/>
                  </a:lnTo>
                  <a:lnTo>
                    <a:pt x="140113" y="50271"/>
                  </a:lnTo>
                  <a:lnTo>
                    <a:pt x="143236" y="58214"/>
                  </a:lnTo>
                  <a:lnTo>
                    <a:pt x="144623" y="65872"/>
                  </a:lnTo>
                  <a:lnTo>
                    <a:pt x="144993" y="70581"/>
                  </a:lnTo>
                  <a:lnTo>
                    <a:pt x="145240" y="75626"/>
                  </a:lnTo>
                  <a:lnTo>
                    <a:pt x="145514" y="86311"/>
                  </a:lnTo>
                  <a:lnTo>
                    <a:pt x="145690" y="104141"/>
                  </a:lnTo>
                  <a:lnTo>
                    <a:pt x="144752" y="108477"/>
                  </a:lnTo>
                  <a:lnTo>
                    <a:pt x="143174" y="113272"/>
                  </a:lnTo>
                  <a:lnTo>
                    <a:pt x="141170" y="118374"/>
                  </a:lnTo>
                  <a:lnTo>
                    <a:pt x="138881" y="123680"/>
                  </a:lnTo>
                  <a:lnTo>
                    <a:pt x="133798" y="134655"/>
                  </a:lnTo>
                  <a:lnTo>
                    <a:pt x="125581" y="151545"/>
                  </a:lnTo>
                  <a:lnTo>
                    <a:pt x="123726" y="157224"/>
                  </a:lnTo>
                  <a:lnTo>
                    <a:pt x="122489" y="162915"/>
                  </a:lnTo>
                  <a:lnTo>
                    <a:pt x="121665" y="168614"/>
                  </a:lnTo>
                  <a:lnTo>
                    <a:pt x="119210" y="173366"/>
                  </a:lnTo>
                  <a:lnTo>
                    <a:pt x="115668" y="177486"/>
                  </a:lnTo>
                  <a:lnTo>
                    <a:pt x="111402" y="181186"/>
                  </a:lnTo>
                  <a:lnTo>
                    <a:pt x="107606" y="185557"/>
                  </a:lnTo>
                  <a:lnTo>
                    <a:pt x="104123" y="190376"/>
                  </a:lnTo>
                  <a:lnTo>
                    <a:pt x="100848" y="195494"/>
                  </a:lnTo>
                  <a:lnTo>
                    <a:pt x="97712" y="200811"/>
                  </a:lnTo>
                  <a:lnTo>
                    <a:pt x="94669" y="206260"/>
                  </a:lnTo>
                  <a:lnTo>
                    <a:pt x="91688" y="211798"/>
                  </a:lnTo>
                  <a:lnTo>
                    <a:pt x="88748" y="216443"/>
                  </a:lnTo>
                  <a:lnTo>
                    <a:pt x="85835" y="220492"/>
                  </a:lnTo>
                  <a:lnTo>
                    <a:pt x="82941" y="224144"/>
                  </a:lnTo>
                  <a:lnTo>
                    <a:pt x="80059" y="227531"/>
                  </a:lnTo>
                  <a:lnTo>
                    <a:pt x="77186" y="230741"/>
                  </a:lnTo>
                  <a:lnTo>
                    <a:pt x="71453" y="236848"/>
                  </a:lnTo>
                  <a:lnTo>
                    <a:pt x="65729" y="242738"/>
                  </a:lnTo>
                  <a:lnTo>
                    <a:pt x="62870" y="244689"/>
                  </a:lnTo>
                  <a:lnTo>
                    <a:pt x="60011" y="245990"/>
                  </a:lnTo>
                  <a:lnTo>
                    <a:pt x="57152" y="246858"/>
                  </a:lnTo>
                  <a:lnTo>
                    <a:pt x="55247" y="248388"/>
                  </a:lnTo>
                  <a:lnTo>
                    <a:pt x="53976" y="250361"/>
                  </a:lnTo>
                  <a:lnTo>
                    <a:pt x="51479" y="257047"/>
                  </a:lnTo>
                  <a:lnTo>
                    <a:pt x="51449" y="261680"/>
                  </a:lnTo>
                  <a:lnTo>
                    <a:pt x="52397" y="263033"/>
                  </a:lnTo>
                  <a:lnTo>
                    <a:pt x="53982" y="263934"/>
                  </a:lnTo>
                  <a:lnTo>
                    <a:pt x="58282" y="264936"/>
                  </a:lnTo>
                  <a:lnTo>
                    <a:pt x="63369" y="265381"/>
                  </a:lnTo>
                  <a:lnTo>
                    <a:pt x="65106" y="264547"/>
                  </a:lnTo>
                  <a:lnTo>
                    <a:pt x="66264" y="263039"/>
                  </a:lnTo>
                  <a:lnTo>
                    <a:pt x="67036" y="261081"/>
                  </a:lnTo>
                  <a:lnTo>
                    <a:pt x="68504" y="259775"/>
                  </a:lnTo>
                  <a:lnTo>
                    <a:pt x="70434" y="258905"/>
                  </a:lnTo>
                  <a:lnTo>
                    <a:pt x="75119" y="257938"/>
                  </a:lnTo>
                  <a:lnTo>
                    <a:pt x="77702" y="257681"/>
                  </a:lnTo>
                  <a:lnTo>
                    <a:pt x="80376" y="257508"/>
                  </a:lnTo>
                  <a:lnTo>
                    <a:pt x="83112" y="256441"/>
                  </a:lnTo>
                  <a:lnTo>
                    <a:pt x="85888" y="254777"/>
                  </a:lnTo>
                  <a:lnTo>
                    <a:pt x="88692" y="252716"/>
                  </a:lnTo>
                  <a:lnTo>
                    <a:pt x="91513" y="251341"/>
                  </a:lnTo>
                  <a:lnTo>
                    <a:pt x="94346" y="250425"/>
                  </a:lnTo>
                  <a:lnTo>
                    <a:pt x="97188" y="249814"/>
                  </a:lnTo>
                  <a:lnTo>
                    <a:pt x="100987" y="249407"/>
                  </a:lnTo>
                  <a:lnTo>
                    <a:pt x="105425" y="249135"/>
                  </a:lnTo>
                  <a:lnTo>
                    <a:pt x="110288" y="248954"/>
                  </a:lnTo>
                  <a:lnTo>
                    <a:pt x="114483" y="247881"/>
                  </a:lnTo>
                  <a:lnTo>
                    <a:pt x="118232" y="246213"/>
                  </a:lnTo>
                  <a:lnTo>
                    <a:pt x="121684" y="244149"/>
                  </a:lnTo>
                  <a:lnTo>
                    <a:pt x="124938" y="242772"/>
                  </a:lnTo>
                  <a:lnTo>
                    <a:pt x="128060" y="241855"/>
                  </a:lnTo>
                  <a:lnTo>
                    <a:pt x="131093" y="241243"/>
                  </a:lnTo>
                  <a:lnTo>
                    <a:pt x="134068" y="240835"/>
                  </a:lnTo>
                  <a:lnTo>
                    <a:pt x="137004" y="240563"/>
                  </a:lnTo>
                  <a:lnTo>
                    <a:pt x="139914" y="240382"/>
                  </a:lnTo>
                  <a:lnTo>
                    <a:pt x="142806" y="239309"/>
                  </a:lnTo>
                  <a:lnTo>
                    <a:pt x="145687" y="237641"/>
                  </a:lnTo>
                  <a:lnTo>
                    <a:pt x="148560" y="235576"/>
                  </a:lnTo>
                  <a:lnTo>
                    <a:pt x="151428" y="234200"/>
                  </a:lnTo>
                  <a:lnTo>
                    <a:pt x="154292" y="233282"/>
                  </a:lnTo>
                  <a:lnTo>
                    <a:pt x="157154" y="232671"/>
                  </a:lnTo>
                  <a:lnTo>
                    <a:pt x="159062" y="231310"/>
                  </a:lnTo>
                  <a:lnTo>
                    <a:pt x="160334" y="229451"/>
                  </a:lnTo>
                  <a:lnTo>
                    <a:pt x="162878" y="2228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458"/>
            <p:cNvSpPr/>
            <p:nvPr/>
          </p:nvSpPr>
          <p:spPr>
            <a:xfrm>
              <a:off x="6252209" y="2846111"/>
              <a:ext cx="240032" cy="136756"/>
            </a:xfrm>
            <a:custGeom>
              <a:avLst/>
              <a:gdLst/>
              <a:ahLst/>
              <a:cxnLst/>
              <a:rect l="0" t="0" r="0" b="0"/>
              <a:pathLst>
                <a:path w="240032" h="136756">
                  <a:moveTo>
                    <a:pt x="0" y="42821"/>
                  </a:moveTo>
                  <a:lnTo>
                    <a:pt x="0" y="38270"/>
                  </a:lnTo>
                  <a:lnTo>
                    <a:pt x="953" y="36930"/>
                  </a:lnTo>
                  <a:lnTo>
                    <a:pt x="2541" y="36036"/>
                  </a:lnTo>
                  <a:lnTo>
                    <a:pt x="4552" y="35440"/>
                  </a:lnTo>
                  <a:lnTo>
                    <a:pt x="5892" y="34091"/>
                  </a:lnTo>
                  <a:lnTo>
                    <a:pt x="6786" y="32238"/>
                  </a:lnTo>
                  <a:lnTo>
                    <a:pt x="7382" y="30051"/>
                  </a:lnTo>
                  <a:lnTo>
                    <a:pt x="8731" y="27640"/>
                  </a:lnTo>
                  <a:lnTo>
                    <a:pt x="10584" y="25080"/>
                  </a:lnTo>
                  <a:lnTo>
                    <a:pt x="12771" y="22422"/>
                  </a:lnTo>
                  <a:lnTo>
                    <a:pt x="16134" y="20649"/>
                  </a:lnTo>
                  <a:lnTo>
                    <a:pt x="20281" y="19467"/>
                  </a:lnTo>
                  <a:lnTo>
                    <a:pt x="24951" y="18679"/>
                  </a:lnTo>
                  <a:lnTo>
                    <a:pt x="29016" y="17202"/>
                  </a:lnTo>
                  <a:lnTo>
                    <a:pt x="36074" y="13020"/>
                  </a:lnTo>
                  <a:lnTo>
                    <a:pt x="40242" y="10571"/>
                  </a:lnTo>
                  <a:lnTo>
                    <a:pt x="44926" y="7986"/>
                  </a:lnTo>
                  <a:lnTo>
                    <a:pt x="49953" y="5310"/>
                  </a:lnTo>
                  <a:lnTo>
                    <a:pt x="55210" y="3526"/>
                  </a:lnTo>
                  <a:lnTo>
                    <a:pt x="60619" y="2337"/>
                  </a:lnTo>
                  <a:lnTo>
                    <a:pt x="66130" y="1544"/>
                  </a:lnTo>
                  <a:lnTo>
                    <a:pt x="71710" y="1016"/>
                  </a:lnTo>
                  <a:lnTo>
                    <a:pt x="77334" y="663"/>
                  </a:lnTo>
                  <a:lnTo>
                    <a:pt x="88664" y="272"/>
                  </a:lnTo>
                  <a:lnTo>
                    <a:pt x="112618" y="0"/>
                  </a:lnTo>
                  <a:lnTo>
                    <a:pt x="116036" y="939"/>
                  </a:lnTo>
                  <a:lnTo>
                    <a:pt x="122375" y="4522"/>
                  </a:lnTo>
                  <a:lnTo>
                    <a:pt x="128313" y="8692"/>
                  </a:lnTo>
                  <a:lnTo>
                    <a:pt x="132593" y="12730"/>
                  </a:lnTo>
                  <a:lnTo>
                    <a:pt x="140358" y="20358"/>
                  </a:lnTo>
                  <a:lnTo>
                    <a:pt x="141197" y="24036"/>
                  </a:lnTo>
                  <a:lnTo>
                    <a:pt x="140804" y="28393"/>
                  </a:lnTo>
                  <a:lnTo>
                    <a:pt x="139589" y="33202"/>
                  </a:lnTo>
                  <a:lnTo>
                    <a:pt x="138780" y="37361"/>
                  </a:lnTo>
                  <a:lnTo>
                    <a:pt x="138240" y="41086"/>
                  </a:lnTo>
                  <a:lnTo>
                    <a:pt x="137880" y="44522"/>
                  </a:lnTo>
                  <a:lnTo>
                    <a:pt x="136688" y="48718"/>
                  </a:lnTo>
                  <a:lnTo>
                    <a:pt x="134941" y="53419"/>
                  </a:lnTo>
                  <a:lnTo>
                    <a:pt x="132823" y="58459"/>
                  </a:lnTo>
                  <a:lnTo>
                    <a:pt x="130459" y="62772"/>
                  </a:lnTo>
                  <a:lnTo>
                    <a:pt x="127930" y="66599"/>
                  </a:lnTo>
                  <a:lnTo>
                    <a:pt x="125292" y="70103"/>
                  </a:lnTo>
                  <a:lnTo>
                    <a:pt x="122581" y="74344"/>
                  </a:lnTo>
                  <a:lnTo>
                    <a:pt x="119821" y="79076"/>
                  </a:lnTo>
                  <a:lnTo>
                    <a:pt x="117028" y="84136"/>
                  </a:lnTo>
                  <a:lnTo>
                    <a:pt x="114214" y="88462"/>
                  </a:lnTo>
                  <a:lnTo>
                    <a:pt x="111385" y="92298"/>
                  </a:lnTo>
                  <a:lnTo>
                    <a:pt x="108547" y="95809"/>
                  </a:lnTo>
                  <a:lnTo>
                    <a:pt x="106655" y="99101"/>
                  </a:lnTo>
                  <a:lnTo>
                    <a:pt x="105394" y="102249"/>
                  </a:lnTo>
                  <a:lnTo>
                    <a:pt x="104552" y="105299"/>
                  </a:lnTo>
                  <a:lnTo>
                    <a:pt x="103992" y="108286"/>
                  </a:lnTo>
                  <a:lnTo>
                    <a:pt x="103618" y="111229"/>
                  </a:lnTo>
                  <a:lnTo>
                    <a:pt x="103018" y="118246"/>
                  </a:lnTo>
                  <a:lnTo>
                    <a:pt x="105476" y="121746"/>
                  </a:lnTo>
                  <a:lnTo>
                    <a:pt x="107465" y="124013"/>
                  </a:lnTo>
                  <a:lnTo>
                    <a:pt x="109744" y="125524"/>
                  </a:lnTo>
                  <a:lnTo>
                    <a:pt x="116549" y="127651"/>
                  </a:lnTo>
                  <a:lnTo>
                    <a:pt x="118475" y="128148"/>
                  </a:lnTo>
                  <a:lnTo>
                    <a:pt x="121871" y="130909"/>
                  </a:lnTo>
                  <a:lnTo>
                    <a:pt x="124110" y="132979"/>
                  </a:lnTo>
                  <a:lnTo>
                    <a:pt x="127508" y="134359"/>
                  </a:lnTo>
                  <a:lnTo>
                    <a:pt x="131678" y="135279"/>
                  </a:lnTo>
                  <a:lnTo>
                    <a:pt x="136363" y="135892"/>
                  </a:lnTo>
                  <a:lnTo>
                    <a:pt x="141391" y="136301"/>
                  </a:lnTo>
                  <a:lnTo>
                    <a:pt x="146649" y="136573"/>
                  </a:lnTo>
                  <a:lnTo>
                    <a:pt x="152058" y="136755"/>
                  </a:lnTo>
                  <a:lnTo>
                    <a:pt x="157570" y="135924"/>
                  </a:lnTo>
                  <a:lnTo>
                    <a:pt x="163150" y="134417"/>
                  </a:lnTo>
                  <a:lnTo>
                    <a:pt x="168774" y="132460"/>
                  </a:lnTo>
                  <a:lnTo>
                    <a:pt x="174429" y="131155"/>
                  </a:lnTo>
                  <a:lnTo>
                    <a:pt x="180104" y="130286"/>
                  </a:lnTo>
                  <a:lnTo>
                    <a:pt x="185792" y="129706"/>
                  </a:lnTo>
                  <a:lnTo>
                    <a:pt x="191489" y="129319"/>
                  </a:lnTo>
                  <a:lnTo>
                    <a:pt x="197192" y="129061"/>
                  </a:lnTo>
                  <a:lnTo>
                    <a:pt x="202899" y="128890"/>
                  </a:lnTo>
                  <a:lnTo>
                    <a:pt x="208609" y="127823"/>
                  </a:lnTo>
                  <a:lnTo>
                    <a:pt x="214320" y="126159"/>
                  </a:lnTo>
                  <a:lnTo>
                    <a:pt x="220033" y="124097"/>
                  </a:lnTo>
                  <a:lnTo>
                    <a:pt x="224794" y="122723"/>
                  </a:lnTo>
                  <a:lnTo>
                    <a:pt x="228920" y="121806"/>
                  </a:lnTo>
                  <a:lnTo>
                    <a:pt x="240031" y="11997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459"/>
            <p:cNvSpPr/>
            <p:nvPr/>
          </p:nvSpPr>
          <p:spPr>
            <a:xfrm>
              <a:off x="6577965" y="3077527"/>
              <a:ext cx="222886" cy="17146"/>
            </a:xfrm>
            <a:custGeom>
              <a:avLst/>
              <a:gdLst/>
              <a:ahLst/>
              <a:cxnLst/>
              <a:rect l="0" t="0" r="0" b="0"/>
              <a:pathLst>
                <a:path w="222886" h="17146">
                  <a:moveTo>
                    <a:pt x="0" y="17145"/>
                  </a:moveTo>
                  <a:lnTo>
                    <a:pt x="7381" y="9764"/>
                  </a:lnTo>
                  <a:lnTo>
                    <a:pt x="8730" y="9367"/>
                  </a:lnTo>
                  <a:lnTo>
                    <a:pt x="12770" y="8925"/>
                  </a:lnTo>
                  <a:lnTo>
                    <a:pt x="16133" y="8808"/>
                  </a:lnTo>
                  <a:lnTo>
                    <a:pt x="32678" y="8619"/>
                  </a:lnTo>
                  <a:lnTo>
                    <a:pt x="36073" y="8604"/>
                  </a:lnTo>
                  <a:lnTo>
                    <a:pt x="40241" y="7641"/>
                  </a:lnTo>
                  <a:lnTo>
                    <a:pt x="44925" y="6046"/>
                  </a:lnTo>
                  <a:lnTo>
                    <a:pt x="49952" y="4031"/>
                  </a:lnTo>
                  <a:lnTo>
                    <a:pt x="55209" y="2687"/>
                  </a:lnTo>
                  <a:lnTo>
                    <a:pt x="60618" y="1792"/>
                  </a:lnTo>
                  <a:lnTo>
                    <a:pt x="66129" y="1194"/>
                  </a:lnTo>
                  <a:lnTo>
                    <a:pt x="71709" y="796"/>
                  </a:lnTo>
                  <a:lnTo>
                    <a:pt x="77333" y="531"/>
                  </a:lnTo>
                  <a:lnTo>
                    <a:pt x="88662" y="236"/>
                  </a:lnTo>
                  <a:lnTo>
                    <a:pt x="22288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460"/>
            <p:cNvSpPr/>
            <p:nvPr/>
          </p:nvSpPr>
          <p:spPr>
            <a:xfrm>
              <a:off x="6637972" y="3000375"/>
              <a:ext cx="68581" cy="214313"/>
            </a:xfrm>
            <a:custGeom>
              <a:avLst/>
              <a:gdLst/>
              <a:ahLst/>
              <a:cxnLst/>
              <a:rect l="0" t="0" r="0" b="0"/>
              <a:pathLst>
                <a:path w="68581" h="214313">
                  <a:moveTo>
                    <a:pt x="0" y="0"/>
                  </a:moveTo>
                  <a:lnTo>
                    <a:pt x="0" y="53104"/>
                  </a:lnTo>
                  <a:lnTo>
                    <a:pt x="953" y="57310"/>
                  </a:lnTo>
                  <a:lnTo>
                    <a:pt x="2540" y="62019"/>
                  </a:lnTo>
                  <a:lnTo>
                    <a:pt x="4551" y="67063"/>
                  </a:lnTo>
                  <a:lnTo>
                    <a:pt x="5892" y="72331"/>
                  </a:lnTo>
                  <a:lnTo>
                    <a:pt x="6785" y="77748"/>
                  </a:lnTo>
                  <a:lnTo>
                    <a:pt x="7381" y="83265"/>
                  </a:lnTo>
                  <a:lnTo>
                    <a:pt x="8730" y="87895"/>
                  </a:lnTo>
                  <a:lnTo>
                    <a:pt x="10583" y="91934"/>
                  </a:lnTo>
                  <a:lnTo>
                    <a:pt x="12770" y="95579"/>
                  </a:lnTo>
                  <a:lnTo>
                    <a:pt x="14228" y="99914"/>
                  </a:lnTo>
                  <a:lnTo>
                    <a:pt x="15200" y="104709"/>
                  </a:lnTo>
                  <a:lnTo>
                    <a:pt x="15849" y="109811"/>
                  </a:lnTo>
                  <a:lnTo>
                    <a:pt x="17234" y="115117"/>
                  </a:lnTo>
                  <a:lnTo>
                    <a:pt x="19110" y="120560"/>
                  </a:lnTo>
                  <a:lnTo>
                    <a:pt x="21312" y="126093"/>
                  </a:lnTo>
                  <a:lnTo>
                    <a:pt x="23733" y="130734"/>
                  </a:lnTo>
                  <a:lnTo>
                    <a:pt x="26299" y="134781"/>
                  </a:lnTo>
                  <a:lnTo>
                    <a:pt x="28963" y="138432"/>
                  </a:lnTo>
                  <a:lnTo>
                    <a:pt x="30739" y="141818"/>
                  </a:lnTo>
                  <a:lnTo>
                    <a:pt x="32712" y="148120"/>
                  </a:lnTo>
                  <a:lnTo>
                    <a:pt x="34190" y="151134"/>
                  </a:lnTo>
                  <a:lnTo>
                    <a:pt x="36129" y="154096"/>
                  </a:lnTo>
                  <a:lnTo>
                    <a:pt x="38373" y="157023"/>
                  </a:lnTo>
                  <a:lnTo>
                    <a:pt x="40822" y="160879"/>
                  </a:lnTo>
                  <a:lnTo>
                    <a:pt x="43407" y="165355"/>
                  </a:lnTo>
                  <a:lnTo>
                    <a:pt x="46083" y="170244"/>
                  </a:lnTo>
                  <a:lnTo>
                    <a:pt x="48819" y="174456"/>
                  </a:lnTo>
                  <a:lnTo>
                    <a:pt x="51597" y="178216"/>
                  </a:lnTo>
                  <a:lnTo>
                    <a:pt x="54400" y="181676"/>
                  </a:lnTo>
                  <a:lnTo>
                    <a:pt x="56269" y="184935"/>
                  </a:lnTo>
                  <a:lnTo>
                    <a:pt x="58346" y="191095"/>
                  </a:lnTo>
                  <a:lnTo>
                    <a:pt x="59269" y="197009"/>
                  </a:lnTo>
                  <a:lnTo>
                    <a:pt x="59516" y="199919"/>
                  </a:lnTo>
                  <a:lnTo>
                    <a:pt x="60633" y="201859"/>
                  </a:lnTo>
                  <a:lnTo>
                    <a:pt x="62329" y="203153"/>
                  </a:lnTo>
                  <a:lnTo>
                    <a:pt x="64412" y="204015"/>
                  </a:lnTo>
                  <a:lnTo>
                    <a:pt x="65802" y="205542"/>
                  </a:lnTo>
                  <a:lnTo>
                    <a:pt x="66728" y="207513"/>
                  </a:lnTo>
                  <a:lnTo>
                    <a:pt x="68580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461"/>
            <p:cNvSpPr/>
            <p:nvPr/>
          </p:nvSpPr>
          <p:spPr>
            <a:xfrm>
              <a:off x="6920875" y="2941593"/>
              <a:ext cx="231448" cy="255950"/>
            </a:xfrm>
            <a:custGeom>
              <a:avLst/>
              <a:gdLst/>
              <a:ahLst/>
              <a:cxnLst/>
              <a:rect l="0" t="0" r="0" b="0"/>
              <a:pathLst>
                <a:path w="231448" h="255950">
                  <a:moveTo>
                    <a:pt x="180012" y="50209"/>
                  </a:moveTo>
                  <a:lnTo>
                    <a:pt x="180012" y="42828"/>
                  </a:lnTo>
                  <a:lnTo>
                    <a:pt x="179060" y="42431"/>
                  </a:lnTo>
                  <a:lnTo>
                    <a:pt x="175461" y="41990"/>
                  </a:lnTo>
                  <a:lnTo>
                    <a:pt x="174121" y="40919"/>
                  </a:lnTo>
                  <a:lnTo>
                    <a:pt x="173227" y="39254"/>
                  </a:lnTo>
                  <a:lnTo>
                    <a:pt x="171793" y="34286"/>
                  </a:lnTo>
                  <a:lnTo>
                    <a:pt x="166993" y="28875"/>
                  </a:lnTo>
                  <a:lnTo>
                    <a:pt x="164666" y="27414"/>
                  </a:lnTo>
                  <a:lnTo>
                    <a:pt x="159539" y="25790"/>
                  </a:lnTo>
                  <a:lnTo>
                    <a:pt x="157791" y="24405"/>
                  </a:lnTo>
                  <a:lnTo>
                    <a:pt x="156626" y="22529"/>
                  </a:lnTo>
                  <a:lnTo>
                    <a:pt x="155848" y="20326"/>
                  </a:lnTo>
                  <a:lnTo>
                    <a:pt x="154378" y="18857"/>
                  </a:lnTo>
                  <a:lnTo>
                    <a:pt x="152445" y="17877"/>
                  </a:lnTo>
                  <a:lnTo>
                    <a:pt x="150205" y="17225"/>
                  </a:lnTo>
                  <a:lnTo>
                    <a:pt x="145174" y="13959"/>
                  </a:lnTo>
                  <a:lnTo>
                    <a:pt x="142500" y="11755"/>
                  </a:lnTo>
                  <a:lnTo>
                    <a:pt x="139763" y="10285"/>
                  </a:lnTo>
                  <a:lnTo>
                    <a:pt x="134185" y="8653"/>
                  </a:lnTo>
                  <a:lnTo>
                    <a:pt x="130410" y="8218"/>
                  </a:lnTo>
                  <a:lnTo>
                    <a:pt x="125989" y="7927"/>
                  </a:lnTo>
                  <a:lnTo>
                    <a:pt x="121137" y="7734"/>
                  </a:lnTo>
                  <a:lnTo>
                    <a:pt x="116949" y="6652"/>
                  </a:lnTo>
                  <a:lnTo>
                    <a:pt x="109757" y="2910"/>
                  </a:lnTo>
                  <a:lnTo>
                    <a:pt x="103385" y="612"/>
                  </a:lnTo>
                  <a:lnTo>
                    <a:pt x="100353" y="0"/>
                  </a:lnTo>
                  <a:lnTo>
                    <a:pt x="96426" y="544"/>
                  </a:lnTo>
                  <a:lnTo>
                    <a:pt x="91903" y="1859"/>
                  </a:lnTo>
                  <a:lnTo>
                    <a:pt x="86983" y="3688"/>
                  </a:lnTo>
                  <a:lnTo>
                    <a:pt x="82750" y="4907"/>
                  </a:lnTo>
                  <a:lnTo>
                    <a:pt x="78976" y="5721"/>
                  </a:lnTo>
                  <a:lnTo>
                    <a:pt x="72242" y="6624"/>
                  </a:lnTo>
                  <a:lnTo>
                    <a:pt x="66074" y="7025"/>
                  </a:lnTo>
                  <a:lnTo>
                    <a:pt x="63096" y="8085"/>
                  </a:lnTo>
                  <a:lnTo>
                    <a:pt x="57247" y="11802"/>
                  </a:lnTo>
                  <a:lnTo>
                    <a:pt x="51472" y="16629"/>
                  </a:lnTo>
                  <a:lnTo>
                    <a:pt x="44778" y="21950"/>
                  </a:lnTo>
                  <a:lnTo>
                    <a:pt x="40327" y="24702"/>
                  </a:lnTo>
                  <a:lnTo>
                    <a:pt x="35453" y="27489"/>
                  </a:lnTo>
                  <a:lnTo>
                    <a:pt x="31252" y="30300"/>
                  </a:lnTo>
                  <a:lnTo>
                    <a:pt x="24044" y="35963"/>
                  </a:lnTo>
                  <a:lnTo>
                    <a:pt x="20788" y="39759"/>
                  </a:lnTo>
                  <a:lnTo>
                    <a:pt x="17665" y="44195"/>
                  </a:lnTo>
                  <a:lnTo>
                    <a:pt x="14631" y="49057"/>
                  </a:lnTo>
                  <a:lnTo>
                    <a:pt x="12608" y="54204"/>
                  </a:lnTo>
                  <a:lnTo>
                    <a:pt x="11260" y="59540"/>
                  </a:lnTo>
                  <a:lnTo>
                    <a:pt x="10360" y="65002"/>
                  </a:lnTo>
                  <a:lnTo>
                    <a:pt x="8808" y="69596"/>
                  </a:lnTo>
                  <a:lnTo>
                    <a:pt x="4544" y="77240"/>
                  </a:lnTo>
                  <a:lnTo>
                    <a:pt x="3027" y="81565"/>
                  </a:lnTo>
                  <a:lnTo>
                    <a:pt x="2014" y="86353"/>
                  </a:lnTo>
                  <a:lnTo>
                    <a:pt x="1339" y="91450"/>
                  </a:lnTo>
                  <a:lnTo>
                    <a:pt x="889" y="96753"/>
                  </a:lnTo>
                  <a:lnTo>
                    <a:pt x="589" y="102193"/>
                  </a:lnTo>
                  <a:lnTo>
                    <a:pt x="256" y="113318"/>
                  </a:lnTo>
                  <a:lnTo>
                    <a:pt x="13" y="141494"/>
                  </a:lnTo>
                  <a:lnTo>
                    <a:pt x="0" y="151423"/>
                  </a:lnTo>
                  <a:lnTo>
                    <a:pt x="949" y="155785"/>
                  </a:lnTo>
                  <a:lnTo>
                    <a:pt x="5883" y="166475"/>
                  </a:lnTo>
                  <a:lnTo>
                    <a:pt x="7371" y="172685"/>
                  </a:lnTo>
                  <a:lnTo>
                    <a:pt x="8721" y="174722"/>
                  </a:lnTo>
                  <a:lnTo>
                    <a:pt x="10573" y="176081"/>
                  </a:lnTo>
                  <a:lnTo>
                    <a:pt x="12760" y="176986"/>
                  </a:lnTo>
                  <a:lnTo>
                    <a:pt x="17730" y="180532"/>
                  </a:lnTo>
                  <a:lnTo>
                    <a:pt x="20389" y="182811"/>
                  </a:lnTo>
                  <a:lnTo>
                    <a:pt x="23115" y="184330"/>
                  </a:lnTo>
                  <a:lnTo>
                    <a:pt x="28682" y="186018"/>
                  </a:lnTo>
                  <a:lnTo>
                    <a:pt x="34332" y="186769"/>
                  </a:lnTo>
                  <a:lnTo>
                    <a:pt x="40017" y="187102"/>
                  </a:lnTo>
                  <a:lnTo>
                    <a:pt x="45720" y="187251"/>
                  </a:lnTo>
                  <a:lnTo>
                    <a:pt x="48574" y="186337"/>
                  </a:lnTo>
                  <a:lnTo>
                    <a:pt x="54285" y="182783"/>
                  </a:lnTo>
                  <a:lnTo>
                    <a:pt x="59998" y="178028"/>
                  </a:lnTo>
                  <a:lnTo>
                    <a:pt x="65713" y="172740"/>
                  </a:lnTo>
                  <a:lnTo>
                    <a:pt x="74285" y="164408"/>
                  </a:lnTo>
                  <a:lnTo>
                    <a:pt x="131082" y="107712"/>
                  </a:lnTo>
                  <a:lnTo>
                    <a:pt x="133105" y="103784"/>
                  </a:lnTo>
                  <a:lnTo>
                    <a:pt x="134453" y="99261"/>
                  </a:lnTo>
                  <a:lnTo>
                    <a:pt x="135352" y="94340"/>
                  </a:lnTo>
                  <a:lnTo>
                    <a:pt x="136904" y="90107"/>
                  </a:lnTo>
                  <a:lnTo>
                    <a:pt x="141168" y="82864"/>
                  </a:lnTo>
                  <a:lnTo>
                    <a:pt x="143698" y="76470"/>
                  </a:lnTo>
                  <a:lnTo>
                    <a:pt x="144372" y="73431"/>
                  </a:lnTo>
                  <a:lnTo>
                    <a:pt x="147663" y="67515"/>
                  </a:lnTo>
                  <a:lnTo>
                    <a:pt x="152300" y="61711"/>
                  </a:lnTo>
                  <a:lnTo>
                    <a:pt x="159312" y="54040"/>
                  </a:lnTo>
                  <a:lnTo>
                    <a:pt x="164705" y="48426"/>
                  </a:lnTo>
                  <a:lnTo>
                    <a:pt x="171046" y="42034"/>
                  </a:lnTo>
                  <a:lnTo>
                    <a:pt x="171323" y="46305"/>
                  </a:lnTo>
                  <a:lnTo>
                    <a:pt x="172314" y="47607"/>
                  </a:lnTo>
                  <a:lnTo>
                    <a:pt x="173928" y="48474"/>
                  </a:lnTo>
                  <a:lnTo>
                    <a:pt x="175956" y="49052"/>
                  </a:lnTo>
                  <a:lnTo>
                    <a:pt x="177308" y="50390"/>
                  </a:lnTo>
                  <a:lnTo>
                    <a:pt x="178210" y="52235"/>
                  </a:lnTo>
                  <a:lnTo>
                    <a:pt x="179656" y="57488"/>
                  </a:lnTo>
                  <a:lnTo>
                    <a:pt x="179907" y="62949"/>
                  </a:lnTo>
                  <a:lnTo>
                    <a:pt x="182505" y="70476"/>
                  </a:lnTo>
                  <a:lnTo>
                    <a:pt x="184532" y="75151"/>
                  </a:lnTo>
                  <a:lnTo>
                    <a:pt x="189323" y="85424"/>
                  </a:lnTo>
                  <a:lnTo>
                    <a:pt x="191935" y="90831"/>
                  </a:lnTo>
                  <a:lnTo>
                    <a:pt x="193676" y="95388"/>
                  </a:lnTo>
                  <a:lnTo>
                    <a:pt x="195609" y="102991"/>
                  </a:lnTo>
                  <a:lnTo>
                    <a:pt x="197078" y="107305"/>
                  </a:lnTo>
                  <a:lnTo>
                    <a:pt x="199010" y="112085"/>
                  </a:lnTo>
                  <a:lnTo>
                    <a:pt x="201249" y="117177"/>
                  </a:lnTo>
                  <a:lnTo>
                    <a:pt x="202742" y="122477"/>
                  </a:lnTo>
                  <a:lnTo>
                    <a:pt x="203738" y="127915"/>
                  </a:lnTo>
                  <a:lnTo>
                    <a:pt x="204402" y="133446"/>
                  </a:lnTo>
                  <a:lnTo>
                    <a:pt x="204845" y="138085"/>
                  </a:lnTo>
                  <a:lnTo>
                    <a:pt x="205337" y="145780"/>
                  </a:lnTo>
                  <a:lnTo>
                    <a:pt x="206420" y="150118"/>
                  </a:lnTo>
                  <a:lnTo>
                    <a:pt x="208095" y="154915"/>
                  </a:lnTo>
                  <a:lnTo>
                    <a:pt x="210164" y="160018"/>
                  </a:lnTo>
                  <a:lnTo>
                    <a:pt x="211543" y="165325"/>
                  </a:lnTo>
                  <a:lnTo>
                    <a:pt x="212463" y="170768"/>
                  </a:lnTo>
                  <a:lnTo>
                    <a:pt x="213076" y="176302"/>
                  </a:lnTo>
                  <a:lnTo>
                    <a:pt x="213484" y="180943"/>
                  </a:lnTo>
                  <a:lnTo>
                    <a:pt x="213939" y="188641"/>
                  </a:lnTo>
                  <a:lnTo>
                    <a:pt x="214141" y="195237"/>
                  </a:lnTo>
                  <a:lnTo>
                    <a:pt x="214194" y="198329"/>
                  </a:lnTo>
                  <a:lnTo>
                    <a:pt x="215183" y="201343"/>
                  </a:lnTo>
                  <a:lnTo>
                    <a:pt x="218821" y="207233"/>
                  </a:lnTo>
                  <a:lnTo>
                    <a:pt x="220172" y="211089"/>
                  </a:lnTo>
                  <a:lnTo>
                    <a:pt x="221073" y="215565"/>
                  </a:lnTo>
                  <a:lnTo>
                    <a:pt x="222519" y="227334"/>
                  </a:lnTo>
                  <a:lnTo>
                    <a:pt x="225257" y="231484"/>
                  </a:lnTo>
                  <a:lnTo>
                    <a:pt x="227320" y="233924"/>
                  </a:lnTo>
                  <a:lnTo>
                    <a:pt x="228696" y="236503"/>
                  </a:lnTo>
                  <a:lnTo>
                    <a:pt x="230632" y="243731"/>
                  </a:lnTo>
                  <a:lnTo>
                    <a:pt x="231416" y="247235"/>
                  </a:lnTo>
                  <a:lnTo>
                    <a:pt x="231447" y="25594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462"/>
            <p:cNvSpPr/>
            <p:nvPr/>
          </p:nvSpPr>
          <p:spPr>
            <a:xfrm>
              <a:off x="7186612" y="2837498"/>
              <a:ext cx="240031" cy="128191"/>
            </a:xfrm>
            <a:custGeom>
              <a:avLst/>
              <a:gdLst/>
              <a:ahLst/>
              <a:cxnLst/>
              <a:rect l="0" t="0" r="0" b="0"/>
              <a:pathLst>
                <a:path w="240031" h="128191">
                  <a:moveTo>
                    <a:pt x="0" y="25716"/>
                  </a:moveTo>
                  <a:lnTo>
                    <a:pt x="0" y="17497"/>
                  </a:lnTo>
                  <a:lnTo>
                    <a:pt x="4551" y="17249"/>
                  </a:lnTo>
                  <a:lnTo>
                    <a:pt x="5892" y="16261"/>
                  </a:lnTo>
                  <a:lnTo>
                    <a:pt x="6785" y="14651"/>
                  </a:lnTo>
                  <a:lnTo>
                    <a:pt x="7381" y="12624"/>
                  </a:lnTo>
                  <a:lnTo>
                    <a:pt x="8731" y="11273"/>
                  </a:lnTo>
                  <a:lnTo>
                    <a:pt x="10583" y="10373"/>
                  </a:lnTo>
                  <a:lnTo>
                    <a:pt x="12771" y="9772"/>
                  </a:lnTo>
                  <a:lnTo>
                    <a:pt x="17741" y="6565"/>
                  </a:lnTo>
                  <a:lnTo>
                    <a:pt x="20400" y="4377"/>
                  </a:lnTo>
                  <a:lnTo>
                    <a:pt x="24078" y="2917"/>
                  </a:lnTo>
                  <a:lnTo>
                    <a:pt x="28434" y="1945"/>
                  </a:lnTo>
                  <a:lnTo>
                    <a:pt x="33244" y="1296"/>
                  </a:lnTo>
                  <a:lnTo>
                    <a:pt x="37402" y="864"/>
                  </a:lnTo>
                  <a:lnTo>
                    <a:pt x="44563" y="383"/>
                  </a:lnTo>
                  <a:lnTo>
                    <a:pt x="50921" y="170"/>
                  </a:lnTo>
                  <a:lnTo>
                    <a:pt x="62764" y="33"/>
                  </a:lnTo>
                  <a:lnTo>
                    <a:pt x="88581" y="0"/>
                  </a:lnTo>
                  <a:lnTo>
                    <a:pt x="91439" y="952"/>
                  </a:lnTo>
                  <a:lnTo>
                    <a:pt x="97155" y="4550"/>
                  </a:lnTo>
                  <a:lnTo>
                    <a:pt x="99060" y="6843"/>
                  </a:lnTo>
                  <a:lnTo>
                    <a:pt x="100330" y="9324"/>
                  </a:lnTo>
                  <a:lnTo>
                    <a:pt x="101176" y="11931"/>
                  </a:lnTo>
                  <a:lnTo>
                    <a:pt x="102694" y="13669"/>
                  </a:lnTo>
                  <a:lnTo>
                    <a:pt x="104657" y="14827"/>
                  </a:lnTo>
                  <a:lnTo>
                    <a:pt x="106919" y="15599"/>
                  </a:lnTo>
                  <a:lnTo>
                    <a:pt x="108427" y="17067"/>
                  </a:lnTo>
                  <a:lnTo>
                    <a:pt x="109432" y="18997"/>
                  </a:lnTo>
                  <a:lnTo>
                    <a:pt x="110103" y="21237"/>
                  </a:lnTo>
                  <a:lnTo>
                    <a:pt x="109596" y="23683"/>
                  </a:lnTo>
                  <a:lnTo>
                    <a:pt x="108307" y="26266"/>
                  </a:lnTo>
                  <a:lnTo>
                    <a:pt x="106495" y="28940"/>
                  </a:lnTo>
                  <a:lnTo>
                    <a:pt x="105287" y="31676"/>
                  </a:lnTo>
                  <a:lnTo>
                    <a:pt x="104481" y="34452"/>
                  </a:lnTo>
                  <a:lnTo>
                    <a:pt x="103944" y="37255"/>
                  </a:lnTo>
                  <a:lnTo>
                    <a:pt x="103587" y="40076"/>
                  </a:lnTo>
                  <a:lnTo>
                    <a:pt x="103348" y="42910"/>
                  </a:lnTo>
                  <a:lnTo>
                    <a:pt x="103188" y="45751"/>
                  </a:lnTo>
                  <a:lnTo>
                    <a:pt x="102129" y="48598"/>
                  </a:lnTo>
                  <a:lnTo>
                    <a:pt x="100471" y="51448"/>
                  </a:lnTo>
                  <a:lnTo>
                    <a:pt x="98413" y="54301"/>
                  </a:lnTo>
                  <a:lnTo>
                    <a:pt x="96089" y="57155"/>
                  </a:lnTo>
                  <a:lnTo>
                    <a:pt x="93587" y="60011"/>
                  </a:lnTo>
                  <a:lnTo>
                    <a:pt x="90967" y="62867"/>
                  </a:lnTo>
                  <a:lnTo>
                    <a:pt x="89219" y="65724"/>
                  </a:lnTo>
                  <a:lnTo>
                    <a:pt x="88054" y="68580"/>
                  </a:lnTo>
                  <a:lnTo>
                    <a:pt x="87278" y="71438"/>
                  </a:lnTo>
                  <a:lnTo>
                    <a:pt x="85808" y="74295"/>
                  </a:lnTo>
                  <a:lnTo>
                    <a:pt x="83876" y="77152"/>
                  </a:lnTo>
                  <a:lnTo>
                    <a:pt x="81634" y="80009"/>
                  </a:lnTo>
                  <a:lnTo>
                    <a:pt x="80140" y="82867"/>
                  </a:lnTo>
                  <a:lnTo>
                    <a:pt x="79145" y="85724"/>
                  </a:lnTo>
                  <a:lnTo>
                    <a:pt x="77546" y="92603"/>
                  </a:lnTo>
                  <a:lnTo>
                    <a:pt x="77327" y="96084"/>
                  </a:lnTo>
                  <a:lnTo>
                    <a:pt x="77230" y="100806"/>
                  </a:lnTo>
                  <a:lnTo>
                    <a:pt x="77163" y="114404"/>
                  </a:lnTo>
                  <a:lnTo>
                    <a:pt x="78112" y="116274"/>
                  </a:lnTo>
                  <a:lnTo>
                    <a:pt x="79697" y="117521"/>
                  </a:lnTo>
                  <a:lnTo>
                    <a:pt x="81707" y="118352"/>
                  </a:lnTo>
                  <a:lnTo>
                    <a:pt x="86479" y="121815"/>
                  </a:lnTo>
                  <a:lnTo>
                    <a:pt x="89086" y="124072"/>
                  </a:lnTo>
                  <a:lnTo>
                    <a:pt x="91776" y="125577"/>
                  </a:lnTo>
                  <a:lnTo>
                    <a:pt x="97304" y="127249"/>
                  </a:lnTo>
                  <a:lnTo>
                    <a:pt x="101064" y="127695"/>
                  </a:lnTo>
                  <a:lnTo>
                    <a:pt x="105477" y="127992"/>
                  </a:lnTo>
                  <a:lnTo>
                    <a:pt x="110323" y="128190"/>
                  </a:lnTo>
                  <a:lnTo>
                    <a:pt x="115458" y="127370"/>
                  </a:lnTo>
                  <a:lnTo>
                    <a:pt x="120787" y="125870"/>
                  </a:lnTo>
                  <a:lnTo>
                    <a:pt x="126244" y="123918"/>
                  </a:lnTo>
                  <a:lnTo>
                    <a:pt x="131788" y="122617"/>
                  </a:lnTo>
                  <a:lnTo>
                    <a:pt x="137389" y="121749"/>
                  </a:lnTo>
                  <a:lnTo>
                    <a:pt x="143028" y="121171"/>
                  </a:lnTo>
                  <a:lnTo>
                    <a:pt x="148692" y="119833"/>
                  </a:lnTo>
                  <a:lnTo>
                    <a:pt x="154373" y="117988"/>
                  </a:lnTo>
                  <a:lnTo>
                    <a:pt x="160065" y="115806"/>
                  </a:lnTo>
                  <a:lnTo>
                    <a:pt x="174010" y="110841"/>
                  </a:lnTo>
                  <a:lnTo>
                    <a:pt x="181729" y="108184"/>
                  </a:lnTo>
                  <a:lnTo>
                    <a:pt x="188780" y="106412"/>
                  </a:lnTo>
                  <a:lnTo>
                    <a:pt x="195386" y="105231"/>
                  </a:lnTo>
                  <a:lnTo>
                    <a:pt x="201695" y="104444"/>
                  </a:lnTo>
                  <a:lnTo>
                    <a:pt x="207806" y="103919"/>
                  </a:lnTo>
                  <a:lnTo>
                    <a:pt x="213785" y="103569"/>
                  </a:lnTo>
                  <a:lnTo>
                    <a:pt x="219676" y="103336"/>
                  </a:lnTo>
                  <a:lnTo>
                    <a:pt x="224556" y="102227"/>
                  </a:lnTo>
                  <a:lnTo>
                    <a:pt x="228761" y="100537"/>
                  </a:lnTo>
                  <a:lnTo>
                    <a:pt x="240030" y="9429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463"/>
            <p:cNvSpPr/>
            <p:nvPr/>
          </p:nvSpPr>
          <p:spPr>
            <a:xfrm>
              <a:off x="7606665" y="3017520"/>
              <a:ext cx="128588" cy="17145"/>
            </a:xfrm>
            <a:custGeom>
              <a:avLst/>
              <a:gdLst/>
              <a:ahLst/>
              <a:cxnLst/>
              <a:rect l="0" t="0" r="0" b="0"/>
              <a:pathLst>
                <a:path w="128588" h="17145">
                  <a:moveTo>
                    <a:pt x="0" y="17144"/>
                  </a:moveTo>
                  <a:lnTo>
                    <a:pt x="33243" y="17144"/>
                  </a:lnTo>
                  <a:lnTo>
                    <a:pt x="37402" y="16192"/>
                  </a:lnTo>
                  <a:lnTo>
                    <a:pt x="41127" y="14605"/>
                  </a:lnTo>
                  <a:lnTo>
                    <a:pt x="44563" y="12594"/>
                  </a:lnTo>
                  <a:lnTo>
                    <a:pt x="47806" y="11253"/>
                  </a:lnTo>
                  <a:lnTo>
                    <a:pt x="50921" y="10359"/>
                  </a:lnTo>
                  <a:lnTo>
                    <a:pt x="53949" y="9764"/>
                  </a:lnTo>
                  <a:lnTo>
                    <a:pt x="57874" y="9367"/>
                  </a:lnTo>
                  <a:lnTo>
                    <a:pt x="62394" y="9102"/>
                  </a:lnTo>
                  <a:lnTo>
                    <a:pt x="67314" y="8925"/>
                  </a:lnTo>
                  <a:lnTo>
                    <a:pt x="71546" y="7855"/>
                  </a:lnTo>
                  <a:lnTo>
                    <a:pt x="75320" y="6189"/>
                  </a:lnTo>
                  <a:lnTo>
                    <a:pt x="78788" y="4126"/>
                  </a:lnTo>
                  <a:lnTo>
                    <a:pt x="82053" y="2750"/>
                  </a:lnTo>
                  <a:lnTo>
                    <a:pt x="85182" y="1833"/>
                  </a:lnTo>
                  <a:lnTo>
                    <a:pt x="88220" y="1222"/>
                  </a:lnTo>
                  <a:lnTo>
                    <a:pt x="92151" y="815"/>
                  </a:lnTo>
                  <a:lnTo>
                    <a:pt x="96676" y="543"/>
                  </a:lnTo>
                  <a:lnTo>
                    <a:pt x="105832" y="241"/>
                  </a:lnTo>
                  <a:lnTo>
                    <a:pt x="119471" y="47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464"/>
            <p:cNvSpPr/>
            <p:nvPr/>
          </p:nvSpPr>
          <p:spPr>
            <a:xfrm>
              <a:off x="7623809" y="3077527"/>
              <a:ext cx="162879" cy="25719"/>
            </a:xfrm>
            <a:custGeom>
              <a:avLst/>
              <a:gdLst/>
              <a:ahLst/>
              <a:cxnLst/>
              <a:rect l="0" t="0" r="0" b="0"/>
              <a:pathLst>
                <a:path w="162879" h="25719">
                  <a:moveTo>
                    <a:pt x="0" y="25718"/>
                  </a:moveTo>
                  <a:lnTo>
                    <a:pt x="12772" y="25718"/>
                  </a:lnTo>
                  <a:lnTo>
                    <a:pt x="16134" y="24765"/>
                  </a:lnTo>
                  <a:lnTo>
                    <a:pt x="20282" y="23178"/>
                  </a:lnTo>
                  <a:lnTo>
                    <a:pt x="24951" y="21167"/>
                  </a:lnTo>
                  <a:lnTo>
                    <a:pt x="29017" y="19826"/>
                  </a:lnTo>
                  <a:lnTo>
                    <a:pt x="32680" y="18932"/>
                  </a:lnTo>
                  <a:lnTo>
                    <a:pt x="36074" y="18337"/>
                  </a:lnTo>
                  <a:lnTo>
                    <a:pt x="40242" y="17940"/>
                  </a:lnTo>
                  <a:lnTo>
                    <a:pt x="44926" y="17674"/>
                  </a:lnTo>
                  <a:lnTo>
                    <a:pt x="49954" y="17498"/>
                  </a:lnTo>
                  <a:lnTo>
                    <a:pt x="55210" y="16428"/>
                  </a:lnTo>
                  <a:lnTo>
                    <a:pt x="60620" y="14762"/>
                  </a:lnTo>
                  <a:lnTo>
                    <a:pt x="66130" y="12699"/>
                  </a:lnTo>
                  <a:lnTo>
                    <a:pt x="71710" y="11323"/>
                  </a:lnTo>
                  <a:lnTo>
                    <a:pt x="77334" y="10406"/>
                  </a:lnTo>
                  <a:lnTo>
                    <a:pt x="82989" y="9795"/>
                  </a:lnTo>
                  <a:lnTo>
                    <a:pt x="88664" y="9388"/>
                  </a:lnTo>
                  <a:lnTo>
                    <a:pt x="94352" y="9116"/>
                  </a:lnTo>
                  <a:lnTo>
                    <a:pt x="100049" y="8935"/>
                  </a:lnTo>
                  <a:lnTo>
                    <a:pt x="105752" y="7861"/>
                  </a:lnTo>
                  <a:lnTo>
                    <a:pt x="111459" y="6194"/>
                  </a:lnTo>
                  <a:lnTo>
                    <a:pt x="117168" y="4129"/>
                  </a:lnTo>
                  <a:lnTo>
                    <a:pt x="122880" y="2753"/>
                  </a:lnTo>
                  <a:lnTo>
                    <a:pt x="128592" y="1835"/>
                  </a:lnTo>
                  <a:lnTo>
                    <a:pt x="134306" y="1224"/>
                  </a:lnTo>
                  <a:lnTo>
                    <a:pt x="140020" y="816"/>
                  </a:lnTo>
                  <a:lnTo>
                    <a:pt x="145735" y="544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465"/>
            <p:cNvSpPr/>
            <p:nvPr/>
          </p:nvSpPr>
          <p:spPr>
            <a:xfrm>
              <a:off x="7958152" y="2914650"/>
              <a:ext cx="205189" cy="171329"/>
            </a:xfrm>
            <a:custGeom>
              <a:avLst/>
              <a:gdLst/>
              <a:ahLst/>
              <a:cxnLst/>
              <a:rect l="0" t="0" r="0" b="0"/>
              <a:pathLst>
                <a:path w="205189" h="171329">
                  <a:moveTo>
                    <a:pt x="102855" y="0"/>
                  </a:moveTo>
                  <a:lnTo>
                    <a:pt x="98304" y="4551"/>
                  </a:lnTo>
                  <a:lnTo>
                    <a:pt x="96011" y="5891"/>
                  </a:lnTo>
                  <a:lnTo>
                    <a:pt x="90924" y="7380"/>
                  </a:lnTo>
                  <a:lnTo>
                    <a:pt x="85487" y="10583"/>
                  </a:lnTo>
                  <a:lnTo>
                    <a:pt x="82703" y="12770"/>
                  </a:lnTo>
                  <a:lnTo>
                    <a:pt x="78944" y="15181"/>
                  </a:lnTo>
                  <a:lnTo>
                    <a:pt x="74532" y="17740"/>
                  </a:lnTo>
                  <a:lnTo>
                    <a:pt x="69685" y="20399"/>
                  </a:lnTo>
                  <a:lnTo>
                    <a:pt x="65502" y="23124"/>
                  </a:lnTo>
                  <a:lnTo>
                    <a:pt x="61760" y="25894"/>
                  </a:lnTo>
                  <a:lnTo>
                    <a:pt x="58314" y="28692"/>
                  </a:lnTo>
                  <a:lnTo>
                    <a:pt x="55064" y="31510"/>
                  </a:lnTo>
                  <a:lnTo>
                    <a:pt x="51945" y="34342"/>
                  </a:lnTo>
                  <a:lnTo>
                    <a:pt x="48911" y="37182"/>
                  </a:lnTo>
                  <a:lnTo>
                    <a:pt x="45938" y="40980"/>
                  </a:lnTo>
                  <a:lnTo>
                    <a:pt x="43003" y="45417"/>
                  </a:lnTo>
                  <a:lnTo>
                    <a:pt x="40093" y="50281"/>
                  </a:lnTo>
                  <a:lnTo>
                    <a:pt x="36249" y="54475"/>
                  </a:lnTo>
                  <a:lnTo>
                    <a:pt x="31782" y="58224"/>
                  </a:lnTo>
                  <a:lnTo>
                    <a:pt x="26897" y="61676"/>
                  </a:lnTo>
                  <a:lnTo>
                    <a:pt x="22689" y="65882"/>
                  </a:lnTo>
                  <a:lnTo>
                    <a:pt x="18931" y="70591"/>
                  </a:lnTo>
                  <a:lnTo>
                    <a:pt x="15473" y="75636"/>
                  </a:lnTo>
                  <a:lnTo>
                    <a:pt x="12216" y="79951"/>
                  </a:lnTo>
                  <a:lnTo>
                    <a:pt x="9091" y="83781"/>
                  </a:lnTo>
                  <a:lnTo>
                    <a:pt x="6057" y="87286"/>
                  </a:lnTo>
                  <a:lnTo>
                    <a:pt x="4033" y="91528"/>
                  </a:lnTo>
                  <a:lnTo>
                    <a:pt x="2684" y="96261"/>
                  </a:lnTo>
                  <a:lnTo>
                    <a:pt x="1784" y="101321"/>
                  </a:lnTo>
                  <a:lnTo>
                    <a:pt x="1184" y="105648"/>
                  </a:lnTo>
                  <a:lnTo>
                    <a:pt x="784" y="109484"/>
                  </a:lnTo>
                  <a:lnTo>
                    <a:pt x="519" y="112994"/>
                  </a:lnTo>
                  <a:lnTo>
                    <a:pt x="341" y="117239"/>
                  </a:lnTo>
                  <a:lnTo>
                    <a:pt x="143" y="127036"/>
                  </a:lnTo>
                  <a:lnTo>
                    <a:pt x="0" y="155583"/>
                  </a:lnTo>
                  <a:lnTo>
                    <a:pt x="947" y="158015"/>
                  </a:lnTo>
                  <a:lnTo>
                    <a:pt x="2531" y="159635"/>
                  </a:lnTo>
                  <a:lnTo>
                    <a:pt x="7785" y="162389"/>
                  </a:lnTo>
                  <a:lnTo>
                    <a:pt x="16468" y="166788"/>
                  </a:lnTo>
                  <a:lnTo>
                    <a:pt x="20499" y="168342"/>
                  </a:lnTo>
                  <a:lnTo>
                    <a:pt x="24139" y="169378"/>
                  </a:lnTo>
                  <a:lnTo>
                    <a:pt x="27518" y="170068"/>
                  </a:lnTo>
                  <a:lnTo>
                    <a:pt x="31675" y="170529"/>
                  </a:lnTo>
                  <a:lnTo>
                    <a:pt x="36353" y="170836"/>
                  </a:lnTo>
                  <a:lnTo>
                    <a:pt x="41375" y="171040"/>
                  </a:lnTo>
                  <a:lnTo>
                    <a:pt x="52035" y="171268"/>
                  </a:lnTo>
                  <a:lnTo>
                    <a:pt x="57546" y="171328"/>
                  </a:lnTo>
                  <a:lnTo>
                    <a:pt x="63124" y="170416"/>
                  </a:lnTo>
                  <a:lnTo>
                    <a:pt x="68747" y="168856"/>
                  </a:lnTo>
                  <a:lnTo>
                    <a:pt x="74402" y="166863"/>
                  </a:lnTo>
                  <a:lnTo>
                    <a:pt x="80076" y="164582"/>
                  </a:lnTo>
                  <a:lnTo>
                    <a:pt x="85764" y="162108"/>
                  </a:lnTo>
                  <a:lnTo>
                    <a:pt x="91462" y="159507"/>
                  </a:lnTo>
                  <a:lnTo>
                    <a:pt x="98117" y="156821"/>
                  </a:lnTo>
                  <a:lnTo>
                    <a:pt x="113132" y="151295"/>
                  </a:lnTo>
                  <a:lnTo>
                    <a:pt x="120183" y="148488"/>
                  </a:lnTo>
                  <a:lnTo>
                    <a:pt x="126790" y="145665"/>
                  </a:lnTo>
                  <a:lnTo>
                    <a:pt x="139211" y="139987"/>
                  </a:lnTo>
                  <a:lnTo>
                    <a:pt x="151080" y="134289"/>
                  </a:lnTo>
                  <a:lnTo>
                    <a:pt x="155960" y="131436"/>
                  </a:lnTo>
                  <a:lnTo>
                    <a:pt x="160166" y="128581"/>
                  </a:lnTo>
                  <a:lnTo>
                    <a:pt x="163922" y="125726"/>
                  </a:lnTo>
                  <a:lnTo>
                    <a:pt x="168331" y="121917"/>
                  </a:lnTo>
                  <a:lnTo>
                    <a:pt x="173176" y="117473"/>
                  </a:lnTo>
                  <a:lnTo>
                    <a:pt x="186557" y="104657"/>
                  </a:lnTo>
                  <a:lnTo>
                    <a:pt x="199611" y="91793"/>
                  </a:lnTo>
                  <a:lnTo>
                    <a:pt x="201648" y="87865"/>
                  </a:lnTo>
                  <a:lnTo>
                    <a:pt x="203007" y="83342"/>
                  </a:lnTo>
                  <a:lnTo>
                    <a:pt x="203914" y="78421"/>
                  </a:lnTo>
                  <a:lnTo>
                    <a:pt x="204517" y="74188"/>
                  </a:lnTo>
                  <a:lnTo>
                    <a:pt x="204921" y="70413"/>
                  </a:lnTo>
                  <a:lnTo>
                    <a:pt x="205188" y="66945"/>
                  </a:lnTo>
                  <a:lnTo>
                    <a:pt x="204415" y="63680"/>
                  </a:lnTo>
                  <a:lnTo>
                    <a:pt x="202947" y="60550"/>
                  </a:lnTo>
                  <a:lnTo>
                    <a:pt x="201015" y="57512"/>
                  </a:lnTo>
                  <a:lnTo>
                    <a:pt x="199728" y="54534"/>
                  </a:lnTo>
                  <a:lnTo>
                    <a:pt x="198870" y="51596"/>
                  </a:lnTo>
                  <a:lnTo>
                    <a:pt x="198298" y="48685"/>
                  </a:lnTo>
                  <a:lnTo>
                    <a:pt x="196963" y="44839"/>
                  </a:lnTo>
                  <a:lnTo>
                    <a:pt x="195121" y="40370"/>
                  </a:lnTo>
                  <a:lnTo>
                    <a:pt x="192941" y="35486"/>
                  </a:lnTo>
                  <a:lnTo>
                    <a:pt x="190535" y="31277"/>
                  </a:lnTo>
                  <a:lnTo>
                    <a:pt x="187978" y="27519"/>
                  </a:lnTo>
                  <a:lnTo>
                    <a:pt x="185322" y="24060"/>
                  </a:lnTo>
                  <a:lnTo>
                    <a:pt x="181645" y="20803"/>
                  </a:lnTo>
                  <a:lnTo>
                    <a:pt x="177289" y="17678"/>
                  </a:lnTo>
                  <a:lnTo>
                    <a:pt x="172481" y="14643"/>
                  </a:lnTo>
                  <a:lnTo>
                    <a:pt x="168322" y="12619"/>
                  </a:lnTo>
                  <a:lnTo>
                    <a:pt x="164597" y="11270"/>
                  </a:lnTo>
                  <a:lnTo>
                    <a:pt x="161162" y="10371"/>
                  </a:lnTo>
                  <a:lnTo>
                    <a:pt x="154803" y="6832"/>
                  </a:lnTo>
                  <a:lnTo>
                    <a:pt x="151776" y="4554"/>
                  </a:lnTo>
                  <a:lnTo>
                    <a:pt x="145871" y="2024"/>
                  </a:lnTo>
                  <a:lnTo>
                    <a:pt x="13714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466"/>
            <p:cNvSpPr/>
            <p:nvPr/>
          </p:nvSpPr>
          <p:spPr>
            <a:xfrm>
              <a:off x="8232457" y="2914650"/>
              <a:ext cx="25719" cy="222886"/>
            </a:xfrm>
            <a:custGeom>
              <a:avLst/>
              <a:gdLst/>
              <a:ahLst/>
              <a:cxnLst/>
              <a:rect l="0" t="0" r="0" b="0"/>
              <a:pathLst>
                <a:path w="25719" h="222886">
                  <a:moveTo>
                    <a:pt x="0" y="0"/>
                  </a:moveTo>
                  <a:lnTo>
                    <a:pt x="0" y="20399"/>
                  </a:lnTo>
                  <a:lnTo>
                    <a:pt x="952" y="24077"/>
                  </a:lnTo>
                  <a:lnTo>
                    <a:pt x="2540" y="28434"/>
                  </a:lnTo>
                  <a:lnTo>
                    <a:pt x="4551" y="33243"/>
                  </a:lnTo>
                  <a:lnTo>
                    <a:pt x="5892" y="37402"/>
                  </a:lnTo>
                  <a:lnTo>
                    <a:pt x="6785" y="41127"/>
                  </a:lnTo>
                  <a:lnTo>
                    <a:pt x="7381" y="44563"/>
                  </a:lnTo>
                  <a:lnTo>
                    <a:pt x="7778" y="49711"/>
                  </a:lnTo>
                  <a:lnTo>
                    <a:pt x="8043" y="56001"/>
                  </a:lnTo>
                  <a:lnTo>
                    <a:pt x="8220" y="63051"/>
                  </a:lnTo>
                  <a:lnTo>
                    <a:pt x="9289" y="69656"/>
                  </a:lnTo>
                  <a:lnTo>
                    <a:pt x="10956" y="75965"/>
                  </a:lnTo>
                  <a:lnTo>
                    <a:pt x="13019" y="82075"/>
                  </a:lnTo>
                  <a:lnTo>
                    <a:pt x="14394" y="88054"/>
                  </a:lnTo>
                  <a:lnTo>
                    <a:pt x="15312" y="93946"/>
                  </a:lnTo>
                  <a:lnTo>
                    <a:pt x="15923" y="99778"/>
                  </a:lnTo>
                  <a:lnTo>
                    <a:pt x="16330" y="105571"/>
                  </a:lnTo>
                  <a:lnTo>
                    <a:pt x="16602" y="111338"/>
                  </a:lnTo>
                  <a:lnTo>
                    <a:pt x="16903" y="123778"/>
                  </a:lnTo>
                  <a:lnTo>
                    <a:pt x="17145" y="208439"/>
                  </a:lnTo>
                  <a:lnTo>
                    <a:pt x="18097" y="211349"/>
                  </a:lnTo>
                  <a:lnTo>
                    <a:pt x="19685" y="214242"/>
                  </a:lnTo>
                  <a:lnTo>
                    <a:pt x="25718" y="22288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467"/>
            <p:cNvSpPr/>
            <p:nvPr/>
          </p:nvSpPr>
          <p:spPr>
            <a:xfrm>
              <a:off x="8232457" y="2863249"/>
              <a:ext cx="179508" cy="137127"/>
            </a:xfrm>
            <a:custGeom>
              <a:avLst/>
              <a:gdLst/>
              <a:ahLst/>
              <a:cxnLst/>
              <a:rect l="0" t="0" r="0" b="0"/>
              <a:pathLst>
                <a:path w="179508" h="137127">
                  <a:moveTo>
                    <a:pt x="0" y="34256"/>
                  </a:moveTo>
                  <a:lnTo>
                    <a:pt x="7381" y="26875"/>
                  </a:lnTo>
                  <a:lnTo>
                    <a:pt x="8043" y="23673"/>
                  </a:lnTo>
                  <a:lnTo>
                    <a:pt x="8220" y="21485"/>
                  </a:lnTo>
                  <a:lnTo>
                    <a:pt x="9289" y="20027"/>
                  </a:lnTo>
                  <a:lnTo>
                    <a:pt x="10956" y="19055"/>
                  </a:lnTo>
                  <a:lnTo>
                    <a:pt x="13019" y="18407"/>
                  </a:lnTo>
                  <a:lnTo>
                    <a:pt x="17851" y="15147"/>
                  </a:lnTo>
                  <a:lnTo>
                    <a:pt x="20474" y="12944"/>
                  </a:lnTo>
                  <a:lnTo>
                    <a:pt x="24126" y="11475"/>
                  </a:lnTo>
                  <a:lnTo>
                    <a:pt x="28466" y="10496"/>
                  </a:lnTo>
                  <a:lnTo>
                    <a:pt x="33266" y="9844"/>
                  </a:lnTo>
                  <a:lnTo>
                    <a:pt x="38370" y="8456"/>
                  </a:lnTo>
                  <a:lnTo>
                    <a:pt x="43678" y="6578"/>
                  </a:lnTo>
                  <a:lnTo>
                    <a:pt x="49121" y="4374"/>
                  </a:lnTo>
                  <a:lnTo>
                    <a:pt x="54655" y="2904"/>
                  </a:lnTo>
                  <a:lnTo>
                    <a:pt x="60250" y="1925"/>
                  </a:lnTo>
                  <a:lnTo>
                    <a:pt x="65883" y="1272"/>
                  </a:lnTo>
                  <a:lnTo>
                    <a:pt x="72498" y="837"/>
                  </a:lnTo>
                  <a:lnTo>
                    <a:pt x="79765" y="546"/>
                  </a:lnTo>
                  <a:lnTo>
                    <a:pt x="101104" y="138"/>
                  </a:lnTo>
                  <a:lnTo>
                    <a:pt x="125381" y="0"/>
                  </a:lnTo>
                  <a:lnTo>
                    <a:pt x="131212" y="941"/>
                  </a:lnTo>
                  <a:lnTo>
                    <a:pt x="137005" y="2521"/>
                  </a:lnTo>
                  <a:lnTo>
                    <a:pt x="142771" y="4526"/>
                  </a:lnTo>
                  <a:lnTo>
                    <a:pt x="147569" y="6816"/>
                  </a:lnTo>
                  <a:lnTo>
                    <a:pt x="151719" y="9295"/>
                  </a:lnTo>
                  <a:lnTo>
                    <a:pt x="155438" y="11900"/>
                  </a:lnTo>
                  <a:lnTo>
                    <a:pt x="158871" y="14590"/>
                  </a:lnTo>
                  <a:lnTo>
                    <a:pt x="162112" y="17335"/>
                  </a:lnTo>
                  <a:lnTo>
                    <a:pt x="165224" y="20118"/>
                  </a:lnTo>
                  <a:lnTo>
                    <a:pt x="171223" y="25750"/>
                  </a:lnTo>
                  <a:lnTo>
                    <a:pt x="174157" y="28585"/>
                  </a:lnTo>
                  <a:lnTo>
                    <a:pt x="176112" y="31427"/>
                  </a:lnTo>
                  <a:lnTo>
                    <a:pt x="177416" y="34275"/>
                  </a:lnTo>
                  <a:lnTo>
                    <a:pt x="178284" y="37126"/>
                  </a:lnTo>
                  <a:lnTo>
                    <a:pt x="178864" y="39979"/>
                  </a:lnTo>
                  <a:lnTo>
                    <a:pt x="179250" y="42834"/>
                  </a:lnTo>
                  <a:lnTo>
                    <a:pt x="179507" y="45690"/>
                  </a:lnTo>
                  <a:lnTo>
                    <a:pt x="178727" y="48546"/>
                  </a:lnTo>
                  <a:lnTo>
                    <a:pt x="177254" y="51402"/>
                  </a:lnTo>
                  <a:lnTo>
                    <a:pt x="175318" y="54259"/>
                  </a:lnTo>
                  <a:lnTo>
                    <a:pt x="172124" y="58069"/>
                  </a:lnTo>
                  <a:lnTo>
                    <a:pt x="168090" y="62514"/>
                  </a:lnTo>
                  <a:lnTo>
                    <a:pt x="163495" y="67382"/>
                  </a:lnTo>
                  <a:lnTo>
                    <a:pt x="158526" y="71580"/>
                  </a:lnTo>
                  <a:lnTo>
                    <a:pt x="153310" y="75331"/>
                  </a:lnTo>
                  <a:lnTo>
                    <a:pt x="147927" y="78784"/>
                  </a:lnTo>
                  <a:lnTo>
                    <a:pt x="142433" y="82039"/>
                  </a:lnTo>
                  <a:lnTo>
                    <a:pt x="136865" y="85161"/>
                  </a:lnTo>
                  <a:lnTo>
                    <a:pt x="131248" y="88195"/>
                  </a:lnTo>
                  <a:lnTo>
                    <a:pt x="126551" y="92123"/>
                  </a:lnTo>
                  <a:lnTo>
                    <a:pt x="122468" y="96646"/>
                  </a:lnTo>
                  <a:lnTo>
                    <a:pt x="118792" y="101567"/>
                  </a:lnTo>
                  <a:lnTo>
                    <a:pt x="113485" y="105800"/>
                  </a:lnTo>
                  <a:lnTo>
                    <a:pt x="107089" y="109574"/>
                  </a:lnTo>
                  <a:lnTo>
                    <a:pt x="99968" y="113043"/>
                  </a:lnTo>
                  <a:lnTo>
                    <a:pt x="94268" y="116308"/>
                  </a:lnTo>
                  <a:lnTo>
                    <a:pt x="89515" y="119437"/>
                  </a:lnTo>
                  <a:lnTo>
                    <a:pt x="85394" y="122476"/>
                  </a:lnTo>
                  <a:lnTo>
                    <a:pt x="80742" y="125454"/>
                  </a:lnTo>
                  <a:lnTo>
                    <a:pt x="75735" y="128392"/>
                  </a:lnTo>
                  <a:lnTo>
                    <a:pt x="70493" y="131303"/>
                  </a:lnTo>
                  <a:lnTo>
                    <a:pt x="66045" y="133244"/>
                  </a:lnTo>
                  <a:lnTo>
                    <a:pt x="62128" y="134538"/>
                  </a:lnTo>
                  <a:lnTo>
                    <a:pt x="58564" y="135400"/>
                  </a:lnTo>
                  <a:lnTo>
                    <a:pt x="55234" y="135976"/>
                  </a:lnTo>
                  <a:lnTo>
                    <a:pt x="52063" y="136359"/>
                  </a:lnTo>
                  <a:lnTo>
                    <a:pt x="48996" y="136614"/>
                  </a:lnTo>
                  <a:lnTo>
                    <a:pt x="45998" y="136785"/>
                  </a:lnTo>
                  <a:lnTo>
                    <a:pt x="40129" y="136974"/>
                  </a:lnTo>
                  <a:lnTo>
                    <a:pt x="25718" y="13712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PenAnnotation468"/>
            <p:cNvSpPr/>
            <p:nvPr/>
          </p:nvSpPr>
          <p:spPr>
            <a:xfrm>
              <a:off x="8446769" y="2734662"/>
              <a:ext cx="128589" cy="102836"/>
            </a:xfrm>
            <a:custGeom>
              <a:avLst/>
              <a:gdLst/>
              <a:ahLst/>
              <a:cxnLst/>
              <a:rect l="0" t="0" r="0" b="0"/>
              <a:pathLst>
                <a:path w="128589" h="102836">
                  <a:moveTo>
                    <a:pt x="0" y="51400"/>
                  </a:moveTo>
                  <a:lnTo>
                    <a:pt x="0" y="35551"/>
                  </a:lnTo>
                  <a:lnTo>
                    <a:pt x="953" y="34167"/>
                  </a:lnTo>
                  <a:lnTo>
                    <a:pt x="2540" y="32291"/>
                  </a:lnTo>
                  <a:lnTo>
                    <a:pt x="7382" y="26988"/>
                  </a:lnTo>
                  <a:lnTo>
                    <a:pt x="27557" y="6699"/>
                  </a:lnTo>
                  <a:lnTo>
                    <a:pt x="29802" y="4455"/>
                  </a:lnTo>
                  <a:lnTo>
                    <a:pt x="32251" y="2958"/>
                  </a:lnTo>
                  <a:lnTo>
                    <a:pt x="34836" y="1960"/>
                  </a:lnTo>
                  <a:lnTo>
                    <a:pt x="37512" y="1295"/>
                  </a:lnTo>
                  <a:lnTo>
                    <a:pt x="41200" y="852"/>
                  </a:lnTo>
                  <a:lnTo>
                    <a:pt x="45565" y="556"/>
                  </a:lnTo>
                  <a:lnTo>
                    <a:pt x="54541" y="228"/>
                  </a:lnTo>
                  <a:lnTo>
                    <a:pt x="64950" y="43"/>
                  </a:lnTo>
                  <a:lnTo>
                    <a:pt x="71094" y="0"/>
                  </a:lnTo>
                  <a:lnTo>
                    <a:pt x="73114" y="941"/>
                  </a:lnTo>
                  <a:lnTo>
                    <a:pt x="74461" y="2520"/>
                  </a:lnTo>
                  <a:lnTo>
                    <a:pt x="75358" y="4526"/>
                  </a:lnTo>
                  <a:lnTo>
                    <a:pt x="76909" y="5863"/>
                  </a:lnTo>
                  <a:lnTo>
                    <a:pt x="78895" y="6755"/>
                  </a:lnTo>
                  <a:lnTo>
                    <a:pt x="81173" y="7349"/>
                  </a:lnTo>
                  <a:lnTo>
                    <a:pt x="82690" y="8698"/>
                  </a:lnTo>
                  <a:lnTo>
                    <a:pt x="83702" y="10549"/>
                  </a:lnTo>
                  <a:lnTo>
                    <a:pt x="84376" y="12736"/>
                  </a:lnTo>
                  <a:lnTo>
                    <a:pt x="84825" y="15147"/>
                  </a:lnTo>
                  <a:lnTo>
                    <a:pt x="85126" y="17706"/>
                  </a:lnTo>
                  <a:lnTo>
                    <a:pt x="85326" y="20365"/>
                  </a:lnTo>
                  <a:lnTo>
                    <a:pt x="85459" y="23090"/>
                  </a:lnTo>
                  <a:lnTo>
                    <a:pt x="85607" y="28658"/>
                  </a:lnTo>
                  <a:lnTo>
                    <a:pt x="84693" y="31476"/>
                  </a:lnTo>
                  <a:lnTo>
                    <a:pt x="83134" y="34307"/>
                  </a:lnTo>
                  <a:lnTo>
                    <a:pt x="81140" y="37147"/>
                  </a:lnTo>
                  <a:lnTo>
                    <a:pt x="79811" y="39993"/>
                  </a:lnTo>
                  <a:lnTo>
                    <a:pt x="78925" y="42843"/>
                  </a:lnTo>
                  <a:lnTo>
                    <a:pt x="78334" y="45695"/>
                  </a:lnTo>
                  <a:lnTo>
                    <a:pt x="76988" y="48550"/>
                  </a:lnTo>
                  <a:lnTo>
                    <a:pt x="75139" y="51405"/>
                  </a:lnTo>
                  <a:lnTo>
                    <a:pt x="72952" y="54261"/>
                  </a:lnTo>
                  <a:lnTo>
                    <a:pt x="70542" y="57117"/>
                  </a:lnTo>
                  <a:lnTo>
                    <a:pt x="67984" y="59974"/>
                  </a:lnTo>
                  <a:lnTo>
                    <a:pt x="62600" y="65688"/>
                  </a:lnTo>
                  <a:lnTo>
                    <a:pt x="57033" y="71403"/>
                  </a:lnTo>
                  <a:lnTo>
                    <a:pt x="55167" y="74260"/>
                  </a:lnTo>
                  <a:lnTo>
                    <a:pt x="53923" y="77118"/>
                  </a:lnTo>
                  <a:lnTo>
                    <a:pt x="53094" y="79975"/>
                  </a:lnTo>
                  <a:lnTo>
                    <a:pt x="51589" y="82833"/>
                  </a:lnTo>
                  <a:lnTo>
                    <a:pt x="49633" y="85690"/>
                  </a:lnTo>
                  <a:lnTo>
                    <a:pt x="44201" y="92569"/>
                  </a:lnTo>
                  <a:lnTo>
                    <a:pt x="43755" y="94086"/>
                  </a:lnTo>
                  <a:lnTo>
                    <a:pt x="43457" y="96050"/>
                  </a:lnTo>
                  <a:lnTo>
                    <a:pt x="42981" y="101495"/>
                  </a:lnTo>
                  <a:lnTo>
                    <a:pt x="43894" y="101942"/>
                  </a:lnTo>
                  <a:lnTo>
                    <a:pt x="47448" y="102438"/>
                  </a:lnTo>
                  <a:lnTo>
                    <a:pt x="51086" y="102800"/>
                  </a:lnTo>
                  <a:lnTo>
                    <a:pt x="80052" y="102835"/>
                  </a:lnTo>
                  <a:lnTo>
                    <a:pt x="82896" y="101882"/>
                  </a:lnTo>
                  <a:lnTo>
                    <a:pt x="85745" y="100295"/>
                  </a:lnTo>
                  <a:lnTo>
                    <a:pt x="88596" y="98284"/>
                  </a:lnTo>
                  <a:lnTo>
                    <a:pt x="92402" y="96944"/>
                  </a:lnTo>
                  <a:lnTo>
                    <a:pt x="96844" y="96050"/>
                  </a:lnTo>
                  <a:lnTo>
                    <a:pt x="101710" y="95454"/>
                  </a:lnTo>
                  <a:lnTo>
                    <a:pt x="106860" y="95057"/>
                  </a:lnTo>
                  <a:lnTo>
                    <a:pt x="112197" y="94792"/>
                  </a:lnTo>
                  <a:lnTo>
                    <a:pt x="128588" y="9426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PenAnnotation469"/>
            <p:cNvSpPr/>
            <p:nvPr/>
          </p:nvSpPr>
          <p:spPr>
            <a:xfrm>
              <a:off x="5737859" y="3411854"/>
              <a:ext cx="25719" cy="300039"/>
            </a:xfrm>
            <a:custGeom>
              <a:avLst/>
              <a:gdLst/>
              <a:ahLst/>
              <a:cxnLst/>
              <a:rect l="0" t="0" r="0" b="0"/>
              <a:pathLst>
                <a:path w="25719" h="300039">
                  <a:moveTo>
                    <a:pt x="0" y="0"/>
                  </a:moveTo>
                  <a:lnTo>
                    <a:pt x="4552" y="0"/>
                  </a:lnTo>
                  <a:lnTo>
                    <a:pt x="5892" y="953"/>
                  </a:lnTo>
                  <a:lnTo>
                    <a:pt x="6786" y="2541"/>
                  </a:lnTo>
                  <a:lnTo>
                    <a:pt x="8220" y="7381"/>
                  </a:lnTo>
                  <a:lnTo>
                    <a:pt x="8503" y="16134"/>
                  </a:lnTo>
                  <a:lnTo>
                    <a:pt x="8573" y="150155"/>
                  </a:lnTo>
                  <a:lnTo>
                    <a:pt x="9526" y="157253"/>
                  </a:lnTo>
                  <a:lnTo>
                    <a:pt x="11113" y="164843"/>
                  </a:lnTo>
                  <a:lnTo>
                    <a:pt x="13124" y="172761"/>
                  </a:lnTo>
                  <a:lnTo>
                    <a:pt x="14465" y="179944"/>
                  </a:lnTo>
                  <a:lnTo>
                    <a:pt x="15358" y="186638"/>
                  </a:lnTo>
                  <a:lnTo>
                    <a:pt x="15954" y="193005"/>
                  </a:lnTo>
                  <a:lnTo>
                    <a:pt x="16351" y="199156"/>
                  </a:lnTo>
                  <a:lnTo>
                    <a:pt x="16616" y="205160"/>
                  </a:lnTo>
                  <a:lnTo>
                    <a:pt x="16910" y="216913"/>
                  </a:lnTo>
                  <a:lnTo>
                    <a:pt x="17144" y="285248"/>
                  </a:lnTo>
                  <a:lnTo>
                    <a:pt x="18097" y="287320"/>
                  </a:lnTo>
                  <a:lnTo>
                    <a:pt x="19685" y="288702"/>
                  </a:lnTo>
                  <a:lnTo>
                    <a:pt x="21696" y="289623"/>
                  </a:lnTo>
                  <a:lnTo>
                    <a:pt x="23037" y="291190"/>
                  </a:lnTo>
                  <a:lnTo>
                    <a:pt x="23931" y="293187"/>
                  </a:lnTo>
                  <a:lnTo>
                    <a:pt x="25718" y="3000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PenAnnotation470"/>
            <p:cNvSpPr/>
            <p:nvPr/>
          </p:nvSpPr>
          <p:spPr>
            <a:xfrm>
              <a:off x="5878653" y="3420427"/>
              <a:ext cx="210680" cy="77153"/>
            </a:xfrm>
            <a:custGeom>
              <a:avLst/>
              <a:gdLst/>
              <a:ahLst/>
              <a:cxnLst/>
              <a:rect l="0" t="0" r="0" b="0"/>
              <a:pathLst>
                <a:path w="210680" h="77153">
                  <a:moveTo>
                    <a:pt x="4939" y="0"/>
                  </a:moveTo>
                  <a:lnTo>
                    <a:pt x="388" y="4551"/>
                  </a:lnTo>
                  <a:lnTo>
                    <a:pt x="0" y="5892"/>
                  </a:lnTo>
                  <a:lnTo>
                    <a:pt x="694" y="6785"/>
                  </a:lnTo>
                  <a:lnTo>
                    <a:pt x="2109" y="7381"/>
                  </a:lnTo>
                  <a:lnTo>
                    <a:pt x="3052" y="8731"/>
                  </a:lnTo>
                  <a:lnTo>
                    <a:pt x="3681" y="10583"/>
                  </a:lnTo>
                  <a:lnTo>
                    <a:pt x="4101" y="12770"/>
                  </a:lnTo>
                  <a:lnTo>
                    <a:pt x="4380" y="15181"/>
                  </a:lnTo>
                  <a:lnTo>
                    <a:pt x="4566" y="17741"/>
                  </a:lnTo>
                  <a:lnTo>
                    <a:pt x="4690" y="20400"/>
                  </a:lnTo>
                  <a:lnTo>
                    <a:pt x="4828" y="25894"/>
                  </a:lnTo>
                  <a:lnTo>
                    <a:pt x="4939" y="76642"/>
                  </a:lnTo>
                  <a:lnTo>
                    <a:pt x="10830" y="77052"/>
                  </a:lnTo>
                  <a:lnTo>
                    <a:pt x="15522" y="77133"/>
                  </a:lnTo>
                  <a:lnTo>
                    <a:pt x="58913" y="77152"/>
                  </a:lnTo>
                  <a:lnTo>
                    <a:pt x="62829" y="76200"/>
                  </a:lnTo>
                  <a:lnTo>
                    <a:pt x="67345" y="74613"/>
                  </a:lnTo>
                  <a:lnTo>
                    <a:pt x="72261" y="72602"/>
                  </a:lnTo>
                  <a:lnTo>
                    <a:pt x="77443" y="71261"/>
                  </a:lnTo>
                  <a:lnTo>
                    <a:pt x="82802" y="70368"/>
                  </a:lnTo>
                  <a:lnTo>
                    <a:pt x="88280" y="69772"/>
                  </a:lnTo>
                  <a:lnTo>
                    <a:pt x="92885" y="69375"/>
                  </a:lnTo>
                  <a:lnTo>
                    <a:pt x="96907" y="69110"/>
                  </a:lnTo>
                  <a:lnTo>
                    <a:pt x="100541" y="68933"/>
                  </a:lnTo>
                  <a:lnTo>
                    <a:pt x="109659" y="68737"/>
                  </a:lnTo>
                  <a:lnTo>
                    <a:pt x="210679" y="685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SMARTPenAnnotation471"/>
            <p:cNvSpPr/>
            <p:nvPr/>
          </p:nvSpPr>
          <p:spPr>
            <a:xfrm>
              <a:off x="6080760" y="3360420"/>
              <a:ext cx="8573" cy="282893"/>
            </a:xfrm>
            <a:custGeom>
              <a:avLst/>
              <a:gdLst/>
              <a:ahLst/>
              <a:cxnLst/>
              <a:rect l="0" t="0" r="0" b="0"/>
              <a:pathLst>
                <a:path w="8573" h="282893">
                  <a:moveTo>
                    <a:pt x="8572" y="0"/>
                  </a:moveTo>
                  <a:lnTo>
                    <a:pt x="8572" y="45175"/>
                  </a:lnTo>
                  <a:lnTo>
                    <a:pt x="7620" y="52024"/>
                  </a:lnTo>
                  <a:lnTo>
                    <a:pt x="6032" y="58495"/>
                  </a:lnTo>
                  <a:lnTo>
                    <a:pt x="4022" y="64714"/>
                  </a:lnTo>
                  <a:lnTo>
                    <a:pt x="2681" y="71718"/>
                  </a:lnTo>
                  <a:lnTo>
                    <a:pt x="1787" y="79244"/>
                  </a:lnTo>
                  <a:lnTo>
                    <a:pt x="1191" y="87119"/>
                  </a:lnTo>
                  <a:lnTo>
                    <a:pt x="794" y="95227"/>
                  </a:lnTo>
                  <a:lnTo>
                    <a:pt x="353" y="111856"/>
                  </a:lnTo>
                  <a:lnTo>
                    <a:pt x="0" y="231417"/>
                  </a:lnTo>
                  <a:lnTo>
                    <a:pt x="952" y="236193"/>
                  </a:lnTo>
                  <a:lnTo>
                    <a:pt x="2540" y="241282"/>
                  </a:lnTo>
                  <a:lnTo>
                    <a:pt x="4551" y="246579"/>
                  </a:lnTo>
                  <a:lnTo>
                    <a:pt x="5891" y="251064"/>
                  </a:lnTo>
                  <a:lnTo>
                    <a:pt x="6785" y="255006"/>
                  </a:lnTo>
                  <a:lnTo>
                    <a:pt x="7381" y="258586"/>
                  </a:lnTo>
                  <a:lnTo>
                    <a:pt x="7778" y="261926"/>
                  </a:lnTo>
                  <a:lnTo>
                    <a:pt x="8043" y="265105"/>
                  </a:lnTo>
                  <a:lnTo>
                    <a:pt x="8219" y="268176"/>
                  </a:lnTo>
                  <a:lnTo>
                    <a:pt x="8415" y="274129"/>
                  </a:lnTo>
                  <a:lnTo>
                    <a:pt x="8572" y="28289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SMARTPenAnnotation472"/>
            <p:cNvSpPr/>
            <p:nvPr/>
          </p:nvSpPr>
          <p:spPr>
            <a:xfrm>
              <a:off x="6226528" y="3343275"/>
              <a:ext cx="205705" cy="137161"/>
            </a:xfrm>
            <a:custGeom>
              <a:avLst/>
              <a:gdLst/>
              <a:ahLst/>
              <a:cxnLst/>
              <a:rect l="0" t="0" r="0" b="0"/>
              <a:pathLst>
                <a:path w="205705" h="137161">
                  <a:moveTo>
                    <a:pt x="34254" y="0"/>
                  </a:moveTo>
                  <a:lnTo>
                    <a:pt x="34254" y="4550"/>
                  </a:lnTo>
                  <a:lnTo>
                    <a:pt x="35207" y="5891"/>
                  </a:lnTo>
                  <a:lnTo>
                    <a:pt x="36794" y="6785"/>
                  </a:lnTo>
                  <a:lnTo>
                    <a:pt x="38805" y="7380"/>
                  </a:lnTo>
                  <a:lnTo>
                    <a:pt x="40146" y="9683"/>
                  </a:lnTo>
                  <a:lnTo>
                    <a:pt x="41039" y="13123"/>
                  </a:lnTo>
                  <a:lnTo>
                    <a:pt x="41635" y="17321"/>
                  </a:lnTo>
                  <a:lnTo>
                    <a:pt x="42032" y="21072"/>
                  </a:lnTo>
                  <a:lnTo>
                    <a:pt x="42297" y="24526"/>
                  </a:lnTo>
                  <a:lnTo>
                    <a:pt x="42473" y="27780"/>
                  </a:lnTo>
                  <a:lnTo>
                    <a:pt x="41639" y="31855"/>
                  </a:lnTo>
                  <a:lnTo>
                    <a:pt x="40130" y="36476"/>
                  </a:lnTo>
                  <a:lnTo>
                    <a:pt x="38171" y="41462"/>
                  </a:lnTo>
                  <a:lnTo>
                    <a:pt x="36866" y="46692"/>
                  </a:lnTo>
                  <a:lnTo>
                    <a:pt x="35995" y="52083"/>
                  </a:lnTo>
                  <a:lnTo>
                    <a:pt x="35414" y="57581"/>
                  </a:lnTo>
                  <a:lnTo>
                    <a:pt x="33123" y="63152"/>
                  </a:lnTo>
                  <a:lnTo>
                    <a:pt x="29690" y="68772"/>
                  </a:lnTo>
                  <a:lnTo>
                    <a:pt x="25496" y="74422"/>
                  </a:lnTo>
                  <a:lnTo>
                    <a:pt x="21748" y="79142"/>
                  </a:lnTo>
                  <a:lnTo>
                    <a:pt x="18297" y="83242"/>
                  </a:lnTo>
                  <a:lnTo>
                    <a:pt x="15043" y="86927"/>
                  </a:lnTo>
                  <a:lnTo>
                    <a:pt x="12874" y="91289"/>
                  </a:lnTo>
                  <a:lnTo>
                    <a:pt x="11428" y="96101"/>
                  </a:lnTo>
                  <a:lnTo>
                    <a:pt x="10464" y="101215"/>
                  </a:lnTo>
                  <a:lnTo>
                    <a:pt x="8869" y="105576"/>
                  </a:lnTo>
                  <a:lnTo>
                    <a:pt x="6853" y="109437"/>
                  </a:lnTo>
                  <a:lnTo>
                    <a:pt x="4557" y="112962"/>
                  </a:lnTo>
                  <a:lnTo>
                    <a:pt x="3026" y="116266"/>
                  </a:lnTo>
                  <a:lnTo>
                    <a:pt x="2006" y="119421"/>
                  </a:lnTo>
                  <a:lnTo>
                    <a:pt x="367" y="126776"/>
                  </a:lnTo>
                  <a:lnTo>
                    <a:pt x="143" y="130322"/>
                  </a:lnTo>
                  <a:lnTo>
                    <a:pt x="0" y="135809"/>
                  </a:lnTo>
                  <a:lnTo>
                    <a:pt x="940" y="136259"/>
                  </a:lnTo>
                  <a:lnTo>
                    <a:pt x="7348" y="137041"/>
                  </a:lnTo>
                  <a:lnTo>
                    <a:pt x="10548" y="134567"/>
                  </a:lnTo>
                  <a:lnTo>
                    <a:pt x="12735" y="132574"/>
                  </a:lnTo>
                  <a:lnTo>
                    <a:pt x="15146" y="131245"/>
                  </a:lnTo>
                  <a:lnTo>
                    <a:pt x="20364" y="129768"/>
                  </a:lnTo>
                  <a:lnTo>
                    <a:pt x="25858" y="129112"/>
                  </a:lnTo>
                  <a:lnTo>
                    <a:pt x="28657" y="128937"/>
                  </a:lnTo>
                  <a:lnTo>
                    <a:pt x="31475" y="127868"/>
                  </a:lnTo>
                  <a:lnTo>
                    <a:pt x="37147" y="124140"/>
                  </a:lnTo>
                  <a:lnTo>
                    <a:pt x="40945" y="122765"/>
                  </a:lnTo>
                  <a:lnTo>
                    <a:pt x="45382" y="121848"/>
                  </a:lnTo>
                  <a:lnTo>
                    <a:pt x="50245" y="121237"/>
                  </a:lnTo>
                  <a:lnTo>
                    <a:pt x="54440" y="120829"/>
                  </a:lnTo>
                  <a:lnTo>
                    <a:pt x="58189" y="120558"/>
                  </a:lnTo>
                  <a:lnTo>
                    <a:pt x="61641" y="120377"/>
                  </a:lnTo>
                  <a:lnTo>
                    <a:pt x="70556" y="120175"/>
                  </a:lnTo>
                  <a:lnTo>
                    <a:pt x="146969" y="120015"/>
                  </a:lnTo>
                  <a:lnTo>
                    <a:pt x="151307" y="120967"/>
                  </a:lnTo>
                  <a:lnTo>
                    <a:pt x="156104" y="122555"/>
                  </a:lnTo>
                  <a:lnTo>
                    <a:pt x="161208" y="124566"/>
                  </a:lnTo>
                  <a:lnTo>
                    <a:pt x="165562" y="125906"/>
                  </a:lnTo>
                  <a:lnTo>
                    <a:pt x="169418" y="126800"/>
                  </a:lnTo>
                  <a:lnTo>
                    <a:pt x="172941" y="127396"/>
                  </a:lnTo>
                  <a:lnTo>
                    <a:pt x="176242" y="128746"/>
                  </a:lnTo>
                  <a:lnTo>
                    <a:pt x="182450" y="132785"/>
                  </a:lnTo>
                  <a:lnTo>
                    <a:pt x="188384" y="135215"/>
                  </a:lnTo>
                  <a:lnTo>
                    <a:pt x="194196" y="136295"/>
                  </a:lnTo>
                  <a:lnTo>
                    <a:pt x="197080" y="136583"/>
                  </a:lnTo>
                  <a:lnTo>
                    <a:pt x="205704" y="13716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SMARTPenAnnotation473"/>
            <p:cNvSpPr/>
            <p:nvPr/>
          </p:nvSpPr>
          <p:spPr>
            <a:xfrm>
              <a:off x="6415087" y="3360420"/>
              <a:ext cx="8573" cy="317183"/>
            </a:xfrm>
            <a:custGeom>
              <a:avLst/>
              <a:gdLst/>
              <a:ahLst/>
              <a:cxnLst/>
              <a:rect l="0" t="0" r="0" b="0"/>
              <a:pathLst>
                <a:path w="8573" h="317183">
                  <a:moveTo>
                    <a:pt x="8572" y="0"/>
                  </a:moveTo>
                  <a:lnTo>
                    <a:pt x="4022" y="0"/>
                  </a:lnTo>
                  <a:lnTo>
                    <a:pt x="3634" y="952"/>
                  </a:lnTo>
                  <a:lnTo>
                    <a:pt x="4328" y="2540"/>
                  </a:lnTo>
                  <a:lnTo>
                    <a:pt x="7734" y="7381"/>
                  </a:lnTo>
                  <a:lnTo>
                    <a:pt x="8014" y="8730"/>
                  </a:lnTo>
                  <a:lnTo>
                    <a:pt x="8200" y="10583"/>
                  </a:lnTo>
                  <a:lnTo>
                    <a:pt x="8462" y="20280"/>
                  </a:lnTo>
                  <a:lnTo>
                    <a:pt x="8551" y="40624"/>
                  </a:lnTo>
                  <a:lnTo>
                    <a:pt x="7606" y="47085"/>
                  </a:lnTo>
                  <a:lnTo>
                    <a:pt x="6023" y="54250"/>
                  </a:lnTo>
                  <a:lnTo>
                    <a:pt x="4015" y="61884"/>
                  </a:lnTo>
                  <a:lnTo>
                    <a:pt x="2677" y="69831"/>
                  </a:lnTo>
                  <a:lnTo>
                    <a:pt x="1785" y="77986"/>
                  </a:lnTo>
                  <a:lnTo>
                    <a:pt x="1190" y="86281"/>
                  </a:lnTo>
                  <a:lnTo>
                    <a:pt x="793" y="93715"/>
                  </a:lnTo>
                  <a:lnTo>
                    <a:pt x="353" y="107056"/>
                  </a:lnTo>
                  <a:lnTo>
                    <a:pt x="47" y="146283"/>
                  </a:lnTo>
                  <a:lnTo>
                    <a:pt x="0" y="306872"/>
                  </a:lnTo>
                  <a:lnTo>
                    <a:pt x="953" y="308404"/>
                  </a:lnTo>
                  <a:lnTo>
                    <a:pt x="2540" y="310378"/>
                  </a:lnTo>
                  <a:lnTo>
                    <a:pt x="8572" y="31718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SMARTPenAnnotation474"/>
            <p:cNvSpPr/>
            <p:nvPr/>
          </p:nvSpPr>
          <p:spPr>
            <a:xfrm>
              <a:off x="6663690" y="3471862"/>
              <a:ext cx="257176" cy="8574"/>
            </a:xfrm>
            <a:custGeom>
              <a:avLst/>
              <a:gdLst/>
              <a:ahLst/>
              <a:cxnLst/>
              <a:rect l="0" t="0" r="0" b="0"/>
              <a:pathLst>
                <a:path w="257176" h="8574">
                  <a:moveTo>
                    <a:pt x="0" y="8573"/>
                  </a:moveTo>
                  <a:lnTo>
                    <a:pt x="57333" y="8573"/>
                  </a:lnTo>
                  <a:lnTo>
                    <a:pt x="62987" y="7620"/>
                  </a:lnTo>
                  <a:lnTo>
                    <a:pt x="68661" y="6033"/>
                  </a:lnTo>
                  <a:lnTo>
                    <a:pt x="74349" y="4022"/>
                  </a:lnTo>
                  <a:lnTo>
                    <a:pt x="80046" y="2681"/>
                  </a:lnTo>
                  <a:lnTo>
                    <a:pt x="85749" y="1787"/>
                  </a:lnTo>
                  <a:lnTo>
                    <a:pt x="91456" y="1192"/>
                  </a:lnTo>
                  <a:lnTo>
                    <a:pt x="97165" y="795"/>
                  </a:lnTo>
                  <a:lnTo>
                    <a:pt x="102877" y="529"/>
                  </a:lnTo>
                  <a:lnTo>
                    <a:pt x="114303" y="236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SMARTPenAnnotation475"/>
            <p:cNvSpPr/>
            <p:nvPr/>
          </p:nvSpPr>
          <p:spPr>
            <a:xfrm>
              <a:off x="6759178" y="3386137"/>
              <a:ext cx="84535" cy="205741"/>
            </a:xfrm>
            <a:custGeom>
              <a:avLst/>
              <a:gdLst/>
              <a:ahLst/>
              <a:cxnLst/>
              <a:rect l="0" t="0" r="0" b="0"/>
              <a:pathLst>
                <a:path w="84535" h="205741">
                  <a:moveTo>
                    <a:pt x="7381" y="0"/>
                  </a:moveTo>
                  <a:lnTo>
                    <a:pt x="0" y="0"/>
                  </a:lnTo>
                  <a:lnTo>
                    <a:pt x="556" y="953"/>
                  </a:lnTo>
                  <a:lnTo>
                    <a:pt x="1879" y="2540"/>
                  </a:lnTo>
                  <a:lnTo>
                    <a:pt x="6295" y="7381"/>
                  </a:lnTo>
                  <a:lnTo>
                    <a:pt x="19218" y="20400"/>
                  </a:lnTo>
                  <a:lnTo>
                    <a:pt x="20035" y="24077"/>
                  </a:lnTo>
                  <a:lnTo>
                    <a:pt x="19627" y="28434"/>
                  </a:lnTo>
                  <a:lnTo>
                    <a:pt x="18402" y="33244"/>
                  </a:lnTo>
                  <a:lnTo>
                    <a:pt x="18540" y="37402"/>
                  </a:lnTo>
                  <a:lnTo>
                    <a:pt x="19583" y="41128"/>
                  </a:lnTo>
                  <a:lnTo>
                    <a:pt x="28101" y="58501"/>
                  </a:lnTo>
                  <a:lnTo>
                    <a:pt x="53120" y="108620"/>
                  </a:lnTo>
                  <a:lnTo>
                    <a:pt x="55019" y="114323"/>
                  </a:lnTo>
                  <a:lnTo>
                    <a:pt x="56285" y="120031"/>
                  </a:lnTo>
                  <a:lnTo>
                    <a:pt x="57129" y="125740"/>
                  </a:lnTo>
                  <a:lnTo>
                    <a:pt x="58644" y="130499"/>
                  </a:lnTo>
                  <a:lnTo>
                    <a:pt x="60607" y="134625"/>
                  </a:lnTo>
                  <a:lnTo>
                    <a:pt x="62867" y="138327"/>
                  </a:lnTo>
                  <a:lnTo>
                    <a:pt x="64375" y="142701"/>
                  </a:lnTo>
                  <a:lnTo>
                    <a:pt x="65379" y="147522"/>
                  </a:lnTo>
                  <a:lnTo>
                    <a:pt x="66050" y="152640"/>
                  </a:lnTo>
                  <a:lnTo>
                    <a:pt x="66496" y="157005"/>
                  </a:lnTo>
                  <a:lnTo>
                    <a:pt x="66793" y="160868"/>
                  </a:lnTo>
                  <a:lnTo>
                    <a:pt x="66992" y="164395"/>
                  </a:lnTo>
                  <a:lnTo>
                    <a:pt x="68077" y="167699"/>
                  </a:lnTo>
                  <a:lnTo>
                    <a:pt x="69753" y="170855"/>
                  </a:lnTo>
                  <a:lnTo>
                    <a:pt x="71822" y="173911"/>
                  </a:lnTo>
                  <a:lnTo>
                    <a:pt x="74122" y="179846"/>
                  </a:lnTo>
                  <a:lnTo>
                    <a:pt x="74735" y="182762"/>
                  </a:lnTo>
                  <a:lnTo>
                    <a:pt x="76097" y="185659"/>
                  </a:lnTo>
                  <a:lnTo>
                    <a:pt x="77957" y="188543"/>
                  </a:lnTo>
                  <a:lnTo>
                    <a:pt x="80150" y="191418"/>
                  </a:lnTo>
                  <a:lnTo>
                    <a:pt x="82585" y="197152"/>
                  </a:lnTo>
                  <a:lnTo>
                    <a:pt x="84534" y="20574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SMARTPenAnnotation476"/>
            <p:cNvSpPr/>
            <p:nvPr/>
          </p:nvSpPr>
          <p:spPr>
            <a:xfrm>
              <a:off x="7049506" y="3283267"/>
              <a:ext cx="145280" cy="274194"/>
            </a:xfrm>
            <a:custGeom>
              <a:avLst/>
              <a:gdLst/>
              <a:ahLst/>
              <a:cxnLst/>
              <a:rect l="0" t="0" r="0" b="0"/>
              <a:pathLst>
                <a:path w="145280" h="274194">
                  <a:moveTo>
                    <a:pt x="94244" y="51435"/>
                  </a:moveTo>
                  <a:lnTo>
                    <a:pt x="86025" y="43216"/>
                  </a:lnTo>
                  <a:lnTo>
                    <a:pt x="85776" y="38417"/>
                  </a:lnTo>
                  <a:lnTo>
                    <a:pt x="84788" y="36088"/>
                  </a:lnTo>
                  <a:lnTo>
                    <a:pt x="81151" y="30962"/>
                  </a:lnTo>
                  <a:lnTo>
                    <a:pt x="79800" y="30166"/>
                  </a:lnTo>
                  <a:lnTo>
                    <a:pt x="78900" y="30588"/>
                  </a:lnTo>
                  <a:lnTo>
                    <a:pt x="78300" y="31822"/>
                  </a:lnTo>
                  <a:lnTo>
                    <a:pt x="76946" y="32645"/>
                  </a:lnTo>
                  <a:lnTo>
                    <a:pt x="72903" y="33559"/>
                  </a:lnTo>
                  <a:lnTo>
                    <a:pt x="70491" y="34755"/>
                  </a:lnTo>
                  <a:lnTo>
                    <a:pt x="67932" y="36505"/>
                  </a:lnTo>
                  <a:lnTo>
                    <a:pt x="65272" y="38624"/>
                  </a:lnTo>
                  <a:lnTo>
                    <a:pt x="62547" y="41942"/>
                  </a:lnTo>
                  <a:lnTo>
                    <a:pt x="59777" y="46059"/>
                  </a:lnTo>
                  <a:lnTo>
                    <a:pt x="56979" y="50708"/>
                  </a:lnTo>
                  <a:lnTo>
                    <a:pt x="53208" y="54761"/>
                  </a:lnTo>
                  <a:lnTo>
                    <a:pt x="48789" y="58415"/>
                  </a:lnTo>
                  <a:lnTo>
                    <a:pt x="43937" y="61803"/>
                  </a:lnTo>
                  <a:lnTo>
                    <a:pt x="39751" y="65015"/>
                  </a:lnTo>
                  <a:lnTo>
                    <a:pt x="36008" y="68108"/>
                  </a:lnTo>
                  <a:lnTo>
                    <a:pt x="32560" y="71123"/>
                  </a:lnTo>
                  <a:lnTo>
                    <a:pt x="28356" y="74085"/>
                  </a:lnTo>
                  <a:lnTo>
                    <a:pt x="23649" y="77013"/>
                  </a:lnTo>
                  <a:lnTo>
                    <a:pt x="18605" y="79917"/>
                  </a:lnTo>
                  <a:lnTo>
                    <a:pt x="14291" y="82805"/>
                  </a:lnTo>
                  <a:lnTo>
                    <a:pt x="10462" y="85684"/>
                  </a:lnTo>
                  <a:lnTo>
                    <a:pt x="6957" y="88555"/>
                  </a:lnTo>
                  <a:lnTo>
                    <a:pt x="4620" y="91421"/>
                  </a:lnTo>
                  <a:lnTo>
                    <a:pt x="3061" y="94285"/>
                  </a:lnTo>
                  <a:lnTo>
                    <a:pt x="1331" y="100007"/>
                  </a:lnTo>
                  <a:lnTo>
                    <a:pt x="562" y="105725"/>
                  </a:lnTo>
                  <a:lnTo>
                    <a:pt x="220" y="111442"/>
                  </a:lnTo>
                  <a:lnTo>
                    <a:pt x="67" y="117157"/>
                  </a:lnTo>
                  <a:lnTo>
                    <a:pt x="0" y="122872"/>
                  </a:lnTo>
                  <a:lnTo>
                    <a:pt x="934" y="125730"/>
                  </a:lnTo>
                  <a:lnTo>
                    <a:pt x="4513" y="131445"/>
                  </a:lnTo>
                  <a:lnTo>
                    <a:pt x="6801" y="133350"/>
                  </a:lnTo>
                  <a:lnTo>
                    <a:pt x="9278" y="134620"/>
                  </a:lnTo>
                  <a:lnTo>
                    <a:pt x="11883" y="135466"/>
                  </a:lnTo>
                  <a:lnTo>
                    <a:pt x="12666" y="136984"/>
                  </a:lnTo>
                  <a:lnTo>
                    <a:pt x="12237" y="138947"/>
                  </a:lnTo>
                  <a:lnTo>
                    <a:pt x="10997" y="141209"/>
                  </a:lnTo>
                  <a:lnTo>
                    <a:pt x="12076" y="142717"/>
                  </a:lnTo>
                  <a:lnTo>
                    <a:pt x="14700" y="143722"/>
                  </a:lnTo>
                  <a:lnTo>
                    <a:pt x="18355" y="144392"/>
                  </a:lnTo>
                  <a:lnTo>
                    <a:pt x="22696" y="145792"/>
                  </a:lnTo>
                  <a:lnTo>
                    <a:pt x="27496" y="147677"/>
                  </a:lnTo>
                  <a:lnTo>
                    <a:pt x="32599" y="149886"/>
                  </a:lnTo>
                  <a:lnTo>
                    <a:pt x="37907" y="151359"/>
                  </a:lnTo>
                  <a:lnTo>
                    <a:pt x="43351" y="152341"/>
                  </a:lnTo>
                  <a:lnTo>
                    <a:pt x="48885" y="152996"/>
                  </a:lnTo>
                  <a:lnTo>
                    <a:pt x="53527" y="154385"/>
                  </a:lnTo>
                  <a:lnTo>
                    <a:pt x="57574" y="156263"/>
                  </a:lnTo>
                  <a:lnTo>
                    <a:pt x="61225" y="158468"/>
                  </a:lnTo>
                  <a:lnTo>
                    <a:pt x="65564" y="160890"/>
                  </a:lnTo>
                  <a:lnTo>
                    <a:pt x="75465" y="166122"/>
                  </a:lnTo>
                  <a:lnTo>
                    <a:pt x="91749" y="174422"/>
                  </a:lnTo>
                  <a:lnTo>
                    <a:pt x="96391" y="177241"/>
                  </a:lnTo>
                  <a:lnTo>
                    <a:pt x="100438" y="180073"/>
                  </a:lnTo>
                  <a:lnTo>
                    <a:pt x="104088" y="182914"/>
                  </a:lnTo>
                  <a:lnTo>
                    <a:pt x="108426" y="186713"/>
                  </a:lnTo>
                  <a:lnTo>
                    <a:pt x="113224" y="191150"/>
                  </a:lnTo>
                  <a:lnTo>
                    <a:pt x="130060" y="207409"/>
                  </a:lnTo>
                  <a:lnTo>
                    <a:pt x="132409" y="210663"/>
                  </a:lnTo>
                  <a:lnTo>
                    <a:pt x="135019" y="216818"/>
                  </a:lnTo>
                  <a:lnTo>
                    <a:pt x="136178" y="222729"/>
                  </a:lnTo>
                  <a:lnTo>
                    <a:pt x="136694" y="228531"/>
                  </a:lnTo>
                  <a:lnTo>
                    <a:pt x="136923" y="234284"/>
                  </a:lnTo>
                  <a:lnTo>
                    <a:pt x="136032" y="237152"/>
                  </a:lnTo>
                  <a:lnTo>
                    <a:pt x="132501" y="242879"/>
                  </a:lnTo>
                  <a:lnTo>
                    <a:pt x="130226" y="246691"/>
                  </a:lnTo>
                  <a:lnTo>
                    <a:pt x="127757" y="251138"/>
                  </a:lnTo>
                  <a:lnTo>
                    <a:pt x="125158" y="256008"/>
                  </a:lnTo>
                  <a:lnTo>
                    <a:pt x="122474" y="259255"/>
                  </a:lnTo>
                  <a:lnTo>
                    <a:pt x="119731" y="261419"/>
                  </a:lnTo>
                  <a:lnTo>
                    <a:pt x="116951" y="262862"/>
                  </a:lnTo>
                  <a:lnTo>
                    <a:pt x="114144" y="264776"/>
                  </a:lnTo>
                  <a:lnTo>
                    <a:pt x="111321" y="267005"/>
                  </a:lnTo>
                  <a:lnTo>
                    <a:pt x="108486" y="269444"/>
                  </a:lnTo>
                  <a:lnTo>
                    <a:pt x="104691" y="271069"/>
                  </a:lnTo>
                  <a:lnTo>
                    <a:pt x="100256" y="272153"/>
                  </a:lnTo>
                  <a:lnTo>
                    <a:pt x="95395" y="272875"/>
                  </a:lnTo>
                  <a:lnTo>
                    <a:pt x="91201" y="273357"/>
                  </a:lnTo>
                  <a:lnTo>
                    <a:pt x="87452" y="273678"/>
                  </a:lnTo>
                  <a:lnTo>
                    <a:pt x="84001" y="273892"/>
                  </a:lnTo>
                  <a:lnTo>
                    <a:pt x="75087" y="274130"/>
                  </a:lnTo>
                  <a:lnTo>
                    <a:pt x="70043" y="274193"/>
                  </a:lnTo>
                  <a:lnTo>
                    <a:pt x="65727" y="273283"/>
                  </a:lnTo>
                  <a:lnTo>
                    <a:pt x="61897" y="271724"/>
                  </a:lnTo>
                  <a:lnTo>
                    <a:pt x="58392" y="269732"/>
                  </a:lnTo>
                  <a:lnTo>
                    <a:pt x="55102" y="268404"/>
                  </a:lnTo>
                  <a:lnTo>
                    <a:pt x="51957" y="267518"/>
                  </a:lnTo>
                  <a:lnTo>
                    <a:pt x="48908" y="266928"/>
                  </a:lnTo>
                  <a:lnTo>
                    <a:pt x="45922" y="265582"/>
                  </a:lnTo>
                  <a:lnTo>
                    <a:pt x="42979" y="263732"/>
                  </a:lnTo>
                  <a:lnTo>
                    <a:pt x="40065" y="261547"/>
                  </a:lnTo>
                  <a:lnTo>
                    <a:pt x="37169" y="258185"/>
                  </a:lnTo>
                  <a:lnTo>
                    <a:pt x="34287" y="254038"/>
                  </a:lnTo>
                  <a:lnTo>
                    <a:pt x="31412" y="249369"/>
                  </a:lnTo>
                  <a:lnTo>
                    <a:pt x="28218" y="241641"/>
                  </a:lnTo>
                  <a:lnTo>
                    <a:pt x="26800" y="234078"/>
                  </a:lnTo>
                  <a:lnTo>
                    <a:pt x="26421" y="229395"/>
                  </a:lnTo>
                  <a:lnTo>
                    <a:pt x="26169" y="224367"/>
                  </a:lnTo>
                  <a:lnTo>
                    <a:pt x="25888" y="213702"/>
                  </a:lnTo>
                  <a:lnTo>
                    <a:pt x="25813" y="208190"/>
                  </a:lnTo>
                  <a:lnTo>
                    <a:pt x="26716" y="202611"/>
                  </a:lnTo>
                  <a:lnTo>
                    <a:pt x="28270" y="196986"/>
                  </a:lnTo>
                  <a:lnTo>
                    <a:pt x="30258" y="191332"/>
                  </a:lnTo>
                  <a:lnTo>
                    <a:pt x="32537" y="185657"/>
                  </a:lnTo>
                  <a:lnTo>
                    <a:pt x="35008" y="179969"/>
                  </a:lnTo>
                  <a:lnTo>
                    <a:pt x="37608" y="174272"/>
                  </a:lnTo>
                  <a:lnTo>
                    <a:pt x="41247" y="167616"/>
                  </a:lnTo>
                  <a:lnTo>
                    <a:pt x="45577" y="160322"/>
                  </a:lnTo>
                  <a:lnTo>
                    <a:pt x="50369" y="152601"/>
                  </a:lnTo>
                  <a:lnTo>
                    <a:pt x="55469" y="145549"/>
                  </a:lnTo>
                  <a:lnTo>
                    <a:pt x="60774" y="138943"/>
                  </a:lnTo>
                  <a:lnTo>
                    <a:pt x="66216" y="132634"/>
                  </a:lnTo>
                  <a:lnTo>
                    <a:pt x="71748" y="125570"/>
                  </a:lnTo>
                  <a:lnTo>
                    <a:pt x="77341" y="118003"/>
                  </a:lnTo>
                  <a:lnTo>
                    <a:pt x="82975" y="110102"/>
                  </a:lnTo>
                  <a:lnTo>
                    <a:pt x="87684" y="102929"/>
                  </a:lnTo>
                  <a:lnTo>
                    <a:pt x="91775" y="96242"/>
                  </a:lnTo>
                  <a:lnTo>
                    <a:pt x="95456" y="89879"/>
                  </a:lnTo>
                  <a:lnTo>
                    <a:pt x="99814" y="83732"/>
                  </a:lnTo>
                  <a:lnTo>
                    <a:pt x="104625" y="77729"/>
                  </a:lnTo>
                  <a:lnTo>
                    <a:pt x="109737" y="71822"/>
                  </a:lnTo>
                  <a:lnTo>
                    <a:pt x="114098" y="65978"/>
                  </a:lnTo>
                  <a:lnTo>
                    <a:pt x="117957" y="60178"/>
                  </a:lnTo>
                  <a:lnTo>
                    <a:pt x="121483" y="54406"/>
                  </a:lnTo>
                  <a:lnTo>
                    <a:pt x="124786" y="48653"/>
                  </a:lnTo>
                  <a:lnTo>
                    <a:pt x="130996" y="37181"/>
                  </a:lnTo>
                  <a:lnTo>
                    <a:pt x="133032" y="32408"/>
                  </a:lnTo>
                  <a:lnTo>
                    <a:pt x="135295" y="24563"/>
                  </a:lnTo>
                  <a:lnTo>
                    <a:pt x="138842" y="17902"/>
                  </a:lnTo>
                  <a:lnTo>
                    <a:pt x="144328" y="10416"/>
                  </a:lnTo>
                  <a:lnTo>
                    <a:pt x="145078" y="6852"/>
                  </a:lnTo>
                  <a:lnTo>
                    <a:pt x="145279" y="4568"/>
                  </a:lnTo>
                  <a:lnTo>
                    <a:pt x="144459" y="3045"/>
                  </a:lnTo>
                  <a:lnTo>
                    <a:pt x="142961" y="2030"/>
                  </a:lnTo>
                  <a:lnTo>
                    <a:pt x="13710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SMARTPenAnnotation477"/>
            <p:cNvSpPr/>
            <p:nvPr/>
          </p:nvSpPr>
          <p:spPr>
            <a:xfrm>
              <a:off x="7306627" y="3300412"/>
              <a:ext cx="51436" cy="257176"/>
            </a:xfrm>
            <a:custGeom>
              <a:avLst/>
              <a:gdLst/>
              <a:ahLst/>
              <a:cxnLst/>
              <a:rect l="0" t="0" r="0" b="0"/>
              <a:pathLst>
                <a:path w="51436" h="257176">
                  <a:moveTo>
                    <a:pt x="0" y="0"/>
                  </a:moveTo>
                  <a:lnTo>
                    <a:pt x="12771" y="12771"/>
                  </a:lnTo>
                  <a:lnTo>
                    <a:pt x="14229" y="16134"/>
                  </a:lnTo>
                  <a:lnTo>
                    <a:pt x="15202" y="20281"/>
                  </a:lnTo>
                  <a:lnTo>
                    <a:pt x="15849" y="24950"/>
                  </a:lnTo>
                  <a:lnTo>
                    <a:pt x="17233" y="29969"/>
                  </a:lnTo>
                  <a:lnTo>
                    <a:pt x="19109" y="35219"/>
                  </a:lnTo>
                  <a:lnTo>
                    <a:pt x="21311" y="40625"/>
                  </a:lnTo>
                  <a:lnTo>
                    <a:pt x="24685" y="46133"/>
                  </a:lnTo>
                  <a:lnTo>
                    <a:pt x="28839" y="51710"/>
                  </a:lnTo>
                  <a:lnTo>
                    <a:pt x="33514" y="57334"/>
                  </a:lnTo>
                  <a:lnTo>
                    <a:pt x="36630" y="62988"/>
                  </a:lnTo>
                  <a:lnTo>
                    <a:pt x="38708" y="68662"/>
                  </a:lnTo>
                  <a:lnTo>
                    <a:pt x="40092" y="74349"/>
                  </a:lnTo>
                  <a:lnTo>
                    <a:pt x="41968" y="80046"/>
                  </a:lnTo>
                  <a:lnTo>
                    <a:pt x="44172" y="85749"/>
                  </a:lnTo>
                  <a:lnTo>
                    <a:pt x="46593" y="91456"/>
                  </a:lnTo>
                  <a:lnTo>
                    <a:pt x="48207" y="97166"/>
                  </a:lnTo>
                  <a:lnTo>
                    <a:pt x="49283" y="102877"/>
                  </a:lnTo>
                  <a:lnTo>
                    <a:pt x="50000" y="108590"/>
                  </a:lnTo>
                  <a:lnTo>
                    <a:pt x="49526" y="115256"/>
                  </a:lnTo>
                  <a:lnTo>
                    <a:pt x="48258" y="122557"/>
                  </a:lnTo>
                  <a:lnTo>
                    <a:pt x="46459" y="130282"/>
                  </a:lnTo>
                  <a:lnTo>
                    <a:pt x="45260" y="137337"/>
                  </a:lnTo>
                  <a:lnTo>
                    <a:pt x="44461" y="143946"/>
                  </a:lnTo>
                  <a:lnTo>
                    <a:pt x="43928" y="150257"/>
                  </a:lnTo>
                  <a:lnTo>
                    <a:pt x="43573" y="156369"/>
                  </a:lnTo>
                  <a:lnTo>
                    <a:pt x="43178" y="168240"/>
                  </a:lnTo>
                  <a:lnTo>
                    <a:pt x="42925" y="191383"/>
                  </a:lnTo>
                  <a:lnTo>
                    <a:pt x="42863" y="238716"/>
                  </a:lnTo>
                  <a:lnTo>
                    <a:pt x="43815" y="242012"/>
                  </a:lnTo>
                  <a:lnTo>
                    <a:pt x="45403" y="244209"/>
                  </a:lnTo>
                  <a:lnTo>
                    <a:pt x="47414" y="245673"/>
                  </a:lnTo>
                  <a:lnTo>
                    <a:pt x="48754" y="247602"/>
                  </a:lnTo>
                  <a:lnTo>
                    <a:pt x="50244" y="252285"/>
                  </a:lnTo>
                  <a:lnTo>
                    <a:pt x="51435" y="25717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SMARTPenAnnotation478"/>
            <p:cNvSpPr/>
            <p:nvPr/>
          </p:nvSpPr>
          <p:spPr>
            <a:xfrm>
              <a:off x="7495222" y="3386137"/>
              <a:ext cx="162879" cy="25718"/>
            </a:xfrm>
            <a:custGeom>
              <a:avLst/>
              <a:gdLst/>
              <a:ahLst/>
              <a:cxnLst/>
              <a:rect l="0" t="0" r="0" b="0"/>
              <a:pathLst>
                <a:path w="162879" h="25718">
                  <a:moveTo>
                    <a:pt x="0" y="25717"/>
                  </a:moveTo>
                  <a:lnTo>
                    <a:pt x="4551" y="21167"/>
                  </a:lnTo>
                  <a:lnTo>
                    <a:pt x="6844" y="19826"/>
                  </a:lnTo>
                  <a:lnTo>
                    <a:pt x="9326" y="18933"/>
                  </a:lnTo>
                  <a:lnTo>
                    <a:pt x="11932" y="18337"/>
                  </a:lnTo>
                  <a:lnTo>
                    <a:pt x="15574" y="16987"/>
                  </a:lnTo>
                  <a:lnTo>
                    <a:pt x="19908" y="15135"/>
                  </a:lnTo>
                  <a:lnTo>
                    <a:pt x="24702" y="12947"/>
                  </a:lnTo>
                  <a:lnTo>
                    <a:pt x="28851" y="11489"/>
                  </a:lnTo>
                  <a:lnTo>
                    <a:pt x="32568" y="10517"/>
                  </a:lnTo>
                  <a:lnTo>
                    <a:pt x="36000" y="9869"/>
                  </a:lnTo>
                  <a:lnTo>
                    <a:pt x="40193" y="9437"/>
                  </a:lnTo>
                  <a:lnTo>
                    <a:pt x="44892" y="9149"/>
                  </a:lnTo>
                  <a:lnTo>
                    <a:pt x="55195" y="8829"/>
                  </a:lnTo>
                  <a:lnTo>
                    <a:pt x="66124" y="8686"/>
                  </a:lnTo>
                  <a:lnTo>
                    <a:pt x="71706" y="7696"/>
                  </a:lnTo>
                  <a:lnTo>
                    <a:pt x="77331" y="6083"/>
                  </a:lnTo>
                  <a:lnTo>
                    <a:pt x="82986" y="4056"/>
                  </a:lnTo>
                  <a:lnTo>
                    <a:pt x="88662" y="2704"/>
                  </a:lnTo>
                  <a:lnTo>
                    <a:pt x="94351" y="1803"/>
                  </a:lnTo>
                  <a:lnTo>
                    <a:pt x="100048" y="1201"/>
                  </a:lnTo>
                  <a:lnTo>
                    <a:pt x="104799" y="801"/>
                  </a:lnTo>
                  <a:lnTo>
                    <a:pt x="108919" y="534"/>
                  </a:lnTo>
                  <a:lnTo>
                    <a:pt x="112617" y="356"/>
                  </a:lnTo>
                  <a:lnTo>
                    <a:pt x="121807" y="159"/>
                  </a:lnTo>
                  <a:lnTo>
                    <a:pt x="162878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SMARTPenAnnotation479"/>
            <p:cNvSpPr/>
            <p:nvPr/>
          </p:nvSpPr>
          <p:spPr>
            <a:xfrm>
              <a:off x="7520940" y="3437572"/>
              <a:ext cx="162878" cy="34291"/>
            </a:xfrm>
            <a:custGeom>
              <a:avLst/>
              <a:gdLst/>
              <a:ahLst/>
              <a:cxnLst/>
              <a:rect l="0" t="0" r="0" b="0"/>
              <a:pathLst>
                <a:path w="162878" h="34291">
                  <a:moveTo>
                    <a:pt x="0" y="34290"/>
                  </a:moveTo>
                  <a:lnTo>
                    <a:pt x="20399" y="34290"/>
                  </a:lnTo>
                  <a:lnTo>
                    <a:pt x="25029" y="33337"/>
                  </a:lnTo>
                  <a:lnTo>
                    <a:pt x="30974" y="31750"/>
                  </a:lnTo>
                  <a:lnTo>
                    <a:pt x="37794" y="29740"/>
                  </a:lnTo>
                  <a:lnTo>
                    <a:pt x="43293" y="28398"/>
                  </a:lnTo>
                  <a:lnTo>
                    <a:pt x="47912" y="27505"/>
                  </a:lnTo>
                  <a:lnTo>
                    <a:pt x="51944" y="26909"/>
                  </a:lnTo>
                  <a:lnTo>
                    <a:pt x="57488" y="25560"/>
                  </a:lnTo>
                  <a:lnTo>
                    <a:pt x="64043" y="23707"/>
                  </a:lnTo>
                  <a:lnTo>
                    <a:pt x="71270" y="21520"/>
                  </a:lnTo>
                  <a:lnTo>
                    <a:pt x="77041" y="20061"/>
                  </a:lnTo>
                  <a:lnTo>
                    <a:pt x="81840" y="19089"/>
                  </a:lnTo>
                  <a:lnTo>
                    <a:pt x="85992" y="18441"/>
                  </a:lnTo>
                  <a:lnTo>
                    <a:pt x="91618" y="17057"/>
                  </a:lnTo>
                  <a:lnTo>
                    <a:pt x="98226" y="15181"/>
                  </a:lnTo>
                  <a:lnTo>
                    <a:pt x="105489" y="12979"/>
                  </a:lnTo>
                  <a:lnTo>
                    <a:pt x="111284" y="11510"/>
                  </a:lnTo>
                  <a:lnTo>
                    <a:pt x="116099" y="10531"/>
                  </a:lnTo>
                  <a:lnTo>
                    <a:pt x="120261" y="9878"/>
                  </a:lnTo>
                  <a:lnTo>
                    <a:pt x="123989" y="9443"/>
                  </a:lnTo>
                  <a:lnTo>
                    <a:pt x="127427" y="9153"/>
                  </a:lnTo>
                  <a:lnTo>
                    <a:pt x="130672" y="8959"/>
                  </a:lnTo>
                  <a:lnTo>
                    <a:pt x="134739" y="7878"/>
                  </a:lnTo>
                  <a:lnTo>
                    <a:pt x="139356" y="6205"/>
                  </a:lnTo>
                  <a:lnTo>
                    <a:pt x="151352" y="1226"/>
                  </a:lnTo>
                  <a:lnTo>
                    <a:pt x="155532" y="545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SMARTPenAnnotation480"/>
            <p:cNvSpPr/>
            <p:nvPr/>
          </p:nvSpPr>
          <p:spPr>
            <a:xfrm>
              <a:off x="7829559" y="3309019"/>
              <a:ext cx="180014" cy="265714"/>
            </a:xfrm>
            <a:custGeom>
              <a:avLst/>
              <a:gdLst/>
              <a:ahLst/>
              <a:cxnLst/>
              <a:rect l="0" t="0" r="0" b="0"/>
              <a:pathLst>
                <a:path w="180014" h="265714">
                  <a:moveTo>
                    <a:pt x="8563" y="51401"/>
                  </a:moveTo>
                  <a:lnTo>
                    <a:pt x="4012" y="51401"/>
                  </a:lnTo>
                  <a:lnTo>
                    <a:pt x="3624" y="50448"/>
                  </a:lnTo>
                  <a:lnTo>
                    <a:pt x="4318" y="48860"/>
                  </a:lnTo>
                  <a:lnTo>
                    <a:pt x="7725" y="44020"/>
                  </a:lnTo>
                  <a:lnTo>
                    <a:pt x="8191" y="40818"/>
                  </a:lnTo>
                  <a:lnTo>
                    <a:pt x="8315" y="38630"/>
                  </a:lnTo>
                  <a:lnTo>
                    <a:pt x="9350" y="36219"/>
                  </a:lnTo>
                  <a:lnTo>
                    <a:pt x="14405" y="29228"/>
                  </a:lnTo>
                  <a:lnTo>
                    <a:pt x="19137" y="23843"/>
                  </a:lnTo>
                  <a:lnTo>
                    <a:pt x="28960" y="13890"/>
                  </a:lnTo>
                  <a:lnTo>
                    <a:pt x="31686" y="12106"/>
                  </a:lnTo>
                  <a:lnTo>
                    <a:pt x="37256" y="10124"/>
                  </a:lnTo>
                  <a:lnTo>
                    <a:pt x="40073" y="8643"/>
                  </a:lnTo>
                  <a:lnTo>
                    <a:pt x="42906" y="6703"/>
                  </a:lnTo>
                  <a:lnTo>
                    <a:pt x="45745" y="4457"/>
                  </a:lnTo>
                  <a:lnTo>
                    <a:pt x="48591" y="2960"/>
                  </a:lnTo>
                  <a:lnTo>
                    <a:pt x="51441" y="1962"/>
                  </a:lnTo>
                  <a:lnTo>
                    <a:pt x="54294" y="1296"/>
                  </a:lnTo>
                  <a:lnTo>
                    <a:pt x="57147" y="853"/>
                  </a:lnTo>
                  <a:lnTo>
                    <a:pt x="60003" y="557"/>
                  </a:lnTo>
                  <a:lnTo>
                    <a:pt x="62859" y="360"/>
                  </a:lnTo>
                  <a:lnTo>
                    <a:pt x="65714" y="229"/>
                  </a:lnTo>
                  <a:lnTo>
                    <a:pt x="71430" y="82"/>
                  </a:lnTo>
                  <a:lnTo>
                    <a:pt x="80001" y="0"/>
                  </a:lnTo>
                  <a:lnTo>
                    <a:pt x="82859" y="941"/>
                  </a:lnTo>
                  <a:lnTo>
                    <a:pt x="85716" y="2521"/>
                  </a:lnTo>
                  <a:lnTo>
                    <a:pt x="88573" y="4527"/>
                  </a:lnTo>
                  <a:lnTo>
                    <a:pt x="91430" y="5864"/>
                  </a:lnTo>
                  <a:lnTo>
                    <a:pt x="94288" y="6755"/>
                  </a:lnTo>
                  <a:lnTo>
                    <a:pt x="97146" y="7349"/>
                  </a:lnTo>
                  <a:lnTo>
                    <a:pt x="99050" y="8698"/>
                  </a:lnTo>
                  <a:lnTo>
                    <a:pt x="100321" y="10550"/>
                  </a:lnTo>
                  <a:lnTo>
                    <a:pt x="101732" y="15147"/>
                  </a:lnTo>
                  <a:lnTo>
                    <a:pt x="102359" y="20366"/>
                  </a:lnTo>
                  <a:lnTo>
                    <a:pt x="103479" y="23091"/>
                  </a:lnTo>
                  <a:lnTo>
                    <a:pt x="107263" y="28659"/>
                  </a:lnTo>
                  <a:lnTo>
                    <a:pt x="109580" y="34308"/>
                  </a:lnTo>
                  <a:lnTo>
                    <a:pt x="110609" y="39994"/>
                  </a:lnTo>
                  <a:lnTo>
                    <a:pt x="111067" y="45696"/>
                  </a:lnTo>
                  <a:lnTo>
                    <a:pt x="111271" y="53945"/>
                  </a:lnTo>
                  <a:lnTo>
                    <a:pt x="111324" y="58812"/>
                  </a:lnTo>
                  <a:lnTo>
                    <a:pt x="110409" y="63009"/>
                  </a:lnTo>
                  <a:lnTo>
                    <a:pt x="106851" y="70213"/>
                  </a:lnTo>
                  <a:lnTo>
                    <a:pt x="105520" y="74419"/>
                  </a:lnTo>
                  <a:lnTo>
                    <a:pt x="104635" y="79129"/>
                  </a:lnTo>
                  <a:lnTo>
                    <a:pt x="104043" y="84174"/>
                  </a:lnTo>
                  <a:lnTo>
                    <a:pt x="102696" y="89442"/>
                  </a:lnTo>
                  <a:lnTo>
                    <a:pt x="100846" y="94859"/>
                  </a:lnTo>
                  <a:lnTo>
                    <a:pt x="98660" y="100375"/>
                  </a:lnTo>
                  <a:lnTo>
                    <a:pt x="96250" y="105958"/>
                  </a:lnTo>
                  <a:lnTo>
                    <a:pt x="91032" y="117241"/>
                  </a:lnTo>
                  <a:lnTo>
                    <a:pt x="74250" y="151424"/>
                  </a:lnTo>
                  <a:lnTo>
                    <a:pt x="70452" y="156183"/>
                  </a:lnTo>
                  <a:lnTo>
                    <a:pt x="66015" y="160308"/>
                  </a:lnTo>
                  <a:lnTo>
                    <a:pt x="61152" y="164010"/>
                  </a:lnTo>
                  <a:lnTo>
                    <a:pt x="56957" y="168384"/>
                  </a:lnTo>
                  <a:lnTo>
                    <a:pt x="53209" y="173204"/>
                  </a:lnTo>
                  <a:lnTo>
                    <a:pt x="49756" y="178323"/>
                  </a:lnTo>
                  <a:lnTo>
                    <a:pt x="45921" y="186550"/>
                  </a:lnTo>
                  <a:lnTo>
                    <a:pt x="43265" y="194335"/>
                  </a:lnTo>
                  <a:lnTo>
                    <a:pt x="41223" y="199078"/>
                  </a:lnTo>
                  <a:lnTo>
                    <a:pt x="38909" y="204144"/>
                  </a:lnTo>
                  <a:lnTo>
                    <a:pt x="33798" y="212314"/>
                  </a:lnTo>
                  <a:lnTo>
                    <a:pt x="28351" y="219120"/>
                  </a:lnTo>
                  <a:lnTo>
                    <a:pt x="22755" y="225320"/>
                  </a:lnTo>
                  <a:lnTo>
                    <a:pt x="17093" y="231251"/>
                  </a:lnTo>
                  <a:lnTo>
                    <a:pt x="14249" y="234166"/>
                  </a:lnTo>
                  <a:lnTo>
                    <a:pt x="12354" y="237062"/>
                  </a:lnTo>
                  <a:lnTo>
                    <a:pt x="10248" y="242819"/>
                  </a:lnTo>
                  <a:lnTo>
                    <a:pt x="9312" y="248553"/>
                  </a:lnTo>
                  <a:lnTo>
                    <a:pt x="9062" y="251416"/>
                  </a:lnTo>
                  <a:lnTo>
                    <a:pt x="7944" y="253324"/>
                  </a:lnTo>
                  <a:lnTo>
                    <a:pt x="6245" y="254596"/>
                  </a:lnTo>
                  <a:lnTo>
                    <a:pt x="4160" y="255444"/>
                  </a:lnTo>
                  <a:lnTo>
                    <a:pt x="2770" y="256962"/>
                  </a:lnTo>
                  <a:lnTo>
                    <a:pt x="1844" y="258927"/>
                  </a:lnTo>
                  <a:lnTo>
                    <a:pt x="0" y="265678"/>
                  </a:lnTo>
                  <a:lnTo>
                    <a:pt x="20391" y="265713"/>
                  </a:lnTo>
                  <a:lnTo>
                    <a:pt x="24068" y="264760"/>
                  </a:lnTo>
                  <a:lnTo>
                    <a:pt x="28424" y="263173"/>
                  </a:lnTo>
                  <a:lnTo>
                    <a:pt x="33235" y="261162"/>
                  </a:lnTo>
                  <a:lnTo>
                    <a:pt x="37393" y="259822"/>
                  </a:lnTo>
                  <a:lnTo>
                    <a:pt x="41118" y="258928"/>
                  </a:lnTo>
                  <a:lnTo>
                    <a:pt x="44554" y="258332"/>
                  </a:lnTo>
                  <a:lnTo>
                    <a:pt x="48750" y="257935"/>
                  </a:lnTo>
                  <a:lnTo>
                    <a:pt x="53452" y="257670"/>
                  </a:lnTo>
                  <a:lnTo>
                    <a:pt x="58491" y="257493"/>
                  </a:lnTo>
                  <a:lnTo>
                    <a:pt x="62804" y="256423"/>
                  </a:lnTo>
                  <a:lnTo>
                    <a:pt x="66631" y="254758"/>
                  </a:lnTo>
                  <a:lnTo>
                    <a:pt x="70135" y="252694"/>
                  </a:lnTo>
                  <a:lnTo>
                    <a:pt x="74376" y="251319"/>
                  </a:lnTo>
                  <a:lnTo>
                    <a:pt x="79108" y="250402"/>
                  </a:lnTo>
                  <a:lnTo>
                    <a:pt x="84169" y="249790"/>
                  </a:lnTo>
                  <a:lnTo>
                    <a:pt x="89446" y="249383"/>
                  </a:lnTo>
                  <a:lnTo>
                    <a:pt x="94871" y="249111"/>
                  </a:lnTo>
                  <a:lnTo>
                    <a:pt x="100391" y="248930"/>
                  </a:lnTo>
                  <a:lnTo>
                    <a:pt x="105977" y="247857"/>
                  </a:lnTo>
                  <a:lnTo>
                    <a:pt x="111605" y="246189"/>
                  </a:lnTo>
                  <a:lnTo>
                    <a:pt x="117264" y="244124"/>
                  </a:lnTo>
                  <a:lnTo>
                    <a:pt x="121988" y="242748"/>
                  </a:lnTo>
                  <a:lnTo>
                    <a:pt x="126090" y="241831"/>
                  </a:lnTo>
                  <a:lnTo>
                    <a:pt x="129777" y="241219"/>
                  </a:lnTo>
                  <a:lnTo>
                    <a:pt x="134140" y="240811"/>
                  </a:lnTo>
                  <a:lnTo>
                    <a:pt x="138953" y="240539"/>
                  </a:lnTo>
                  <a:lnTo>
                    <a:pt x="148430" y="240237"/>
                  </a:lnTo>
                  <a:lnTo>
                    <a:pt x="160072" y="240067"/>
                  </a:lnTo>
                  <a:lnTo>
                    <a:pt x="180013" y="23999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SMARTPenAnnotation481"/>
            <p:cNvSpPr/>
            <p:nvPr/>
          </p:nvSpPr>
          <p:spPr>
            <a:xfrm>
              <a:off x="8069580" y="3300806"/>
              <a:ext cx="180023" cy="230956"/>
            </a:xfrm>
            <a:custGeom>
              <a:avLst/>
              <a:gdLst/>
              <a:ahLst/>
              <a:cxnLst/>
              <a:rect l="0" t="0" r="0" b="0"/>
              <a:pathLst>
                <a:path w="180023" h="230956">
                  <a:moveTo>
                    <a:pt x="0" y="33896"/>
                  </a:moveTo>
                  <a:lnTo>
                    <a:pt x="0" y="21126"/>
                  </a:lnTo>
                  <a:lnTo>
                    <a:pt x="952" y="18715"/>
                  </a:lnTo>
                  <a:lnTo>
                    <a:pt x="4551" y="13497"/>
                  </a:lnTo>
                  <a:lnTo>
                    <a:pt x="6844" y="11724"/>
                  </a:lnTo>
                  <a:lnTo>
                    <a:pt x="9324" y="10542"/>
                  </a:lnTo>
                  <a:lnTo>
                    <a:pt x="11931" y="9754"/>
                  </a:lnTo>
                  <a:lnTo>
                    <a:pt x="15574" y="8277"/>
                  </a:lnTo>
                  <a:lnTo>
                    <a:pt x="19907" y="6339"/>
                  </a:lnTo>
                  <a:lnTo>
                    <a:pt x="24701" y="4094"/>
                  </a:lnTo>
                  <a:lnTo>
                    <a:pt x="28850" y="2598"/>
                  </a:lnTo>
                  <a:lnTo>
                    <a:pt x="32568" y="1601"/>
                  </a:lnTo>
                  <a:lnTo>
                    <a:pt x="35999" y="936"/>
                  </a:lnTo>
                  <a:lnTo>
                    <a:pt x="39239" y="493"/>
                  </a:lnTo>
                  <a:lnTo>
                    <a:pt x="42352" y="197"/>
                  </a:lnTo>
                  <a:lnTo>
                    <a:pt x="45380" y="0"/>
                  </a:lnTo>
                  <a:lnTo>
                    <a:pt x="49303" y="821"/>
                  </a:lnTo>
                  <a:lnTo>
                    <a:pt x="53824" y="2321"/>
                  </a:lnTo>
                  <a:lnTo>
                    <a:pt x="58742" y="4274"/>
                  </a:lnTo>
                  <a:lnTo>
                    <a:pt x="62973" y="5575"/>
                  </a:lnTo>
                  <a:lnTo>
                    <a:pt x="66747" y="6443"/>
                  </a:lnTo>
                  <a:lnTo>
                    <a:pt x="70215" y="7022"/>
                  </a:lnTo>
                  <a:lnTo>
                    <a:pt x="74432" y="8360"/>
                  </a:lnTo>
                  <a:lnTo>
                    <a:pt x="79150" y="10205"/>
                  </a:lnTo>
                  <a:lnTo>
                    <a:pt x="84199" y="12387"/>
                  </a:lnTo>
                  <a:lnTo>
                    <a:pt x="87564" y="15746"/>
                  </a:lnTo>
                  <a:lnTo>
                    <a:pt x="89809" y="19892"/>
                  </a:lnTo>
                  <a:lnTo>
                    <a:pt x="91305" y="24560"/>
                  </a:lnTo>
                  <a:lnTo>
                    <a:pt x="93255" y="28624"/>
                  </a:lnTo>
                  <a:lnTo>
                    <a:pt x="97962" y="35681"/>
                  </a:lnTo>
                  <a:lnTo>
                    <a:pt x="99598" y="39848"/>
                  </a:lnTo>
                  <a:lnTo>
                    <a:pt x="100689" y="44532"/>
                  </a:lnTo>
                  <a:lnTo>
                    <a:pt x="101415" y="49559"/>
                  </a:lnTo>
                  <a:lnTo>
                    <a:pt x="101901" y="54815"/>
                  </a:lnTo>
                  <a:lnTo>
                    <a:pt x="102224" y="60225"/>
                  </a:lnTo>
                  <a:lnTo>
                    <a:pt x="102439" y="65736"/>
                  </a:lnTo>
                  <a:lnTo>
                    <a:pt x="101629" y="72268"/>
                  </a:lnTo>
                  <a:lnTo>
                    <a:pt x="100139" y="79480"/>
                  </a:lnTo>
                  <a:lnTo>
                    <a:pt x="98191" y="87145"/>
                  </a:lnTo>
                  <a:lnTo>
                    <a:pt x="94988" y="94160"/>
                  </a:lnTo>
                  <a:lnTo>
                    <a:pt x="90947" y="100742"/>
                  </a:lnTo>
                  <a:lnTo>
                    <a:pt x="86350" y="107035"/>
                  </a:lnTo>
                  <a:lnTo>
                    <a:pt x="81379" y="113136"/>
                  </a:lnTo>
                  <a:lnTo>
                    <a:pt x="76160" y="119108"/>
                  </a:lnTo>
                  <a:lnTo>
                    <a:pt x="70775" y="124994"/>
                  </a:lnTo>
                  <a:lnTo>
                    <a:pt x="66234" y="130823"/>
                  </a:lnTo>
                  <a:lnTo>
                    <a:pt x="62253" y="136614"/>
                  </a:lnTo>
                  <a:lnTo>
                    <a:pt x="58647" y="142380"/>
                  </a:lnTo>
                  <a:lnTo>
                    <a:pt x="55291" y="148128"/>
                  </a:lnTo>
                  <a:lnTo>
                    <a:pt x="52100" y="153866"/>
                  </a:lnTo>
                  <a:lnTo>
                    <a:pt x="49022" y="159596"/>
                  </a:lnTo>
                  <a:lnTo>
                    <a:pt x="46968" y="164368"/>
                  </a:lnTo>
                  <a:lnTo>
                    <a:pt x="45599" y="168503"/>
                  </a:lnTo>
                  <a:lnTo>
                    <a:pt x="44687" y="172211"/>
                  </a:lnTo>
                  <a:lnTo>
                    <a:pt x="43127" y="176589"/>
                  </a:lnTo>
                  <a:lnTo>
                    <a:pt x="41133" y="181412"/>
                  </a:lnTo>
                  <a:lnTo>
                    <a:pt x="38852" y="186533"/>
                  </a:lnTo>
                  <a:lnTo>
                    <a:pt x="37332" y="190899"/>
                  </a:lnTo>
                  <a:lnTo>
                    <a:pt x="36318" y="194762"/>
                  </a:lnTo>
                  <a:lnTo>
                    <a:pt x="35642" y="198290"/>
                  </a:lnTo>
                  <a:lnTo>
                    <a:pt x="36144" y="200642"/>
                  </a:lnTo>
                  <a:lnTo>
                    <a:pt x="37431" y="202210"/>
                  </a:lnTo>
                  <a:lnTo>
                    <a:pt x="39242" y="203255"/>
                  </a:lnTo>
                  <a:lnTo>
                    <a:pt x="40448" y="204905"/>
                  </a:lnTo>
                  <a:lnTo>
                    <a:pt x="43100" y="211777"/>
                  </a:lnTo>
                  <a:lnTo>
                    <a:pt x="47095" y="217094"/>
                  </a:lnTo>
                  <a:lnTo>
                    <a:pt x="49494" y="218893"/>
                  </a:lnTo>
                  <a:lnTo>
                    <a:pt x="54700" y="220892"/>
                  </a:lnTo>
                  <a:lnTo>
                    <a:pt x="60188" y="221780"/>
                  </a:lnTo>
                  <a:lnTo>
                    <a:pt x="62985" y="222017"/>
                  </a:lnTo>
                  <a:lnTo>
                    <a:pt x="64850" y="223128"/>
                  </a:lnTo>
                  <a:lnTo>
                    <a:pt x="66093" y="224821"/>
                  </a:lnTo>
                  <a:lnTo>
                    <a:pt x="66922" y="226901"/>
                  </a:lnTo>
                  <a:lnTo>
                    <a:pt x="68427" y="228289"/>
                  </a:lnTo>
                  <a:lnTo>
                    <a:pt x="70382" y="229214"/>
                  </a:lnTo>
                  <a:lnTo>
                    <a:pt x="72640" y="229830"/>
                  </a:lnTo>
                  <a:lnTo>
                    <a:pt x="76049" y="230241"/>
                  </a:lnTo>
                  <a:lnTo>
                    <a:pt x="80227" y="230516"/>
                  </a:lnTo>
                  <a:lnTo>
                    <a:pt x="88996" y="230820"/>
                  </a:lnTo>
                  <a:lnTo>
                    <a:pt x="96068" y="230955"/>
                  </a:lnTo>
                  <a:lnTo>
                    <a:pt x="100241" y="230039"/>
                  </a:lnTo>
                  <a:lnTo>
                    <a:pt x="104927" y="228475"/>
                  </a:lnTo>
                  <a:lnTo>
                    <a:pt x="109956" y="226481"/>
                  </a:lnTo>
                  <a:lnTo>
                    <a:pt x="115214" y="225151"/>
                  </a:lnTo>
                  <a:lnTo>
                    <a:pt x="120624" y="224264"/>
                  </a:lnTo>
                  <a:lnTo>
                    <a:pt x="126136" y="223673"/>
                  </a:lnTo>
                  <a:lnTo>
                    <a:pt x="131715" y="222327"/>
                  </a:lnTo>
                  <a:lnTo>
                    <a:pt x="137340" y="220476"/>
                  </a:lnTo>
                  <a:lnTo>
                    <a:pt x="142994" y="218291"/>
                  </a:lnTo>
                  <a:lnTo>
                    <a:pt x="147717" y="216833"/>
                  </a:lnTo>
                  <a:lnTo>
                    <a:pt x="151818" y="215862"/>
                  </a:lnTo>
                  <a:lnTo>
                    <a:pt x="155505" y="215214"/>
                  </a:lnTo>
                  <a:lnTo>
                    <a:pt x="159868" y="213830"/>
                  </a:lnTo>
                  <a:lnTo>
                    <a:pt x="164680" y="211954"/>
                  </a:lnTo>
                  <a:lnTo>
                    <a:pt x="180022" y="205346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SMARTPenAnnotation482"/>
            <p:cNvSpPr/>
            <p:nvPr/>
          </p:nvSpPr>
          <p:spPr>
            <a:xfrm>
              <a:off x="8309612" y="3257553"/>
              <a:ext cx="200974" cy="248600"/>
            </a:xfrm>
            <a:custGeom>
              <a:avLst/>
              <a:gdLst/>
              <a:ahLst/>
              <a:cxnLst/>
              <a:rect l="0" t="0" r="0" b="0"/>
              <a:pathLst>
                <a:path w="200974" h="248600">
                  <a:moveTo>
                    <a:pt x="162875" y="8569"/>
                  </a:moveTo>
                  <a:lnTo>
                    <a:pt x="162875" y="28"/>
                  </a:lnTo>
                  <a:lnTo>
                    <a:pt x="150943" y="0"/>
                  </a:lnTo>
                  <a:lnTo>
                    <a:pt x="148253" y="951"/>
                  </a:lnTo>
                  <a:lnTo>
                    <a:pt x="142724" y="4548"/>
                  </a:lnTo>
                  <a:lnTo>
                    <a:pt x="138964" y="5888"/>
                  </a:lnTo>
                  <a:lnTo>
                    <a:pt x="134552" y="6782"/>
                  </a:lnTo>
                  <a:lnTo>
                    <a:pt x="129705" y="7378"/>
                  </a:lnTo>
                  <a:lnTo>
                    <a:pt x="124569" y="8727"/>
                  </a:lnTo>
                  <a:lnTo>
                    <a:pt x="119240" y="10580"/>
                  </a:lnTo>
                  <a:lnTo>
                    <a:pt x="113783" y="12767"/>
                  </a:lnTo>
                  <a:lnTo>
                    <a:pt x="108239" y="15178"/>
                  </a:lnTo>
                  <a:lnTo>
                    <a:pt x="97000" y="20396"/>
                  </a:lnTo>
                  <a:lnTo>
                    <a:pt x="92288" y="22169"/>
                  </a:lnTo>
                  <a:lnTo>
                    <a:pt x="88195" y="23351"/>
                  </a:lnTo>
                  <a:lnTo>
                    <a:pt x="84514" y="24138"/>
                  </a:lnTo>
                  <a:lnTo>
                    <a:pt x="80154" y="24664"/>
                  </a:lnTo>
                  <a:lnTo>
                    <a:pt x="75343" y="25014"/>
                  </a:lnTo>
                  <a:lnTo>
                    <a:pt x="70230" y="25247"/>
                  </a:lnTo>
                  <a:lnTo>
                    <a:pt x="64917" y="26355"/>
                  </a:lnTo>
                  <a:lnTo>
                    <a:pt x="59469" y="28047"/>
                  </a:lnTo>
                  <a:lnTo>
                    <a:pt x="53933" y="30127"/>
                  </a:lnTo>
                  <a:lnTo>
                    <a:pt x="49290" y="31513"/>
                  </a:lnTo>
                  <a:lnTo>
                    <a:pt x="45242" y="32438"/>
                  </a:lnTo>
                  <a:lnTo>
                    <a:pt x="41589" y="33054"/>
                  </a:lnTo>
                  <a:lnTo>
                    <a:pt x="39155" y="34417"/>
                  </a:lnTo>
                  <a:lnTo>
                    <a:pt x="37534" y="36279"/>
                  </a:lnTo>
                  <a:lnTo>
                    <a:pt x="36452" y="38472"/>
                  </a:lnTo>
                  <a:lnTo>
                    <a:pt x="34777" y="39934"/>
                  </a:lnTo>
                  <a:lnTo>
                    <a:pt x="32709" y="40909"/>
                  </a:lnTo>
                  <a:lnTo>
                    <a:pt x="30378" y="41559"/>
                  </a:lnTo>
                  <a:lnTo>
                    <a:pt x="25247" y="44821"/>
                  </a:lnTo>
                  <a:lnTo>
                    <a:pt x="18743" y="50126"/>
                  </a:lnTo>
                  <a:lnTo>
                    <a:pt x="13066" y="55596"/>
                  </a:lnTo>
                  <a:lnTo>
                    <a:pt x="11567" y="58018"/>
                  </a:lnTo>
                  <a:lnTo>
                    <a:pt x="9902" y="63248"/>
                  </a:lnTo>
                  <a:lnTo>
                    <a:pt x="6623" y="68749"/>
                  </a:lnTo>
                  <a:lnTo>
                    <a:pt x="4415" y="71549"/>
                  </a:lnTo>
                  <a:lnTo>
                    <a:pt x="2942" y="74368"/>
                  </a:lnTo>
                  <a:lnTo>
                    <a:pt x="1306" y="80041"/>
                  </a:lnTo>
                  <a:lnTo>
                    <a:pt x="579" y="85737"/>
                  </a:lnTo>
                  <a:lnTo>
                    <a:pt x="256" y="91443"/>
                  </a:lnTo>
                  <a:lnTo>
                    <a:pt x="113" y="97155"/>
                  </a:lnTo>
                  <a:lnTo>
                    <a:pt x="0" y="115488"/>
                  </a:lnTo>
                  <a:lnTo>
                    <a:pt x="952" y="116996"/>
                  </a:lnTo>
                  <a:lnTo>
                    <a:pt x="2539" y="118001"/>
                  </a:lnTo>
                  <a:lnTo>
                    <a:pt x="7379" y="119614"/>
                  </a:lnTo>
                  <a:lnTo>
                    <a:pt x="12769" y="119894"/>
                  </a:lnTo>
                  <a:lnTo>
                    <a:pt x="25892" y="119996"/>
                  </a:lnTo>
                  <a:lnTo>
                    <a:pt x="53455" y="120011"/>
                  </a:lnTo>
                  <a:lnTo>
                    <a:pt x="57543" y="119059"/>
                  </a:lnTo>
                  <a:lnTo>
                    <a:pt x="62174" y="117472"/>
                  </a:lnTo>
                  <a:lnTo>
                    <a:pt x="67166" y="115461"/>
                  </a:lnTo>
                  <a:lnTo>
                    <a:pt x="71447" y="114120"/>
                  </a:lnTo>
                  <a:lnTo>
                    <a:pt x="75253" y="113226"/>
                  </a:lnTo>
                  <a:lnTo>
                    <a:pt x="78743" y="112631"/>
                  </a:lnTo>
                  <a:lnTo>
                    <a:pt x="82021" y="112233"/>
                  </a:lnTo>
                  <a:lnTo>
                    <a:pt x="88206" y="111792"/>
                  </a:lnTo>
                  <a:lnTo>
                    <a:pt x="96668" y="111596"/>
                  </a:lnTo>
                  <a:lnTo>
                    <a:pt x="144105" y="111442"/>
                  </a:lnTo>
                  <a:lnTo>
                    <a:pt x="148457" y="112394"/>
                  </a:lnTo>
                  <a:lnTo>
                    <a:pt x="152310" y="113980"/>
                  </a:lnTo>
                  <a:lnTo>
                    <a:pt x="155831" y="115991"/>
                  </a:lnTo>
                  <a:lnTo>
                    <a:pt x="159132" y="118283"/>
                  </a:lnTo>
                  <a:lnTo>
                    <a:pt x="165338" y="123371"/>
                  </a:lnTo>
                  <a:lnTo>
                    <a:pt x="171273" y="128807"/>
                  </a:lnTo>
                  <a:lnTo>
                    <a:pt x="174188" y="131590"/>
                  </a:lnTo>
                  <a:lnTo>
                    <a:pt x="177085" y="133446"/>
                  </a:lnTo>
                  <a:lnTo>
                    <a:pt x="182844" y="135507"/>
                  </a:lnTo>
                  <a:lnTo>
                    <a:pt x="188577" y="138964"/>
                  </a:lnTo>
                  <a:lnTo>
                    <a:pt x="191440" y="141219"/>
                  </a:lnTo>
                  <a:lnTo>
                    <a:pt x="197161" y="148804"/>
                  </a:lnTo>
                  <a:lnTo>
                    <a:pt x="200020" y="153494"/>
                  </a:lnTo>
                  <a:lnTo>
                    <a:pt x="200973" y="157574"/>
                  </a:lnTo>
                  <a:lnTo>
                    <a:pt x="200656" y="161245"/>
                  </a:lnTo>
                  <a:lnTo>
                    <a:pt x="199492" y="164646"/>
                  </a:lnTo>
                  <a:lnTo>
                    <a:pt x="195659" y="170964"/>
                  </a:lnTo>
                  <a:lnTo>
                    <a:pt x="193303" y="173982"/>
                  </a:lnTo>
                  <a:lnTo>
                    <a:pt x="190686" y="179876"/>
                  </a:lnTo>
                  <a:lnTo>
                    <a:pt x="188570" y="186623"/>
                  </a:lnTo>
                  <a:lnTo>
                    <a:pt x="186674" y="191089"/>
                  </a:lnTo>
                  <a:lnTo>
                    <a:pt x="184455" y="195972"/>
                  </a:lnTo>
                  <a:lnTo>
                    <a:pt x="182024" y="200179"/>
                  </a:lnTo>
                  <a:lnTo>
                    <a:pt x="176783" y="207394"/>
                  </a:lnTo>
                  <a:lnTo>
                    <a:pt x="173100" y="210652"/>
                  </a:lnTo>
                  <a:lnTo>
                    <a:pt x="168739" y="213776"/>
                  </a:lnTo>
                  <a:lnTo>
                    <a:pt x="163927" y="216811"/>
                  </a:lnTo>
                  <a:lnTo>
                    <a:pt x="159766" y="219787"/>
                  </a:lnTo>
                  <a:lnTo>
                    <a:pt x="156040" y="222724"/>
                  </a:lnTo>
                  <a:lnTo>
                    <a:pt x="152603" y="225634"/>
                  </a:lnTo>
                  <a:lnTo>
                    <a:pt x="148407" y="228526"/>
                  </a:lnTo>
                  <a:lnTo>
                    <a:pt x="143705" y="231407"/>
                  </a:lnTo>
                  <a:lnTo>
                    <a:pt x="138666" y="234281"/>
                  </a:lnTo>
                  <a:lnTo>
                    <a:pt x="133400" y="236196"/>
                  </a:lnTo>
                  <a:lnTo>
                    <a:pt x="127986" y="237473"/>
                  </a:lnTo>
                  <a:lnTo>
                    <a:pt x="122470" y="238324"/>
                  </a:lnTo>
                  <a:lnTo>
                    <a:pt x="116889" y="239844"/>
                  </a:lnTo>
                  <a:lnTo>
                    <a:pt x="111262" y="241810"/>
                  </a:lnTo>
                  <a:lnTo>
                    <a:pt x="105607" y="244073"/>
                  </a:lnTo>
                  <a:lnTo>
                    <a:pt x="99932" y="245582"/>
                  </a:lnTo>
                  <a:lnTo>
                    <a:pt x="94243" y="246588"/>
                  </a:lnTo>
                  <a:lnTo>
                    <a:pt x="88545" y="247258"/>
                  </a:lnTo>
                  <a:lnTo>
                    <a:pt x="83794" y="247705"/>
                  </a:lnTo>
                  <a:lnTo>
                    <a:pt x="79674" y="248003"/>
                  </a:lnTo>
                  <a:lnTo>
                    <a:pt x="75976" y="248202"/>
                  </a:lnTo>
                  <a:lnTo>
                    <a:pt x="66786" y="248422"/>
                  </a:lnTo>
                  <a:lnTo>
                    <a:pt x="8570" y="24859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SMARTPenAnnotation483"/>
            <p:cNvSpPr/>
            <p:nvPr/>
          </p:nvSpPr>
          <p:spPr>
            <a:xfrm>
              <a:off x="6800850" y="3840632"/>
              <a:ext cx="154303" cy="272462"/>
            </a:xfrm>
            <a:custGeom>
              <a:avLst/>
              <a:gdLst/>
              <a:ahLst/>
              <a:cxnLst/>
              <a:rect l="0" t="0" r="0" b="0"/>
              <a:pathLst>
                <a:path w="154303" h="272462">
                  <a:moveTo>
                    <a:pt x="42862" y="25565"/>
                  </a:moveTo>
                  <a:lnTo>
                    <a:pt x="38312" y="30116"/>
                  </a:lnTo>
                  <a:lnTo>
                    <a:pt x="36971" y="32409"/>
                  </a:lnTo>
                  <a:lnTo>
                    <a:pt x="34132" y="41139"/>
                  </a:lnTo>
                  <a:lnTo>
                    <a:pt x="32279" y="45473"/>
                  </a:lnTo>
                  <a:lnTo>
                    <a:pt x="30091" y="50267"/>
                  </a:lnTo>
                  <a:lnTo>
                    <a:pt x="27682" y="54416"/>
                  </a:lnTo>
                  <a:lnTo>
                    <a:pt x="25121" y="58134"/>
                  </a:lnTo>
                  <a:lnTo>
                    <a:pt x="22462" y="61565"/>
                  </a:lnTo>
                  <a:lnTo>
                    <a:pt x="19737" y="65758"/>
                  </a:lnTo>
                  <a:lnTo>
                    <a:pt x="16968" y="70458"/>
                  </a:lnTo>
                  <a:lnTo>
                    <a:pt x="14169" y="75496"/>
                  </a:lnTo>
                  <a:lnTo>
                    <a:pt x="11060" y="83634"/>
                  </a:lnTo>
                  <a:lnTo>
                    <a:pt x="8725" y="91379"/>
                  </a:lnTo>
                  <a:lnTo>
                    <a:pt x="6769" y="96111"/>
                  </a:lnTo>
                  <a:lnTo>
                    <a:pt x="4513" y="101170"/>
                  </a:lnTo>
                  <a:lnTo>
                    <a:pt x="3009" y="106449"/>
                  </a:lnTo>
                  <a:lnTo>
                    <a:pt x="2006" y="111872"/>
                  </a:lnTo>
                  <a:lnTo>
                    <a:pt x="1337" y="117393"/>
                  </a:lnTo>
                  <a:lnTo>
                    <a:pt x="891" y="122979"/>
                  </a:lnTo>
                  <a:lnTo>
                    <a:pt x="594" y="128608"/>
                  </a:lnTo>
                  <a:lnTo>
                    <a:pt x="264" y="139942"/>
                  </a:lnTo>
                  <a:lnTo>
                    <a:pt x="15" y="173090"/>
                  </a:lnTo>
                  <a:lnTo>
                    <a:pt x="0" y="241051"/>
                  </a:lnTo>
                  <a:lnTo>
                    <a:pt x="952" y="244470"/>
                  </a:lnTo>
                  <a:lnTo>
                    <a:pt x="4550" y="250809"/>
                  </a:lnTo>
                  <a:lnTo>
                    <a:pt x="9325" y="256801"/>
                  </a:lnTo>
                  <a:lnTo>
                    <a:pt x="11931" y="259732"/>
                  </a:lnTo>
                  <a:lnTo>
                    <a:pt x="17367" y="265529"/>
                  </a:lnTo>
                  <a:lnTo>
                    <a:pt x="20151" y="268409"/>
                  </a:lnTo>
                  <a:lnTo>
                    <a:pt x="22959" y="270329"/>
                  </a:lnTo>
                  <a:lnTo>
                    <a:pt x="25783" y="271608"/>
                  </a:lnTo>
                  <a:lnTo>
                    <a:pt x="28619" y="272461"/>
                  </a:lnTo>
                  <a:lnTo>
                    <a:pt x="32414" y="272078"/>
                  </a:lnTo>
                  <a:lnTo>
                    <a:pt x="36849" y="270869"/>
                  </a:lnTo>
                  <a:lnTo>
                    <a:pt x="41711" y="269111"/>
                  </a:lnTo>
                  <a:lnTo>
                    <a:pt x="46857" y="267939"/>
                  </a:lnTo>
                  <a:lnTo>
                    <a:pt x="52193" y="267158"/>
                  </a:lnTo>
                  <a:lnTo>
                    <a:pt x="57655" y="266637"/>
                  </a:lnTo>
                  <a:lnTo>
                    <a:pt x="62249" y="265337"/>
                  </a:lnTo>
                  <a:lnTo>
                    <a:pt x="66264" y="263518"/>
                  </a:lnTo>
                  <a:lnTo>
                    <a:pt x="69894" y="261353"/>
                  </a:lnTo>
                  <a:lnTo>
                    <a:pt x="74218" y="259909"/>
                  </a:lnTo>
                  <a:lnTo>
                    <a:pt x="79006" y="258947"/>
                  </a:lnTo>
                  <a:lnTo>
                    <a:pt x="84103" y="258306"/>
                  </a:lnTo>
                  <a:lnTo>
                    <a:pt x="88454" y="255973"/>
                  </a:lnTo>
                  <a:lnTo>
                    <a:pt x="92307" y="252513"/>
                  </a:lnTo>
                  <a:lnTo>
                    <a:pt x="95828" y="248301"/>
                  </a:lnTo>
                  <a:lnTo>
                    <a:pt x="100079" y="244541"/>
                  </a:lnTo>
                  <a:lnTo>
                    <a:pt x="104819" y="241081"/>
                  </a:lnTo>
                  <a:lnTo>
                    <a:pt x="109885" y="237822"/>
                  </a:lnTo>
                  <a:lnTo>
                    <a:pt x="114214" y="234698"/>
                  </a:lnTo>
                  <a:lnTo>
                    <a:pt x="118053" y="231662"/>
                  </a:lnTo>
                  <a:lnTo>
                    <a:pt x="121564" y="228685"/>
                  </a:lnTo>
                  <a:lnTo>
                    <a:pt x="124858" y="225749"/>
                  </a:lnTo>
                  <a:lnTo>
                    <a:pt x="131057" y="219945"/>
                  </a:lnTo>
                  <a:lnTo>
                    <a:pt x="134044" y="216112"/>
                  </a:lnTo>
                  <a:lnTo>
                    <a:pt x="136987" y="211652"/>
                  </a:lnTo>
                  <a:lnTo>
                    <a:pt x="139903" y="206773"/>
                  </a:lnTo>
                  <a:lnTo>
                    <a:pt x="141846" y="201615"/>
                  </a:lnTo>
                  <a:lnTo>
                    <a:pt x="143141" y="196272"/>
                  </a:lnTo>
                  <a:lnTo>
                    <a:pt x="144005" y="190805"/>
                  </a:lnTo>
                  <a:lnTo>
                    <a:pt x="145533" y="185255"/>
                  </a:lnTo>
                  <a:lnTo>
                    <a:pt x="147504" y="179650"/>
                  </a:lnTo>
                  <a:lnTo>
                    <a:pt x="149771" y="174008"/>
                  </a:lnTo>
                  <a:lnTo>
                    <a:pt x="151283" y="168343"/>
                  </a:lnTo>
                  <a:lnTo>
                    <a:pt x="152290" y="162660"/>
                  </a:lnTo>
                  <a:lnTo>
                    <a:pt x="152961" y="156967"/>
                  </a:lnTo>
                  <a:lnTo>
                    <a:pt x="153410" y="151266"/>
                  </a:lnTo>
                  <a:lnTo>
                    <a:pt x="153707" y="145561"/>
                  </a:lnTo>
                  <a:lnTo>
                    <a:pt x="154039" y="134142"/>
                  </a:lnTo>
                  <a:lnTo>
                    <a:pt x="154289" y="94145"/>
                  </a:lnTo>
                  <a:lnTo>
                    <a:pt x="154302" y="71285"/>
                  </a:lnTo>
                  <a:lnTo>
                    <a:pt x="153350" y="65570"/>
                  </a:lnTo>
                  <a:lnTo>
                    <a:pt x="151763" y="59855"/>
                  </a:lnTo>
                  <a:lnTo>
                    <a:pt x="149753" y="54140"/>
                  </a:lnTo>
                  <a:lnTo>
                    <a:pt x="147460" y="48425"/>
                  </a:lnTo>
                  <a:lnTo>
                    <a:pt x="144979" y="42710"/>
                  </a:lnTo>
                  <a:lnTo>
                    <a:pt x="142373" y="36995"/>
                  </a:lnTo>
                  <a:lnTo>
                    <a:pt x="140635" y="32233"/>
                  </a:lnTo>
                  <a:lnTo>
                    <a:pt x="138704" y="24401"/>
                  </a:lnTo>
                  <a:lnTo>
                    <a:pt x="135306" y="17745"/>
                  </a:lnTo>
                  <a:lnTo>
                    <a:pt x="133067" y="14637"/>
                  </a:lnTo>
                  <a:lnTo>
                    <a:pt x="129668" y="11612"/>
                  </a:lnTo>
                  <a:lnTo>
                    <a:pt x="125498" y="8643"/>
                  </a:lnTo>
                  <a:lnTo>
                    <a:pt x="120812" y="5711"/>
                  </a:lnTo>
                  <a:lnTo>
                    <a:pt x="116737" y="3757"/>
                  </a:lnTo>
                  <a:lnTo>
                    <a:pt x="113066" y="2454"/>
                  </a:lnTo>
                  <a:lnTo>
                    <a:pt x="109668" y="1585"/>
                  </a:lnTo>
                  <a:lnTo>
                    <a:pt x="105497" y="1006"/>
                  </a:lnTo>
                  <a:lnTo>
                    <a:pt x="100811" y="620"/>
                  </a:lnTo>
                  <a:lnTo>
                    <a:pt x="91478" y="191"/>
                  </a:lnTo>
                  <a:lnTo>
                    <a:pt x="84154" y="0"/>
                  </a:lnTo>
                  <a:lnTo>
                    <a:pt x="80867" y="902"/>
                  </a:lnTo>
                  <a:lnTo>
                    <a:pt x="77724" y="2455"/>
                  </a:lnTo>
                  <a:lnTo>
                    <a:pt x="68580" y="84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SMARTPenAnnotation484"/>
            <p:cNvSpPr/>
            <p:nvPr/>
          </p:nvSpPr>
          <p:spPr>
            <a:xfrm>
              <a:off x="7058025" y="3883342"/>
              <a:ext cx="42863" cy="231459"/>
            </a:xfrm>
            <a:custGeom>
              <a:avLst/>
              <a:gdLst/>
              <a:ahLst/>
              <a:cxnLst/>
              <a:rect l="0" t="0" r="0" b="0"/>
              <a:pathLst>
                <a:path w="42863" h="231459">
                  <a:moveTo>
                    <a:pt x="0" y="0"/>
                  </a:moveTo>
                  <a:lnTo>
                    <a:pt x="4550" y="4551"/>
                  </a:lnTo>
                  <a:lnTo>
                    <a:pt x="5891" y="6844"/>
                  </a:lnTo>
                  <a:lnTo>
                    <a:pt x="6784" y="9325"/>
                  </a:lnTo>
                  <a:lnTo>
                    <a:pt x="8219" y="15601"/>
                  </a:lnTo>
                  <a:lnTo>
                    <a:pt x="9290" y="17068"/>
                  </a:lnTo>
                  <a:lnTo>
                    <a:pt x="10955" y="18999"/>
                  </a:lnTo>
                  <a:lnTo>
                    <a:pt x="13018" y="21238"/>
                  </a:lnTo>
                  <a:lnTo>
                    <a:pt x="15346" y="24636"/>
                  </a:lnTo>
                  <a:lnTo>
                    <a:pt x="17851" y="28807"/>
                  </a:lnTo>
                  <a:lnTo>
                    <a:pt x="20473" y="33492"/>
                  </a:lnTo>
                  <a:lnTo>
                    <a:pt x="22221" y="38520"/>
                  </a:lnTo>
                  <a:lnTo>
                    <a:pt x="23386" y="43778"/>
                  </a:lnTo>
                  <a:lnTo>
                    <a:pt x="24163" y="49188"/>
                  </a:lnTo>
                  <a:lnTo>
                    <a:pt x="25634" y="54699"/>
                  </a:lnTo>
                  <a:lnTo>
                    <a:pt x="27567" y="60279"/>
                  </a:lnTo>
                  <a:lnTo>
                    <a:pt x="29808" y="65903"/>
                  </a:lnTo>
                  <a:lnTo>
                    <a:pt x="31301" y="71558"/>
                  </a:lnTo>
                  <a:lnTo>
                    <a:pt x="32298" y="77233"/>
                  </a:lnTo>
                  <a:lnTo>
                    <a:pt x="32961" y="82921"/>
                  </a:lnTo>
                  <a:lnTo>
                    <a:pt x="34356" y="89571"/>
                  </a:lnTo>
                  <a:lnTo>
                    <a:pt x="36239" y="96861"/>
                  </a:lnTo>
                  <a:lnTo>
                    <a:pt x="38447" y="104580"/>
                  </a:lnTo>
                  <a:lnTo>
                    <a:pt x="39918" y="112582"/>
                  </a:lnTo>
                  <a:lnTo>
                    <a:pt x="40900" y="120775"/>
                  </a:lnTo>
                  <a:lnTo>
                    <a:pt x="41554" y="129094"/>
                  </a:lnTo>
                  <a:lnTo>
                    <a:pt x="41990" y="136545"/>
                  </a:lnTo>
                  <a:lnTo>
                    <a:pt x="42474" y="149904"/>
                  </a:lnTo>
                  <a:lnTo>
                    <a:pt x="42747" y="168135"/>
                  </a:lnTo>
                  <a:lnTo>
                    <a:pt x="42862" y="23145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SMARTPenAnnotation485"/>
            <p:cNvSpPr/>
            <p:nvPr/>
          </p:nvSpPr>
          <p:spPr>
            <a:xfrm>
              <a:off x="7023734" y="3806233"/>
              <a:ext cx="230944" cy="162835"/>
            </a:xfrm>
            <a:custGeom>
              <a:avLst/>
              <a:gdLst/>
              <a:ahLst/>
              <a:cxnLst/>
              <a:rect l="0" t="0" r="0" b="0"/>
              <a:pathLst>
                <a:path w="230944" h="162835">
                  <a:moveTo>
                    <a:pt x="0" y="59964"/>
                  </a:moveTo>
                  <a:lnTo>
                    <a:pt x="0" y="46946"/>
                  </a:lnTo>
                  <a:lnTo>
                    <a:pt x="953" y="44617"/>
                  </a:lnTo>
                  <a:lnTo>
                    <a:pt x="2541" y="42113"/>
                  </a:lnTo>
                  <a:lnTo>
                    <a:pt x="4551" y="39491"/>
                  </a:lnTo>
                  <a:lnTo>
                    <a:pt x="6845" y="37743"/>
                  </a:lnTo>
                  <a:lnTo>
                    <a:pt x="9326" y="36578"/>
                  </a:lnTo>
                  <a:lnTo>
                    <a:pt x="15575" y="34330"/>
                  </a:lnTo>
                  <a:lnTo>
                    <a:pt x="19908" y="32397"/>
                  </a:lnTo>
                  <a:lnTo>
                    <a:pt x="24703" y="30156"/>
                  </a:lnTo>
                  <a:lnTo>
                    <a:pt x="28851" y="28662"/>
                  </a:lnTo>
                  <a:lnTo>
                    <a:pt x="41145" y="25607"/>
                  </a:lnTo>
                  <a:lnTo>
                    <a:pt x="54482" y="21517"/>
                  </a:lnTo>
                  <a:lnTo>
                    <a:pt x="61087" y="19093"/>
                  </a:lnTo>
                  <a:lnTo>
                    <a:pt x="67395" y="16524"/>
                  </a:lnTo>
                  <a:lnTo>
                    <a:pt x="73505" y="13859"/>
                  </a:lnTo>
                  <a:lnTo>
                    <a:pt x="80436" y="11130"/>
                  </a:lnTo>
                  <a:lnTo>
                    <a:pt x="95757" y="5557"/>
                  </a:lnTo>
                  <a:lnTo>
                    <a:pt x="102891" y="3691"/>
                  </a:lnTo>
                  <a:lnTo>
                    <a:pt x="109552" y="2446"/>
                  </a:lnTo>
                  <a:lnTo>
                    <a:pt x="115897" y="1616"/>
                  </a:lnTo>
                  <a:lnTo>
                    <a:pt x="122985" y="1063"/>
                  </a:lnTo>
                  <a:lnTo>
                    <a:pt x="130568" y="694"/>
                  </a:lnTo>
                  <a:lnTo>
                    <a:pt x="145660" y="285"/>
                  </a:lnTo>
                  <a:lnTo>
                    <a:pt x="176780" y="0"/>
                  </a:lnTo>
                  <a:lnTo>
                    <a:pt x="182623" y="938"/>
                  </a:lnTo>
                  <a:lnTo>
                    <a:pt x="188425" y="2516"/>
                  </a:lnTo>
                  <a:lnTo>
                    <a:pt x="194196" y="4520"/>
                  </a:lnTo>
                  <a:lnTo>
                    <a:pt x="198998" y="6809"/>
                  </a:lnTo>
                  <a:lnTo>
                    <a:pt x="203150" y="9287"/>
                  </a:lnTo>
                  <a:lnTo>
                    <a:pt x="206871" y="11892"/>
                  </a:lnTo>
                  <a:lnTo>
                    <a:pt x="210304" y="14581"/>
                  </a:lnTo>
                  <a:lnTo>
                    <a:pt x="213545" y="17326"/>
                  </a:lnTo>
                  <a:lnTo>
                    <a:pt x="216659" y="20109"/>
                  </a:lnTo>
                  <a:lnTo>
                    <a:pt x="222658" y="25741"/>
                  </a:lnTo>
                  <a:lnTo>
                    <a:pt x="225592" y="28576"/>
                  </a:lnTo>
                  <a:lnTo>
                    <a:pt x="227548" y="32371"/>
                  </a:lnTo>
                  <a:lnTo>
                    <a:pt x="228851" y="36806"/>
                  </a:lnTo>
                  <a:lnTo>
                    <a:pt x="229720" y="41668"/>
                  </a:lnTo>
                  <a:lnTo>
                    <a:pt x="230299" y="45862"/>
                  </a:lnTo>
                  <a:lnTo>
                    <a:pt x="230685" y="49610"/>
                  </a:lnTo>
                  <a:lnTo>
                    <a:pt x="230943" y="53062"/>
                  </a:lnTo>
                  <a:lnTo>
                    <a:pt x="230162" y="57267"/>
                  </a:lnTo>
                  <a:lnTo>
                    <a:pt x="228689" y="61977"/>
                  </a:lnTo>
                  <a:lnTo>
                    <a:pt x="226754" y="67020"/>
                  </a:lnTo>
                  <a:lnTo>
                    <a:pt x="223560" y="72288"/>
                  </a:lnTo>
                  <a:lnTo>
                    <a:pt x="219526" y="77705"/>
                  </a:lnTo>
                  <a:lnTo>
                    <a:pt x="214930" y="83222"/>
                  </a:lnTo>
                  <a:lnTo>
                    <a:pt x="210915" y="88804"/>
                  </a:lnTo>
                  <a:lnTo>
                    <a:pt x="207285" y="94431"/>
                  </a:lnTo>
                  <a:lnTo>
                    <a:pt x="203913" y="100087"/>
                  </a:lnTo>
                  <a:lnTo>
                    <a:pt x="199759" y="104810"/>
                  </a:lnTo>
                  <a:lnTo>
                    <a:pt x="195085" y="108911"/>
                  </a:lnTo>
                  <a:lnTo>
                    <a:pt x="190065" y="112598"/>
                  </a:lnTo>
                  <a:lnTo>
                    <a:pt x="184812" y="116961"/>
                  </a:lnTo>
                  <a:lnTo>
                    <a:pt x="179406" y="121774"/>
                  </a:lnTo>
                  <a:lnTo>
                    <a:pt x="173897" y="126888"/>
                  </a:lnTo>
                  <a:lnTo>
                    <a:pt x="168319" y="131251"/>
                  </a:lnTo>
                  <a:lnTo>
                    <a:pt x="162695" y="135111"/>
                  </a:lnTo>
                  <a:lnTo>
                    <a:pt x="157041" y="138637"/>
                  </a:lnTo>
                  <a:lnTo>
                    <a:pt x="151367" y="141940"/>
                  </a:lnTo>
                  <a:lnTo>
                    <a:pt x="139982" y="148150"/>
                  </a:lnTo>
                  <a:lnTo>
                    <a:pt x="135232" y="150187"/>
                  </a:lnTo>
                  <a:lnTo>
                    <a:pt x="131112" y="151545"/>
                  </a:lnTo>
                  <a:lnTo>
                    <a:pt x="127413" y="152451"/>
                  </a:lnTo>
                  <a:lnTo>
                    <a:pt x="123042" y="154007"/>
                  </a:lnTo>
                  <a:lnTo>
                    <a:pt x="118223" y="155997"/>
                  </a:lnTo>
                  <a:lnTo>
                    <a:pt x="113107" y="158276"/>
                  </a:lnTo>
                  <a:lnTo>
                    <a:pt x="108742" y="159795"/>
                  </a:lnTo>
                  <a:lnTo>
                    <a:pt x="104880" y="160808"/>
                  </a:lnTo>
                  <a:lnTo>
                    <a:pt x="101352" y="161483"/>
                  </a:lnTo>
                  <a:lnTo>
                    <a:pt x="97096" y="161934"/>
                  </a:lnTo>
                  <a:lnTo>
                    <a:pt x="92353" y="162234"/>
                  </a:lnTo>
                  <a:lnTo>
                    <a:pt x="80156" y="162716"/>
                  </a:lnTo>
                  <a:lnTo>
                    <a:pt x="68581" y="162834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SMARTPenAnnotation486"/>
            <p:cNvSpPr/>
            <p:nvPr/>
          </p:nvSpPr>
          <p:spPr>
            <a:xfrm>
              <a:off x="7400925" y="3912693"/>
              <a:ext cx="171451" cy="4940"/>
            </a:xfrm>
            <a:custGeom>
              <a:avLst/>
              <a:gdLst/>
              <a:ahLst/>
              <a:cxnLst/>
              <a:rect l="0" t="0" r="0" b="0"/>
              <a:pathLst>
                <a:path w="171451" h="4940">
                  <a:moveTo>
                    <a:pt x="0" y="4939"/>
                  </a:moveTo>
                  <a:lnTo>
                    <a:pt x="74686" y="4939"/>
                  </a:lnTo>
                  <a:lnTo>
                    <a:pt x="80271" y="3986"/>
                  </a:lnTo>
                  <a:lnTo>
                    <a:pt x="85899" y="2399"/>
                  </a:lnTo>
                  <a:lnTo>
                    <a:pt x="91555" y="388"/>
                  </a:lnTo>
                  <a:lnTo>
                    <a:pt x="97232" y="0"/>
                  </a:lnTo>
                  <a:lnTo>
                    <a:pt x="102921" y="694"/>
                  </a:lnTo>
                  <a:lnTo>
                    <a:pt x="108618" y="2109"/>
                  </a:lnTo>
                  <a:lnTo>
                    <a:pt x="113369" y="3053"/>
                  </a:lnTo>
                  <a:lnTo>
                    <a:pt x="117490" y="3681"/>
                  </a:lnTo>
                  <a:lnTo>
                    <a:pt x="121189" y="4101"/>
                  </a:lnTo>
                  <a:lnTo>
                    <a:pt x="125560" y="4380"/>
                  </a:lnTo>
                  <a:lnTo>
                    <a:pt x="130379" y="4567"/>
                  </a:lnTo>
                  <a:lnTo>
                    <a:pt x="147250" y="4865"/>
                  </a:lnTo>
                  <a:lnTo>
                    <a:pt x="171450" y="49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SMARTPenAnnotation487"/>
            <p:cNvSpPr/>
            <p:nvPr/>
          </p:nvSpPr>
          <p:spPr>
            <a:xfrm>
              <a:off x="7435246" y="3969420"/>
              <a:ext cx="171420" cy="16793"/>
            </a:xfrm>
            <a:custGeom>
              <a:avLst/>
              <a:gdLst/>
              <a:ahLst/>
              <a:cxnLst/>
              <a:rect l="0" t="0" r="0" b="0"/>
              <a:pathLst>
                <a:path w="171420" h="16793">
                  <a:moveTo>
                    <a:pt x="8541" y="16792"/>
                  </a:moveTo>
                  <a:lnTo>
                    <a:pt x="0" y="16792"/>
                  </a:lnTo>
                  <a:lnTo>
                    <a:pt x="11904" y="16792"/>
                  </a:lnTo>
                  <a:lnTo>
                    <a:pt x="13641" y="15840"/>
                  </a:lnTo>
                  <a:lnTo>
                    <a:pt x="14798" y="14252"/>
                  </a:lnTo>
                  <a:lnTo>
                    <a:pt x="15570" y="12242"/>
                  </a:lnTo>
                  <a:lnTo>
                    <a:pt x="17037" y="10901"/>
                  </a:lnTo>
                  <a:lnTo>
                    <a:pt x="18967" y="10007"/>
                  </a:lnTo>
                  <a:lnTo>
                    <a:pt x="21207" y="9411"/>
                  </a:lnTo>
                  <a:lnTo>
                    <a:pt x="24605" y="9014"/>
                  </a:lnTo>
                  <a:lnTo>
                    <a:pt x="28775" y="8749"/>
                  </a:lnTo>
                  <a:lnTo>
                    <a:pt x="37537" y="8455"/>
                  </a:lnTo>
                  <a:lnTo>
                    <a:pt x="48777" y="8289"/>
                  </a:lnTo>
                  <a:lnTo>
                    <a:pt x="74670" y="8229"/>
                  </a:lnTo>
                  <a:lnTo>
                    <a:pt x="79297" y="7273"/>
                  </a:lnTo>
                  <a:lnTo>
                    <a:pt x="83334" y="5684"/>
                  </a:lnTo>
                  <a:lnTo>
                    <a:pt x="86979" y="3672"/>
                  </a:lnTo>
                  <a:lnTo>
                    <a:pt x="91313" y="2330"/>
                  </a:lnTo>
                  <a:lnTo>
                    <a:pt x="96107" y="1436"/>
                  </a:lnTo>
                  <a:lnTo>
                    <a:pt x="101208" y="839"/>
                  </a:lnTo>
                  <a:lnTo>
                    <a:pt x="106514" y="442"/>
                  </a:lnTo>
                  <a:lnTo>
                    <a:pt x="111956" y="177"/>
                  </a:lnTo>
                  <a:lnTo>
                    <a:pt x="117489" y="0"/>
                  </a:lnTo>
                  <a:lnTo>
                    <a:pt x="122131" y="835"/>
                  </a:lnTo>
                  <a:lnTo>
                    <a:pt x="126177" y="2344"/>
                  </a:lnTo>
                  <a:lnTo>
                    <a:pt x="129828" y="4303"/>
                  </a:lnTo>
                  <a:lnTo>
                    <a:pt x="134167" y="5608"/>
                  </a:lnTo>
                  <a:lnTo>
                    <a:pt x="138964" y="6479"/>
                  </a:lnTo>
                  <a:lnTo>
                    <a:pt x="144067" y="7059"/>
                  </a:lnTo>
                  <a:lnTo>
                    <a:pt x="149374" y="7446"/>
                  </a:lnTo>
                  <a:lnTo>
                    <a:pt x="154817" y="7704"/>
                  </a:lnTo>
                  <a:lnTo>
                    <a:pt x="171419" y="822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488"/>
            <p:cNvSpPr/>
            <p:nvPr/>
          </p:nvSpPr>
          <p:spPr>
            <a:xfrm>
              <a:off x="7615237" y="397764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489"/>
            <p:cNvSpPr/>
            <p:nvPr/>
          </p:nvSpPr>
          <p:spPr>
            <a:xfrm>
              <a:off x="7718138" y="3823335"/>
              <a:ext cx="42832" cy="214313"/>
            </a:xfrm>
            <a:custGeom>
              <a:avLst/>
              <a:gdLst/>
              <a:ahLst/>
              <a:cxnLst/>
              <a:rect l="0" t="0" r="0" b="0"/>
              <a:pathLst>
                <a:path w="42832" h="214313">
                  <a:moveTo>
                    <a:pt x="8542" y="0"/>
                  </a:moveTo>
                  <a:lnTo>
                    <a:pt x="73" y="0"/>
                  </a:lnTo>
                  <a:lnTo>
                    <a:pt x="0" y="4551"/>
                  </a:lnTo>
                  <a:lnTo>
                    <a:pt x="942" y="6844"/>
                  </a:lnTo>
                  <a:lnTo>
                    <a:pt x="2523" y="9325"/>
                  </a:lnTo>
                  <a:lnTo>
                    <a:pt x="7353" y="15600"/>
                  </a:lnTo>
                  <a:lnTo>
                    <a:pt x="8701" y="17067"/>
                  </a:lnTo>
                  <a:lnTo>
                    <a:pt x="12741" y="21238"/>
                  </a:lnTo>
                  <a:lnTo>
                    <a:pt x="14198" y="23683"/>
                  </a:lnTo>
                  <a:lnTo>
                    <a:pt x="15170" y="26266"/>
                  </a:lnTo>
                  <a:lnTo>
                    <a:pt x="16250" y="32629"/>
                  </a:lnTo>
                  <a:lnTo>
                    <a:pt x="16538" y="36992"/>
                  </a:lnTo>
                  <a:lnTo>
                    <a:pt x="16730" y="41806"/>
                  </a:lnTo>
                  <a:lnTo>
                    <a:pt x="17810" y="45969"/>
                  </a:lnTo>
                  <a:lnTo>
                    <a:pt x="19484" y="49696"/>
                  </a:lnTo>
                  <a:lnTo>
                    <a:pt x="21551" y="53133"/>
                  </a:lnTo>
                  <a:lnTo>
                    <a:pt x="22929" y="57329"/>
                  </a:lnTo>
                  <a:lnTo>
                    <a:pt x="23849" y="62032"/>
                  </a:lnTo>
                  <a:lnTo>
                    <a:pt x="24461" y="67072"/>
                  </a:lnTo>
                  <a:lnTo>
                    <a:pt x="24869" y="72337"/>
                  </a:lnTo>
                  <a:lnTo>
                    <a:pt x="25142" y="77752"/>
                  </a:lnTo>
                  <a:lnTo>
                    <a:pt x="25445" y="88849"/>
                  </a:lnTo>
                  <a:lnTo>
                    <a:pt x="25580" y="100130"/>
                  </a:lnTo>
                  <a:lnTo>
                    <a:pt x="26568" y="105806"/>
                  </a:lnTo>
                  <a:lnTo>
                    <a:pt x="28179" y="111494"/>
                  </a:lnTo>
                  <a:lnTo>
                    <a:pt x="30206" y="117192"/>
                  </a:lnTo>
                  <a:lnTo>
                    <a:pt x="31557" y="122895"/>
                  </a:lnTo>
                  <a:lnTo>
                    <a:pt x="32457" y="128603"/>
                  </a:lnTo>
                  <a:lnTo>
                    <a:pt x="33057" y="134313"/>
                  </a:lnTo>
                  <a:lnTo>
                    <a:pt x="33458" y="140024"/>
                  </a:lnTo>
                  <a:lnTo>
                    <a:pt x="33726" y="145737"/>
                  </a:lnTo>
                  <a:lnTo>
                    <a:pt x="33903" y="151450"/>
                  </a:lnTo>
                  <a:lnTo>
                    <a:pt x="33069" y="156212"/>
                  </a:lnTo>
                  <a:lnTo>
                    <a:pt x="31561" y="160338"/>
                  </a:lnTo>
                  <a:lnTo>
                    <a:pt x="29603" y="164042"/>
                  </a:lnTo>
                  <a:lnTo>
                    <a:pt x="28297" y="168417"/>
                  </a:lnTo>
                  <a:lnTo>
                    <a:pt x="27427" y="173238"/>
                  </a:lnTo>
                  <a:lnTo>
                    <a:pt x="26847" y="178356"/>
                  </a:lnTo>
                  <a:lnTo>
                    <a:pt x="26460" y="182722"/>
                  </a:lnTo>
                  <a:lnTo>
                    <a:pt x="26203" y="186584"/>
                  </a:lnTo>
                  <a:lnTo>
                    <a:pt x="26031" y="190112"/>
                  </a:lnTo>
                  <a:lnTo>
                    <a:pt x="26868" y="193416"/>
                  </a:lnTo>
                  <a:lnTo>
                    <a:pt x="28379" y="196571"/>
                  </a:lnTo>
                  <a:lnTo>
                    <a:pt x="33098" y="203928"/>
                  </a:lnTo>
                  <a:lnTo>
                    <a:pt x="33743" y="207475"/>
                  </a:lnTo>
                  <a:lnTo>
                    <a:pt x="33915" y="209754"/>
                  </a:lnTo>
                  <a:lnTo>
                    <a:pt x="34982" y="211273"/>
                  </a:lnTo>
                  <a:lnTo>
                    <a:pt x="36646" y="212286"/>
                  </a:lnTo>
                  <a:lnTo>
                    <a:pt x="42831" y="21431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SMARTPenAnnotation490"/>
            <p:cNvSpPr/>
            <p:nvPr/>
          </p:nvSpPr>
          <p:spPr>
            <a:xfrm>
              <a:off x="7821008" y="3754758"/>
              <a:ext cx="179993" cy="282890"/>
            </a:xfrm>
            <a:custGeom>
              <a:avLst/>
              <a:gdLst/>
              <a:ahLst/>
              <a:cxnLst/>
              <a:rect l="0" t="0" r="0" b="0"/>
              <a:pathLst>
                <a:path w="179993" h="282890">
                  <a:moveTo>
                    <a:pt x="179992" y="8569"/>
                  </a:moveTo>
                  <a:lnTo>
                    <a:pt x="179992" y="350"/>
                  </a:lnTo>
                  <a:lnTo>
                    <a:pt x="175441" y="101"/>
                  </a:lnTo>
                  <a:lnTo>
                    <a:pt x="171261" y="17"/>
                  </a:lnTo>
                  <a:lnTo>
                    <a:pt x="159592" y="0"/>
                  </a:lnTo>
                  <a:lnTo>
                    <a:pt x="156867" y="951"/>
                  </a:lnTo>
                  <a:lnTo>
                    <a:pt x="151299" y="4548"/>
                  </a:lnTo>
                  <a:lnTo>
                    <a:pt x="148481" y="5889"/>
                  </a:lnTo>
                  <a:lnTo>
                    <a:pt x="145649" y="6782"/>
                  </a:lnTo>
                  <a:lnTo>
                    <a:pt x="142809" y="7378"/>
                  </a:lnTo>
                  <a:lnTo>
                    <a:pt x="139010" y="8727"/>
                  </a:lnTo>
                  <a:lnTo>
                    <a:pt x="134573" y="10579"/>
                  </a:lnTo>
                  <a:lnTo>
                    <a:pt x="129711" y="12767"/>
                  </a:lnTo>
                  <a:lnTo>
                    <a:pt x="124563" y="14225"/>
                  </a:lnTo>
                  <a:lnTo>
                    <a:pt x="119228" y="15197"/>
                  </a:lnTo>
                  <a:lnTo>
                    <a:pt x="113764" y="15845"/>
                  </a:lnTo>
                  <a:lnTo>
                    <a:pt x="109170" y="17230"/>
                  </a:lnTo>
                  <a:lnTo>
                    <a:pt x="105155" y="19105"/>
                  </a:lnTo>
                  <a:lnTo>
                    <a:pt x="101526" y="21308"/>
                  </a:lnTo>
                  <a:lnTo>
                    <a:pt x="97200" y="22777"/>
                  </a:lnTo>
                  <a:lnTo>
                    <a:pt x="92413" y="23756"/>
                  </a:lnTo>
                  <a:lnTo>
                    <a:pt x="87316" y="24408"/>
                  </a:lnTo>
                  <a:lnTo>
                    <a:pt x="82965" y="24844"/>
                  </a:lnTo>
                  <a:lnTo>
                    <a:pt x="79112" y="25134"/>
                  </a:lnTo>
                  <a:lnTo>
                    <a:pt x="75592" y="25327"/>
                  </a:lnTo>
                  <a:lnTo>
                    <a:pt x="69139" y="25542"/>
                  </a:lnTo>
                  <a:lnTo>
                    <a:pt x="57611" y="25663"/>
                  </a:lnTo>
                  <a:lnTo>
                    <a:pt x="27307" y="25714"/>
                  </a:lnTo>
                  <a:lnTo>
                    <a:pt x="26767" y="26667"/>
                  </a:lnTo>
                  <a:lnTo>
                    <a:pt x="26166" y="30265"/>
                  </a:lnTo>
                  <a:lnTo>
                    <a:pt x="25054" y="31605"/>
                  </a:lnTo>
                  <a:lnTo>
                    <a:pt x="23360" y="32499"/>
                  </a:lnTo>
                  <a:lnTo>
                    <a:pt x="21279" y="33095"/>
                  </a:lnTo>
                  <a:lnTo>
                    <a:pt x="19890" y="34445"/>
                  </a:lnTo>
                  <a:lnTo>
                    <a:pt x="18965" y="36297"/>
                  </a:lnTo>
                  <a:lnTo>
                    <a:pt x="17480" y="41563"/>
                  </a:lnTo>
                  <a:lnTo>
                    <a:pt x="17277" y="47363"/>
                  </a:lnTo>
                  <a:lnTo>
                    <a:pt x="17223" y="51577"/>
                  </a:lnTo>
                  <a:lnTo>
                    <a:pt x="16234" y="55338"/>
                  </a:lnTo>
                  <a:lnTo>
                    <a:pt x="12596" y="62058"/>
                  </a:lnTo>
                  <a:lnTo>
                    <a:pt x="10344" y="68219"/>
                  </a:lnTo>
                  <a:lnTo>
                    <a:pt x="9342" y="75086"/>
                  </a:lnTo>
                  <a:lnTo>
                    <a:pt x="9076" y="79583"/>
                  </a:lnTo>
                  <a:lnTo>
                    <a:pt x="8779" y="88708"/>
                  </a:lnTo>
                  <a:lnTo>
                    <a:pt x="8611" y="100153"/>
                  </a:lnTo>
                  <a:lnTo>
                    <a:pt x="8573" y="109916"/>
                  </a:lnTo>
                  <a:lnTo>
                    <a:pt x="7610" y="114233"/>
                  </a:lnTo>
                  <a:lnTo>
                    <a:pt x="2657" y="124861"/>
                  </a:lnTo>
                  <a:lnTo>
                    <a:pt x="765" y="133090"/>
                  </a:lnTo>
                  <a:lnTo>
                    <a:pt x="205" y="136904"/>
                  </a:lnTo>
                  <a:lnTo>
                    <a:pt x="0" y="144379"/>
                  </a:lnTo>
                  <a:lnTo>
                    <a:pt x="942" y="144829"/>
                  </a:lnTo>
                  <a:lnTo>
                    <a:pt x="5866" y="145462"/>
                  </a:lnTo>
                  <a:lnTo>
                    <a:pt x="10553" y="145677"/>
                  </a:lnTo>
                  <a:lnTo>
                    <a:pt x="12740" y="145694"/>
                  </a:lnTo>
                  <a:lnTo>
                    <a:pt x="14198" y="144753"/>
                  </a:lnTo>
                  <a:lnTo>
                    <a:pt x="15171" y="143173"/>
                  </a:lnTo>
                  <a:lnTo>
                    <a:pt x="15818" y="141168"/>
                  </a:lnTo>
                  <a:lnTo>
                    <a:pt x="18155" y="139831"/>
                  </a:lnTo>
                  <a:lnTo>
                    <a:pt x="21618" y="138939"/>
                  </a:lnTo>
                  <a:lnTo>
                    <a:pt x="25831" y="138345"/>
                  </a:lnTo>
                  <a:lnTo>
                    <a:pt x="30546" y="136997"/>
                  </a:lnTo>
                  <a:lnTo>
                    <a:pt x="35594" y="135145"/>
                  </a:lnTo>
                  <a:lnTo>
                    <a:pt x="40864" y="132958"/>
                  </a:lnTo>
                  <a:lnTo>
                    <a:pt x="45329" y="130547"/>
                  </a:lnTo>
                  <a:lnTo>
                    <a:pt x="49260" y="127988"/>
                  </a:lnTo>
                  <a:lnTo>
                    <a:pt x="52833" y="125329"/>
                  </a:lnTo>
                  <a:lnTo>
                    <a:pt x="57118" y="122604"/>
                  </a:lnTo>
                  <a:lnTo>
                    <a:pt x="61881" y="119835"/>
                  </a:lnTo>
                  <a:lnTo>
                    <a:pt x="66961" y="117037"/>
                  </a:lnTo>
                  <a:lnTo>
                    <a:pt x="72253" y="115171"/>
                  </a:lnTo>
                  <a:lnTo>
                    <a:pt x="77687" y="113927"/>
                  </a:lnTo>
                  <a:lnTo>
                    <a:pt x="83213" y="113098"/>
                  </a:lnTo>
                  <a:lnTo>
                    <a:pt x="87850" y="112545"/>
                  </a:lnTo>
                  <a:lnTo>
                    <a:pt x="91895" y="112176"/>
                  </a:lnTo>
                  <a:lnTo>
                    <a:pt x="95542" y="111931"/>
                  </a:lnTo>
                  <a:lnTo>
                    <a:pt x="107216" y="111657"/>
                  </a:lnTo>
                  <a:lnTo>
                    <a:pt x="128892" y="111482"/>
                  </a:lnTo>
                  <a:lnTo>
                    <a:pt x="132591" y="112421"/>
                  </a:lnTo>
                  <a:lnTo>
                    <a:pt x="136008" y="113998"/>
                  </a:lnTo>
                  <a:lnTo>
                    <a:pt x="139240" y="116003"/>
                  </a:lnTo>
                  <a:lnTo>
                    <a:pt x="143299" y="118292"/>
                  </a:lnTo>
                  <a:lnTo>
                    <a:pt x="152889" y="123375"/>
                  </a:lnTo>
                  <a:lnTo>
                    <a:pt x="157160" y="126064"/>
                  </a:lnTo>
                  <a:lnTo>
                    <a:pt x="160961" y="128809"/>
                  </a:lnTo>
                  <a:lnTo>
                    <a:pt x="164447" y="131591"/>
                  </a:lnTo>
                  <a:lnTo>
                    <a:pt x="167724" y="134399"/>
                  </a:lnTo>
                  <a:lnTo>
                    <a:pt x="170860" y="137223"/>
                  </a:lnTo>
                  <a:lnTo>
                    <a:pt x="173904" y="140058"/>
                  </a:lnTo>
                  <a:lnTo>
                    <a:pt x="175934" y="142901"/>
                  </a:lnTo>
                  <a:lnTo>
                    <a:pt x="178188" y="148600"/>
                  </a:lnTo>
                  <a:lnTo>
                    <a:pt x="179190" y="156848"/>
                  </a:lnTo>
                  <a:lnTo>
                    <a:pt x="179636" y="165911"/>
                  </a:lnTo>
                  <a:lnTo>
                    <a:pt x="179833" y="173114"/>
                  </a:lnTo>
                  <a:lnTo>
                    <a:pt x="178933" y="177320"/>
                  </a:lnTo>
                  <a:lnTo>
                    <a:pt x="177382" y="182030"/>
                  </a:lnTo>
                  <a:lnTo>
                    <a:pt x="175394" y="187075"/>
                  </a:lnTo>
                  <a:lnTo>
                    <a:pt x="170646" y="195220"/>
                  </a:lnTo>
                  <a:lnTo>
                    <a:pt x="165360" y="202968"/>
                  </a:lnTo>
                  <a:lnTo>
                    <a:pt x="162617" y="207700"/>
                  </a:lnTo>
                  <a:lnTo>
                    <a:pt x="159837" y="212761"/>
                  </a:lnTo>
                  <a:lnTo>
                    <a:pt x="157030" y="217087"/>
                  </a:lnTo>
                  <a:lnTo>
                    <a:pt x="154206" y="220924"/>
                  </a:lnTo>
                  <a:lnTo>
                    <a:pt x="151372" y="224434"/>
                  </a:lnTo>
                  <a:lnTo>
                    <a:pt x="147576" y="227726"/>
                  </a:lnTo>
                  <a:lnTo>
                    <a:pt x="143142" y="230874"/>
                  </a:lnTo>
                  <a:lnTo>
                    <a:pt x="138280" y="233925"/>
                  </a:lnTo>
                  <a:lnTo>
                    <a:pt x="133134" y="236911"/>
                  </a:lnTo>
                  <a:lnTo>
                    <a:pt x="122336" y="242770"/>
                  </a:lnTo>
                  <a:lnTo>
                    <a:pt x="105547" y="251423"/>
                  </a:lnTo>
                  <a:lnTo>
                    <a:pt x="100834" y="254291"/>
                  </a:lnTo>
                  <a:lnTo>
                    <a:pt x="96740" y="257157"/>
                  </a:lnTo>
                  <a:lnTo>
                    <a:pt x="93058" y="260019"/>
                  </a:lnTo>
                  <a:lnTo>
                    <a:pt x="88699" y="261927"/>
                  </a:lnTo>
                  <a:lnTo>
                    <a:pt x="83887" y="263200"/>
                  </a:lnTo>
                  <a:lnTo>
                    <a:pt x="78774" y="264048"/>
                  </a:lnTo>
                  <a:lnTo>
                    <a:pt x="74413" y="264613"/>
                  </a:lnTo>
                  <a:lnTo>
                    <a:pt x="70554" y="264990"/>
                  </a:lnTo>
                  <a:lnTo>
                    <a:pt x="67028" y="265241"/>
                  </a:lnTo>
                  <a:lnTo>
                    <a:pt x="63725" y="266362"/>
                  </a:lnTo>
                  <a:lnTo>
                    <a:pt x="60571" y="268061"/>
                  </a:lnTo>
                  <a:lnTo>
                    <a:pt x="57515" y="270146"/>
                  </a:lnTo>
                  <a:lnTo>
                    <a:pt x="54526" y="271536"/>
                  </a:lnTo>
                  <a:lnTo>
                    <a:pt x="51580" y="272463"/>
                  </a:lnTo>
                  <a:lnTo>
                    <a:pt x="48663" y="273081"/>
                  </a:lnTo>
                  <a:lnTo>
                    <a:pt x="45767" y="273493"/>
                  </a:lnTo>
                  <a:lnTo>
                    <a:pt x="42884" y="273767"/>
                  </a:lnTo>
                  <a:lnTo>
                    <a:pt x="40009" y="273950"/>
                  </a:lnTo>
                  <a:lnTo>
                    <a:pt x="37140" y="274072"/>
                  </a:lnTo>
                  <a:lnTo>
                    <a:pt x="31412" y="274208"/>
                  </a:lnTo>
                  <a:lnTo>
                    <a:pt x="29504" y="275197"/>
                  </a:lnTo>
                  <a:lnTo>
                    <a:pt x="28232" y="276809"/>
                  </a:lnTo>
                  <a:lnTo>
                    <a:pt x="25686" y="28288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SMARTPenAnnotation491"/>
            <p:cNvSpPr/>
            <p:nvPr/>
          </p:nvSpPr>
          <p:spPr>
            <a:xfrm>
              <a:off x="6955155" y="4337685"/>
              <a:ext cx="171451" cy="154306"/>
            </a:xfrm>
            <a:custGeom>
              <a:avLst/>
              <a:gdLst/>
              <a:ahLst/>
              <a:cxnLst/>
              <a:rect l="0" t="0" r="0" b="0"/>
              <a:pathLst>
                <a:path w="171451" h="154306">
                  <a:moveTo>
                    <a:pt x="0" y="0"/>
                  </a:moveTo>
                  <a:lnTo>
                    <a:pt x="0" y="4550"/>
                  </a:lnTo>
                  <a:lnTo>
                    <a:pt x="952" y="5891"/>
                  </a:lnTo>
                  <a:lnTo>
                    <a:pt x="2540" y="6785"/>
                  </a:lnTo>
                  <a:lnTo>
                    <a:pt x="7381" y="8219"/>
                  </a:lnTo>
                  <a:lnTo>
                    <a:pt x="10583" y="8415"/>
                  </a:lnTo>
                  <a:lnTo>
                    <a:pt x="12770" y="8468"/>
                  </a:lnTo>
                  <a:lnTo>
                    <a:pt x="14228" y="9455"/>
                  </a:lnTo>
                  <a:lnTo>
                    <a:pt x="15200" y="11066"/>
                  </a:lnTo>
                  <a:lnTo>
                    <a:pt x="15848" y="13092"/>
                  </a:lnTo>
                  <a:lnTo>
                    <a:pt x="17233" y="14443"/>
                  </a:lnTo>
                  <a:lnTo>
                    <a:pt x="19109" y="15344"/>
                  </a:lnTo>
                  <a:lnTo>
                    <a:pt x="21311" y="15944"/>
                  </a:lnTo>
                  <a:lnTo>
                    <a:pt x="26299" y="19151"/>
                  </a:lnTo>
                  <a:lnTo>
                    <a:pt x="28962" y="21340"/>
                  </a:lnTo>
                  <a:lnTo>
                    <a:pt x="31691" y="22799"/>
                  </a:lnTo>
                  <a:lnTo>
                    <a:pt x="34462" y="23772"/>
                  </a:lnTo>
                  <a:lnTo>
                    <a:pt x="37263" y="24420"/>
                  </a:lnTo>
                  <a:lnTo>
                    <a:pt x="40082" y="25805"/>
                  </a:lnTo>
                  <a:lnTo>
                    <a:pt x="42913" y="27681"/>
                  </a:lnTo>
                  <a:lnTo>
                    <a:pt x="45754" y="29884"/>
                  </a:lnTo>
                  <a:lnTo>
                    <a:pt x="48600" y="32305"/>
                  </a:lnTo>
                  <a:lnTo>
                    <a:pt x="51449" y="34871"/>
                  </a:lnTo>
                  <a:lnTo>
                    <a:pt x="57156" y="40263"/>
                  </a:lnTo>
                  <a:lnTo>
                    <a:pt x="71438" y="54326"/>
                  </a:lnTo>
                  <a:lnTo>
                    <a:pt x="75248" y="57172"/>
                  </a:lnTo>
                  <a:lnTo>
                    <a:pt x="79693" y="60022"/>
                  </a:lnTo>
                  <a:lnTo>
                    <a:pt x="84561" y="62875"/>
                  </a:lnTo>
                  <a:lnTo>
                    <a:pt x="88759" y="65729"/>
                  </a:lnTo>
                  <a:lnTo>
                    <a:pt x="92510" y="68584"/>
                  </a:lnTo>
                  <a:lnTo>
                    <a:pt x="95964" y="71440"/>
                  </a:lnTo>
                  <a:lnTo>
                    <a:pt x="99218" y="74297"/>
                  </a:lnTo>
                  <a:lnTo>
                    <a:pt x="102340" y="77154"/>
                  </a:lnTo>
                  <a:lnTo>
                    <a:pt x="108349" y="82868"/>
                  </a:lnTo>
                  <a:lnTo>
                    <a:pt x="114194" y="88582"/>
                  </a:lnTo>
                  <a:lnTo>
                    <a:pt x="117087" y="92393"/>
                  </a:lnTo>
                  <a:lnTo>
                    <a:pt x="119968" y="96837"/>
                  </a:lnTo>
                  <a:lnTo>
                    <a:pt x="122841" y="101706"/>
                  </a:lnTo>
                  <a:lnTo>
                    <a:pt x="126662" y="105904"/>
                  </a:lnTo>
                  <a:lnTo>
                    <a:pt x="131114" y="109655"/>
                  </a:lnTo>
                  <a:lnTo>
                    <a:pt x="135986" y="113108"/>
                  </a:lnTo>
                  <a:lnTo>
                    <a:pt x="139235" y="116363"/>
                  </a:lnTo>
                  <a:lnTo>
                    <a:pt x="141400" y="119485"/>
                  </a:lnTo>
                  <a:lnTo>
                    <a:pt x="142845" y="122519"/>
                  </a:lnTo>
                  <a:lnTo>
                    <a:pt x="144759" y="125494"/>
                  </a:lnTo>
                  <a:lnTo>
                    <a:pt x="146989" y="128430"/>
                  </a:lnTo>
                  <a:lnTo>
                    <a:pt x="149428" y="131340"/>
                  </a:lnTo>
                  <a:lnTo>
                    <a:pt x="151053" y="134233"/>
                  </a:lnTo>
                  <a:lnTo>
                    <a:pt x="152137" y="137113"/>
                  </a:lnTo>
                  <a:lnTo>
                    <a:pt x="152860" y="139986"/>
                  </a:lnTo>
                  <a:lnTo>
                    <a:pt x="154294" y="141902"/>
                  </a:lnTo>
                  <a:lnTo>
                    <a:pt x="156202" y="143178"/>
                  </a:lnTo>
                  <a:lnTo>
                    <a:pt x="161558" y="145228"/>
                  </a:lnTo>
                  <a:lnTo>
                    <a:pt x="164832" y="148048"/>
                  </a:lnTo>
                  <a:lnTo>
                    <a:pt x="171450" y="15430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SMARTPenAnnotation492"/>
            <p:cNvSpPr/>
            <p:nvPr/>
          </p:nvSpPr>
          <p:spPr>
            <a:xfrm>
              <a:off x="6972300" y="4311967"/>
              <a:ext cx="162878" cy="188596"/>
            </a:xfrm>
            <a:custGeom>
              <a:avLst/>
              <a:gdLst/>
              <a:ahLst/>
              <a:cxnLst/>
              <a:rect l="0" t="0" r="0" b="0"/>
              <a:pathLst>
                <a:path w="162878" h="188596">
                  <a:moveTo>
                    <a:pt x="162877" y="0"/>
                  </a:moveTo>
                  <a:lnTo>
                    <a:pt x="158326" y="0"/>
                  </a:lnTo>
                  <a:lnTo>
                    <a:pt x="156033" y="953"/>
                  </a:lnTo>
                  <a:lnTo>
                    <a:pt x="150945" y="4551"/>
                  </a:lnTo>
                  <a:lnTo>
                    <a:pt x="147277" y="7381"/>
                  </a:lnTo>
                  <a:lnTo>
                    <a:pt x="143879" y="10583"/>
                  </a:lnTo>
                  <a:lnTo>
                    <a:pt x="133936" y="20400"/>
                  </a:lnTo>
                  <a:lnTo>
                    <a:pt x="131201" y="24077"/>
                  </a:lnTo>
                  <a:lnTo>
                    <a:pt x="128424" y="28434"/>
                  </a:lnTo>
                  <a:lnTo>
                    <a:pt x="125621" y="33244"/>
                  </a:lnTo>
                  <a:lnTo>
                    <a:pt x="122800" y="38355"/>
                  </a:lnTo>
                  <a:lnTo>
                    <a:pt x="117125" y="49114"/>
                  </a:lnTo>
                  <a:lnTo>
                    <a:pt x="113326" y="53698"/>
                  </a:lnTo>
                  <a:lnTo>
                    <a:pt x="108887" y="57706"/>
                  </a:lnTo>
                  <a:lnTo>
                    <a:pt x="104024" y="61331"/>
                  </a:lnTo>
                  <a:lnTo>
                    <a:pt x="99830" y="65653"/>
                  </a:lnTo>
                  <a:lnTo>
                    <a:pt x="96080" y="70438"/>
                  </a:lnTo>
                  <a:lnTo>
                    <a:pt x="92629" y="75534"/>
                  </a:lnTo>
                  <a:lnTo>
                    <a:pt x="89375" y="80836"/>
                  </a:lnTo>
                  <a:lnTo>
                    <a:pt x="86253" y="86276"/>
                  </a:lnTo>
                  <a:lnTo>
                    <a:pt x="83219" y="91807"/>
                  </a:lnTo>
                  <a:lnTo>
                    <a:pt x="79292" y="97400"/>
                  </a:lnTo>
                  <a:lnTo>
                    <a:pt x="74769" y="103033"/>
                  </a:lnTo>
                  <a:lnTo>
                    <a:pt x="69848" y="108694"/>
                  </a:lnTo>
                  <a:lnTo>
                    <a:pt x="65616" y="114373"/>
                  </a:lnTo>
                  <a:lnTo>
                    <a:pt x="61841" y="120064"/>
                  </a:lnTo>
                  <a:lnTo>
                    <a:pt x="58373" y="125762"/>
                  </a:lnTo>
                  <a:lnTo>
                    <a:pt x="54155" y="131466"/>
                  </a:lnTo>
                  <a:lnTo>
                    <a:pt x="49438" y="137175"/>
                  </a:lnTo>
                  <a:lnTo>
                    <a:pt x="40070" y="147644"/>
                  </a:lnTo>
                  <a:lnTo>
                    <a:pt x="32732" y="155472"/>
                  </a:lnTo>
                  <a:lnTo>
                    <a:pt x="29441" y="159846"/>
                  </a:lnTo>
                  <a:lnTo>
                    <a:pt x="26295" y="164667"/>
                  </a:lnTo>
                  <a:lnTo>
                    <a:pt x="23245" y="169785"/>
                  </a:lnTo>
                  <a:lnTo>
                    <a:pt x="19307" y="174150"/>
                  </a:lnTo>
                  <a:lnTo>
                    <a:pt x="14776" y="178013"/>
                  </a:lnTo>
                  <a:lnTo>
                    <a:pt x="0" y="18859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SMARTPenAnnotation493"/>
            <p:cNvSpPr/>
            <p:nvPr/>
          </p:nvSpPr>
          <p:spPr>
            <a:xfrm>
              <a:off x="7238047" y="4337685"/>
              <a:ext cx="171451" cy="8573"/>
            </a:xfrm>
            <a:custGeom>
              <a:avLst/>
              <a:gdLst/>
              <a:ahLst/>
              <a:cxnLst/>
              <a:rect l="0" t="0" r="0" b="0"/>
              <a:pathLst>
                <a:path w="171451" h="8573">
                  <a:moveTo>
                    <a:pt x="0" y="8572"/>
                  </a:moveTo>
                  <a:lnTo>
                    <a:pt x="4551" y="8572"/>
                  </a:lnTo>
                  <a:lnTo>
                    <a:pt x="6844" y="7619"/>
                  </a:lnTo>
                  <a:lnTo>
                    <a:pt x="9326" y="6032"/>
                  </a:lnTo>
                  <a:lnTo>
                    <a:pt x="15600" y="1191"/>
                  </a:lnTo>
                  <a:lnTo>
                    <a:pt x="17068" y="794"/>
                  </a:lnTo>
                  <a:lnTo>
                    <a:pt x="18999" y="529"/>
                  </a:lnTo>
                  <a:lnTo>
                    <a:pt x="21239" y="353"/>
                  </a:lnTo>
                  <a:lnTo>
                    <a:pt x="24636" y="235"/>
                  </a:lnTo>
                  <a:lnTo>
                    <a:pt x="41238" y="46"/>
                  </a:lnTo>
                  <a:lnTo>
                    <a:pt x="159980" y="0"/>
                  </a:lnTo>
                  <a:lnTo>
                    <a:pt x="161898" y="952"/>
                  </a:lnTo>
                  <a:lnTo>
                    <a:pt x="164129" y="2540"/>
                  </a:lnTo>
                  <a:lnTo>
                    <a:pt x="171450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SMARTPenAnnotation494"/>
            <p:cNvSpPr/>
            <p:nvPr/>
          </p:nvSpPr>
          <p:spPr>
            <a:xfrm>
              <a:off x="7238047" y="4414837"/>
              <a:ext cx="180023" cy="8574"/>
            </a:xfrm>
            <a:custGeom>
              <a:avLst/>
              <a:gdLst/>
              <a:ahLst/>
              <a:cxnLst/>
              <a:rect l="0" t="0" r="0" b="0"/>
              <a:pathLst>
                <a:path w="180023" h="8574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2540" y="8043"/>
                  </a:lnTo>
                  <a:lnTo>
                    <a:pt x="7381" y="8468"/>
                  </a:lnTo>
                  <a:lnTo>
                    <a:pt x="12771" y="8542"/>
                  </a:lnTo>
                  <a:lnTo>
                    <a:pt x="180022" y="857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SMARTPenAnnotation495"/>
            <p:cNvSpPr/>
            <p:nvPr/>
          </p:nvSpPr>
          <p:spPr>
            <a:xfrm>
              <a:off x="7495222" y="4217682"/>
              <a:ext cx="214196" cy="282881"/>
            </a:xfrm>
            <a:custGeom>
              <a:avLst/>
              <a:gdLst/>
              <a:ahLst/>
              <a:cxnLst/>
              <a:rect l="0" t="0" r="0" b="0"/>
              <a:pathLst>
                <a:path w="214196" h="282881">
                  <a:moveTo>
                    <a:pt x="51435" y="51422"/>
                  </a:moveTo>
                  <a:lnTo>
                    <a:pt x="44055" y="44042"/>
                  </a:lnTo>
                  <a:lnTo>
                    <a:pt x="43393" y="40840"/>
                  </a:lnTo>
                  <a:lnTo>
                    <a:pt x="43217" y="38652"/>
                  </a:lnTo>
                  <a:lnTo>
                    <a:pt x="44051" y="37194"/>
                  </a:lnTo>
                  <a:lnTo>
                    <a:pt x="45560" y="36222"/>
                  </a:lnTo>
                  <a:lnTo>
                    <a:pt x="47518" y="35574"/>
                  </a:lnTo>
                  <a:lnTo>
                    <a:pt x="52235" y="32314"/>
                  </a:lnTo>
                  <a:lnTo>
                    <a:pt x="57506" y="27690"/>
                  </a:lnTo>
                  <a:lnTo>
                    <a:pt x="63023" y="22460"/>
                  </a:lnTo>
                  <a:lnTo>
                    <a:pt x="65828" y="20684"/>
                  </a:lnTo>
                  <a:lnTo>
                    <a:pt x="71485" y="18711"/>
                  </a:lnTo>
                  <a:lnTo>
                    <a:pt x="75279" y="17233"/>
                  </a:lnTo>
                  <a:lnTo>
                    <a:pt x="79714" y="15294"/>
                  </a:lnTo>
                  <a:lnTo>
                    <a:pt x="89721" y="10600"/>
                  </a:lnTo>
                  <a:lnTo>
                    <a:pt x="100519" y="5340"/>
                  </a:lnTo>
                  <a:lnTo>
                    <a:pt x="106065" y="3556"/>
                  </a:lnTo>
                  <a:lnTo>
                    <a:pt x="111667" y="2366"/>
                  </a:lnTo>
                  <a:lnTo>
                    <a:pt x="117308" y="1573"/>
                  </a:lnTo>
                  <a:lnTo>
                    <a:pt x="122973" y="1045"/>
                  </a:lnTo>
                  <a:lnTo>
                    <a:pt x="128655" y="692"/>
                  </a:lnTo>
                  <a:lnTo>
                    <a:pt x="140047" y="301"/>
                  </a:lnTo>
                  <a:lnTo>
                    <a:pt x="164046" y="29"/>
                  </a:lnTo>
                  <a:lnTo>
                    <a:pt x="173807" y="0"/>
                  </a:lnTo>
                  <a:lnTo>
                    <a:pt x="176832" y="948"/>
                  </a:lnTo>
                  <a:lnTo>
                    <a:pt x="182732" y="4542"/>
                  </a:lnTo>
                  <a:lnTo>
                    <a:pt x="188529" y="9314"/>
                  </a:lnTo>
                  <a:lnTo>
                    <a:pt x="191408" y="11921"/>
                  </a:lnTo>
                  <a:lnTo>
                    <a:pt x="193328" y="14610"/>
                  </a:lnTo>
                  <a:lnTo>
                    <a:pt x="195461" y="20139"/>
                  </a:lnTo>
                  <a:lnTo>
                    <a:pt x="196410" y="28311"/>
                  </a:lnTo>
                  <a:lnTo>
                    <a:pt x="196662" y="33158"/>
                  </a:lnTo>
                  <a:lnTo>
                    <a:pt x="195879" y="38294"/>
                  </a:lnTo>
                  <a:lnTo>
                    <a:pt x="194403" y="43623"/>
                  </a:lnTo>
                  <a:lnTo>
                    <a:pt x="192467" y="49080"/>
                  </a:lnTo>
                  <a:lnTo>
                    <a:pt x="189271" y="53671"/>
                  </a:lnTo>
                  <a:lnTo>
                    <a:pt x="185236" y="57684"/>
                  </a:lnTo>
                  <a:lnTo>
                    <a:pt x="180641" y="61312"/>
                  </a:lnTo>
                  <a:lnTo>
                    <a:pt x="176625" y="65636"/>
                  </a:lnTo>
                  <a:lnTo>
                    <a:pt x="172995" y="70423"/>
                  </a:lnTo>
                  <a:lnTo>
                    <a:pt x="169622" y="75519"/>
                  </a:lnTo>
                  <a:lnTo>
                    <a:pt x="165469" y="80822"/>
                  </a:lnTo>
                  <a:lnTo>
                    <a:pt x="160795" y="86262"/>
                  </a:lnTo>
                  <a:lnTo>
                    <a:pt x="155775" y="91794"/>
                  </a:lnTo>
                  <a:lnTo>
                    <a:pt x="150522" y="96434"/>
                  </a:lnTo>
                  <a:lnTo>
                    <a:pt x="145116" y="100481"/>
                  </a:lnTo>
                  <a:lnTo>
                    <a:pt x="139607" y="104130"/>
                  </a:lnTo>
                  <a:lnTo>
                    <a:pt x="134029" y="107516"/>
                  </a:lnTo>
                  <a:lnTo>
                    <a:pt x="128405" y="110726"/>
                  </a:lnTo>
                  <a:lnTo>
                    <a:pt x="117076" y="116832"/>
                  </a:lnTo>
                  <a:lnTo>
                    <a:pt x="105692" y="122721"/>
                  </a:lnTo>
                  <a:lnTo>
                    <a:pt x="100941" y="125625"/>
                  </a:lnTo>
                  <a:lnTo>
                    <a:pt x="96822" y="128513"/>
                  </a:lnTo>
                  <a:lnTo>
                    <a:pt x="93123" y="131391"/>
                  </a:lnTo>
                  <a:lnTo>
                    <a:pt x="86473" y="134589"/>
                  </a:lnTo>
                  <a:lnTo>
                    <a:pt x="77200" y="137135"/>
                  </a:lnTo>
                  <a:lnTo>
                    <a:pt x="77156" y="129765"/>
                  </a:lnTo>
                  <a:lnTo>
                    <a:pt x="78108" y="129368"/>
                  </a:lnTo>
                  <a:lnTo>
                    <a:pt x="81705" y="128928"/>
                  </a:lnTo>
                  <a:lnTo>
                    <a:pt x="84950" y="127858"/>
                  </a:lnTo>
                  <a:lnTo>
                    <a:pt x="89018" y="126192"/>
                  </a:lnTo>
                  <a:lnTo>
                    <a:pt x="93636" y="124129"/>
                  </a:lnTo>
                  <a:lnTo>
                    <a:pt x="97667" y="122753"/>
                  </a:lnTo>
                  <a:lnTo>
                    <a:pt x="101306" y="121836"/>
                  </a:lnTo>
                  <a:lnTo>
                    <a:pt x="104685" y="121225"/>
                  </a:lnTo>
                  <a:lnTo>
                    <a:pt x="108843" y="120818"/>
                  </a:lnTo>
                  <a:lnTo>
                    <a:pt x="113519" y="120546"/>
                  </a:lnTo>
                  <a:lnTo>
                    <a:pt x="123796" y="120244"/>
                  </a:lnTo>
                  <a:lnTo>
                    <a:pt x="151569" y="120035"/>
                  </a:lnTo>
                  <a:lnTo>
                    <a:pt x="156291" y="120976"/>
                  </a:lnTo>
                  <a:lnTo>
                    <a:pt x="160392" y="122557"/>
                  </a:lnTo>
                  <a:lnTo>
                    <a:pt x="164077" y="124563"/>
                  </a:lnTo>
                  <a:lnTo>
                    <a:pt x="168440" y="125900"/>
                  </a:lnTo>
                  <a:lnTo>
                    <a:pt x="173254" y="126792"/>
                  </a:lnTo>
                  <a:lnTo>
                    <a:pt x="178367" y="127386"/>
                  </a:lnTo>
                  <a:lnTo>
                    <a:pt x="182729" y="128735"/>
                  </a:lnTo>
                  <a:lnTo>
                    <a:pt x="186589" y="130587"/>
                  </a:lnTo>
                  <a:lnTo>
                    <a:pt x="190115" y="132774"/>
                  </a:lnTo>
                  <a:lnTo>
                    <a:pt x="196574" y="137744"/>
                  </a:lnTo>
                  <a:lnTo>
                    <a:pt x="199629" y="140403"/>
                  </a:lnTo>
                  <a:lnTo>
                    <a:pt x="201666" y="143128"/>
                  </a:lnTo>
                  <a:lnTo>
                    <a:pt x="205485" y="151514"/>
                  </a:lnTo>
                  <a:lnTo>
                    <a:pt x="211275" y="160031"/>
                  </a:lnTo>
                  <a:lnTo>
                    <a:pt x="212962" y="165733"/>
                  </a:lnTo>
                  <a:lnTo>
                    <a:pt x="213913" y="174298"/>
                  </a:lnTo>
                  <a:lnTo>
                    <a:pt x="214135" y="182551"/>
                  </a:lnTo>
                  <a:lnTo>
                    <a:pt x="214195" y="187420"/>
                  </a:lnTo>
                  <a:lnTo>
                    <a:pt x="213281" y="191617"/>
                  </a:lnTo>
                  <a:lnTo>
                    <a:pt x="209727" y="198822"/>
                  </a:lnTo>
                  <a:lnTo>
                    <a:pt x="204972" y="207738"/>
                  </a:lnTo>
                  <a:lnTo>
                    <a:pt x="202370" y="212783"/>
                  </a:lnTo>
                  <a:lnTo>
                    <a:pt x="198731" y="217099"/>
                  </a:lnTo>
                  <a:lnTo>
                    <a:pt x="194400" y="220928"/>
                  </a:lnTo>
                  <a:lnTo>
                    <a:pt x="189608" y="224434"/>
                  </a:lnTo>
                  <a:lnTo>
                    <a:pt x="184508" y="228676"/>
                  </a:lnTo>
                  <a:lnTo>
                    <a:pt x="179203" y="233409"/>
                  </a:lnTo>
                  <a:lnTo>
                    <a:pt x="169181" y="242795"/>
                  </a:lnTo>
                  <a:lnTo>
                    <a:pt x="161552" y="250142"/>
                  </a:lnTo>
                  <a:lnTo>
                    <a:pt x="156279" y="253435"/>
                  </a:lnTo>
                  <a:lnTo>
                    <a:pt x="149905" y="256582"/>
                  </a:lnTo>
                  <a:lnTo>
                    <a:pt x="142800" y="259633"/>
                  </a:lnTo>
                  <a:lnTo>
                    <a:pt x="129824" y="265564"/>
                  </a:lnTo>
                  <a:lnTo>
                    <a:pt x="123698" y="268478"/>
                  </a:lnTo>
                  <a:lnTo>
                    <a:pt x="117707" y="270421"/>
                  </a:lnTo>
                  <a:lnTo>
                    <a:pt x="111809" y="271717"/>
                  </a:lnTo>
                  <a:lnTo>
                    <a:pt x="105972" y="272580"/>
                  </a:lnTo>
                  <a:lnTo>
                    <a:pt x="100175" y="274109"/>
                  </a:lnTo>
                  <a:lnTo>
                    <a:pt x="94406" y="276080"/>
                  </a:lnTo>
                  <a:lnTo>
                    <a:pt x="88655" y="278347"/>
                  </a:lnTo>
                  <a:lnTo>
                    <a:pt x="81964" y="279858"/>
                  </a:lnTo>
                  <a:lnTo>
                    <a:pt x="74645" y="280865"/>
                  </a:lnTo>
                  <a:lnTo>
                    <a:pt x="60798" y="281985"/>
                  </a:lnTo>
                  <a:lnTo>
                    <a:pt x="51469" y="282482"/>
                  </a:lnTo>
                  <a:lnTo>
                    <a:pt x="41608" y="282703"/>
                  </a:lnTo>
                  <a:lnTo>
                    <a:pt x="0" y="28288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8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62000" y="1600200"/>
            <a:ext cx="4191000" cy="3922713"/>
          </a:xfrm>
          <a:noFill/>
          <a:ln/>
        </p:spPr>
      </p:pic>
      <p:sp>
        <p:nvSpPr>
          <p:cNvPr id="4" name="SMARTPenAnnotation399"/>
          <p:cNvSpPr/>
          <p:nvPr/>
        </p:nvSpPr>
        <p:spPr>
          <a:xfrm>
            <a:off x="928687" y="3986212"/>
            <a:ext cx="197168" cy="248570"/>
          </a:xfrm>
          <a:custGeom>
            <a:avLst/>
            <a:gdLst/>
            <a:ahLst/>
            <a:cxnLst/>
            <a:rect l="0" t="0" r="0" b="0"/>
            <a:pathLst>
              <a:path w="197168" h="248570">
                <a:moveTo>
                  <a:pt x="197167" y="0"/>
                </a:moveTo>
                <a:lnTo>
                  <a:pt x="151339" y="0"/>
                </a:lnTo>
                <a:lnTo>
                  <a:pt x="148518" y="953"/>
                </a:lnTo>
                <a:lnTo>
                  <a:pt x="142843" y="4551"/>
                </a:lnTo>
                <a:lnTo>
                  <a:pt x="137146" y="6785"/>
                </a:lnTo>
                <a:lnTo>
                  <a:pt x="134293" y="7381"/>
                </a:lnTo>
                <a:lnTo>
                  <a:pt x="130486" y="7778"/>
                </a:lnTo>
                <a:lnTo>
                  <a:pt x="126043" y="8043"/>
                </a:lnTo>
                <a:lnTo>
                  <a:pt x="116979" y="8337"/>
                </a:lnTo>
                <a:lnTo>
                  <a:pt x="109776" y="8468"/>
                </a:lnTo>
                <a:lnTo>
                  <a:pt x="105569" y="9456"/>
                </a:lnTo>
                <a:lnTo>
                  <a:pt x="100859" y="11066"/>
                </a:lnTo>
                <a:lnTo>
                  <a:pt x="95814" y="13093"/>
                </a:lnTo>
                <a:lnTo>
                  <a:pt x="91499" y="14443"/>
                </a:lnTo>
                <a:lnTo>
                  <a:pt x="87669" y="15344"/>
                </a:lnTo>
                <a:lnTo>
                  <a:pt x="84164" y="15944"/>
                </a:lnTo>
                <a:lnTo>
                  <a:pt x="80874" y="16344"/>
                </a:lnTo>
                <a:lnTo>
                  <a:pt x="77728" y="16611"/>
                </a:lnTo>
                <a:lnTo>
                  <a:pt x="74679" y="16790"/>
                </a:lnTo>
                <a:lnTo>
                  <a:pt x="71693" y="17861"/>
                </a:lnTo>
                <a:lnTo>
                  <a:pt x="65836" y="21591"/>
                </a:lnTo>
                <a:lnTo>
                  <a:pt x="60058" y="23883"/>
                </a:lnTo>
                <a:lnTo>
                  <a:pt x="57184" y="24495"/>
                </a:lnTo>
                <a:lnTo>
                  <a:pt x="55267" y="25855"/>
                </a:lnTo>
                <a:lnTo>
                  <a:pt x="53990" y="27714"/>
                </a:lnTo>
                <a:lnTo>
                  <a:pt x="53138" y="29906"/>
                </a:lnTo>
                <a:lnTo>
                  <a:pt x="51618" y="31367"/>
                </a:lnTo>
                <a:lnTo>
                  <a:pt x="49652" y="32342"/>
                </a:lnTo>
                <a:lnTo>
                  <a:pt x="47389" y="32991"/>
                </a:lnTo>
                <a:lnTo>
                  <a:pt x="45880" y="34377"/>
                </a:lnTo>
                <a:lnTo>
                  <a:pt x="44874" y="36253"/>
                </a:lnTo>
                <a:lnTo>
                  <a:pt x="44204" y="38456"/>
                </a:lnTo>
                <a:lnTo>
                  <a:pt x="42804" y="39925"/>
                </a:lnTo>
                <a:lnTo>
                  <a:pt x="40919" y="40904"/>
                </a:lnTo>
                <a:lnTo>
                  <a:pt x="38709" y="41557"/>
                </a:lnTo>
                <a:lnTo>
                  <a:pt x="37236" y="42945"/>
                </a:lnTo>
                <a:lnTo>
                  <a:pt x="36254" y="44822"/>
                </a:lnTo>
                <a:lnTo>
                  <a:pt x="35599" y="47027"/>
                </a:lnTo>
                <a:lnTo>
                  <a:pt x="32332" y="52016"/>
                </a:lnTo>
                <a:lnTo>
                  <a:pt x="30127" y="54680"/>
                </a:lnTo>
                <a:lnTo>
                  <a:pt x="29610" y="57408"/>
                </a:lnTo>
                <a:lnTo>
                  <a:pt x="30217" y="60180"/>
                </a:lnTo>
                <a:lnTo>
                  <a:pt x="31575" y="62980"/>
                </a:lnTo>
                <a:lnTo>
                  <a:pt x="31527" y="64846"/>
                </a:lnTo>
                <a:lnTo>
                  <a:pt x="30543" y="66091"/>
                </a:lnTo>
                <a:lnTo>
                  <a:pt x="28935" y="66921"/>
                </a:lnTo>
                <a:lnTo>
                  <a:pt x="27862" y="68426"/>
                </a:lnTo>
                <a:lnTo>
                  <a:pt x="26671" y="72639"/>
                </a:lnTo>
                <a:lnTo>
                  <a:pt x="26000" y="80366"/>
                </a:lnTo>
                <a:lnTo>
                  <a:pt x="25801" y="84138"/>
                </a:lnTo>
                <a:lnTo>
                  <a:pt x="28295" y="87559"/>
                </a:lnTo>
                <a:lnTo>
                  <a:pt x="33106" y="92966"/>
                </a:lnTo>
                <a:lnTo>
                  <a:pt x="33764" y="96246"/>
                </a:lnTo>
                <a:lnTo>
                  <a:pt x="34221" y="102950"/>
                </a:lnTo>
                <a:lnTo>
                  <a:pt x="34259" y="107033"/>
                </a:lnTo>
                <a:lnTo>
                  <a:pt x="35222" y="108503"/>
                </a:lnTo>
                <a:lnTo>
                  <a:pt x="36816" y="109483"/>
                </a:lnTo>
                <a:lnTo>
                  <a:pt x="42509" y="111328"/>
                </a:lnTo>
                <a:lnTo>
                  <a:pt x="42831" y="118814"/>
                </a:lnTo>
                <a:lnTo>
                  <a:pt x="42853" y="119659"/>
                </a:lnTo>
                <a:lnTo>
                  <a:pt x="48752" y="119945"/>
                </a:lnTo>
                <a:lnTo>
                  <a:pt x="53445" y="120001"/>
                </a:lnTo>
                <a:lnTo>
                  <a:pt x="118842" y="120015"/>
                </a:lnTo>
                <a:lnTo>
                  <a:pt x="123043" y="120967"/>
                </a:lnTo>
                <a:lnTo>
                  <a:pt x="126796" y="122555"/>
                </a:lnTo>
                <a:lnTo>
                  <a:pt x="130251" y="124566"/>
                </a:lnTo>
                <a:lnTo>
                  <a:pt x="133506" y="125906"/>
                </a:lnTo>
                <a:lnTo>
                  <a:pt x="139664" y="127396"/>
                </a:lnTo>
                <a:lnTo>
                  <a:pt x="143592" y="128746"/>
                </a:lnTo>
                <a:lnTo>
                  <a:pt x="148115" y="130598"/>
                </a:lnTo>
                <a:lnTo>
                  <a:pt x="153036" y="132785"/>
                </a:lnTo>
                <a:lnTo>
                  <a:pt x="157269" y="135196"/>
                </a:lnTo>
                <a:lnTo>
                  <a:pt x="161043" y="137756"/>
                </a:lnTo>
                <a:lnTo>
                  <a:pt x="164512" y="140415"/>
                </a:lnTo>
                <a:lnTo>
                  <a:pt x="166825" y="143140"/>
                </a:lnTo>
                <a:lnTo>
                  <a:pt x="168367" y="145909"/>
                </a:lnTo>
                <a:lnTo>
                  <a:pt x="169394" y="148708"/>
                </a:lnTo>
                <a:lnTo>
                  <a:pt x="171032" y="150574"/>
                </a:lnTo>
                <a:lnTo>
                  <a:pt x="173076" y="151817"/>
                </a:lnTo>
                <a:lnTo>
                  <a:pt x="175392" y="152647"/>
                </a:lnTo>
                <a:lnTo>
                  <a:pt x="180504" y="156108"/>
                </a:lnTo>
                <a:lnTo>
                  <a:pt x="183201" y="158365"/>
                </a:lnTo>
                <a:lnTo>
                  <a:pt x="184999" y="160822"/>
                </a:lnTo>
                <a:lnTo>
                  <a:pt x="186997" y="166091"/>
                </a:lnTo>
                <a:lnTo>
                  <a:pt x="190425" y="171609"/>
                </a:lnTo>
                <a:lnTo>
                  <a:pt x="192672" y="174413"/>
                </a:lnTo>
                <a:lnTo>
                  <a:pt x="193218" y="177236"/>
                </a:lnTo>
                <a:lnTo>
                  <a:pt x="192630" y="180070"/>
                </a:lnTo>
                <a:lnTo>
                  <a:pt x="190388" y="185758"/>
                </a:lnTo>
                <a:lnTo>
                  <a:pt x="189392" y="191462"/>
                </a:lnTo>
                <a:lnTo>
                  <a:pt x="188949" y="197172"/>
                </a:lnTo>
                <a:lnTo>
                  <a:pt x="188831" y="200028"/>
                </a:lnTo>
                <a:lnTo>
                  <a:pt x="187800" y="202885"/>
                </a:lnTo>
                <a:lnTo>
                  <a:pt x="184114" y="208599"/>
                </a:lnTo>
                <a:lnTo>
                  <a:pt x="181841" y="214313"/>
                </a:lnTo>
                <a:lnTo>
                  <a:pt x="181235" y="217170"/>
                </a:lnTo>
                <a:lnTo>
                  <a:pt x="178021" y="222885"/>
                </a:lnTo>
                <a:lnTo>
                  <a:pt x="175831" y="225743"/>
                </a:lnTo>
                <a:lnTo>
                  <a:pt x="173418" y="227648"/>
                </a:lnTo>
                <a:lnTo>
                  <a:pt x="170857" y="228917"/>
                </a:lnTo>
                <a:lnTo>
                  <a:pt x="168197" y="229764"/>
                </a:lnTo>
                <a:lnTo>
                  <a:pt x="164519" y="231281"/>
                </a:lnTo>
                <a:lnTo>
                  <a:pt x="160162" y="233245"/>
                </a:lnTo>
                <a:lnTo>
                  <a:pt x="155352" y="235507"/>
                </a:lnTo>
                <a:lnTo>
                  <a:pt x="151193" y="237015"/>
                </a:lnTo>
                <a:lnTo>
                  <a:pt x="147468" y="238020"/>
                </a:lnTo>
                <a:lnTo>
                  <a:pt x="144032" y="238690"/>
                </a:lnTo>
                <a:lnTo>
                  <a:pt x="140789" y="240089"/>
                </a:lnTo>
                <a:lnTo>
                  <a:pt x="134645" y="244184"/>
                </a:lnTo>
                <a:lnTo>
                  <a:pt x="130721" y="245657"/>
                </a:lnTo>
                <a:lnTo>
                  <a:pt x="126200" y="246639"/>
                </a:lnTo>
                <a:lnTo>
                  <a:pt x="121281" y="247293"/>
                </a:lnTo>
                <a:lnTo>
                  <a:pt x="116096" y="247730"/>
                </a:lnTo>
                <a:lnTo>
                  <a:pt x="110735" y="248021"/>
                </a:lnTo>
                <a:lnTo>
                  <a:pt x="96628" y="248430"/>
                </a:lnTo>
                <a:lnTo>
                  <a:pt x="78777" y="248569"/>
                </a:lnTo>
                <a:lnTo>
                  <a:pt x="73473" y="247627"/>
                </a:lnTo>
                <a:lnTo>
                  <a:pt x="68032" y="246047"/>
                </a:lnTo>
                <a:lnTo>
                  <a:pt x="62500" y="244042"/>
                </a:lnTo>
                <a:lnTo>
                  <a:pt x="57859" y="242705"/>
                </a:lnTo>
                <a:lnTo>
                  <a:pt x="53813" y="241813"/>
                </a:lnTo>
                <a:lnTo>
                  <a:pt x="50163" y="241219"/>
                </a:lnTo>
                <a:lnTo>
                  <a:pt x="45824" y="239870"/>
                </a:lnTo>
                <a:lnTo>
                  <a:pt x="41027" y="238018"/>
                </a:lnTo>
                <a:lnTo>
                  <a:pt x="35924" y="235832"/>
                </a:lnTo>
                <a:lnTo>
                  <a:pt x="31569" y="233421"/>
                </a:lnTo>
                <a:lnTo>
                  <a:pt x="27714" y="230861"/>
                </a:lnTo>
                <a:lnTo>
                  <a:pt x="24191" y="228203"/>
                </a:lnTo>
                <a:lnTo>
                  <a:pt x="20890" y="225478"/>
                </a:lnTo>
                <a:lnTo>
                  <a:pt x="17736" y="222708"/>
                </a:lnTo>
                <a:lnTo>
                  <a:pt x="14682" y="219910"/>
                </a:lnTo>
                <a:lnTo>
                  <a:pt x="12645" y="217092"/>
                </a:lnTo>
                <a:lnTo>
                  <a:pt x="10383" y="211420"/>
                </a:lnTo>
                <a:lnTo>
                  <a:pt x="8827" y="209527"/>
                </a:lnTo>
                <a:lnTo>
                  <a:pt x="6837" y="208265"/>
                </a:lnTo>
                <a:lnTo>
                  <a:pt x="0" y="20574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0"/>
          <p:cNvSpPr/>
          <p:nvPr/>
        </p:nvSpPr>
        <p:spPr>
          <a:xfrm>
            <a:off x="928729" y="2794668"/>
            <a:ext cx="205339" cy="334295"/>
          </a:xfrm>
          <a:custGeom>
            <a:avLst/>
            <a:gdLst/>
            <a:ahLst/>
            <a:cxnLst/>
            <a:rect l="0" t="0" r="0" b="0"/>
            <a:pathLst>
              <a:path w="205339" h="334295">
                <a:moveTo>
                  <a:pt x="197125" y="34257"/>
                </a:moveTo>
                <a:lnTo>
                  <a:pt x="181203" y="18334"/>
                </a:lnTo>
                <a:lnTo>
                  <a:pt x="177984" y="17655"/>
                </a:lnTo>
                <a:lnTo>
                  <a:pt x="175792" y="17474"/>
                </a:lnTo>
                <a:lnTo>
                  <a:pt x="173378" y="16400"/>
                </a:lnTo>
                <a:lnTo>
                  <a:pt x="168156" y="12668"/>
                </a:lnTo>
                <a:lnTo>
                  <a:pt x="164412" y="9763"/>
                </a:lnTo>
                <a:lnTo>
                  <a:pt x="158456" y="6543"/>
                </a:lnTo>
                <a:lnTo>
                  <a:pt x="154201" y="4351"/>
                </a:lnTo>
                <a:lnTo>
                  <a:pt x="150412" y="2889"/>
                </a:lnTo>
                <a:lnTo>
                  <a:pt x="146933" y="1915"/>
                </a:lnTo>
                <a:lnTo>
                  <a:pt x="140528" y="833"/>
                </a:lnTo>
                <a:lnTo>
                  <a:pt x="134506" y="351"/>
                </a:lnTo>
                <a:lnTo>
                  <a:pt x="130312" y="81"/>
                </a:lnTo>
                <a:lnTo>
                  <a:pt x="119967" y="0"/>
                </a:lnTo>
                <a:lnTo>
                  <a:pt x="115206" y="942"/>
                </a:lnTo>
                <a:lnTo>
                  <a:pt x="110128" y="2522"/>
                </a:lnTo>
                <a:lnTo>
                  <a:pt x="104837" y="4528"/>
                </a:lnTo>
                <a:lnTo>
                  <a:pt x="100357" y="5865"/>
                </a:lnTo>
                <a:lnTo>
                  <a:pt x="96418" y="6756"/>
                </a:lnTo>
                <a:lnTo>
                  <a:pt x="92840" y="7351"/>
                </a:lnTo>
                <a:lnTo>
                  <a:pt x="89502" y="7747"/>
                </a:lnTo>
                <a:lnTo>
                  <a:pt x="83253" y="8187"/>
                </a:lnTo>
                <a:lnTo>
                  <a:pt x="79300" y="9257"/>
                </a:lnTo>
                <a:lnTo>
                  <a:pt x="74760" y="10923"/>
                </a:lnTo>
                <a:lnTo>
                  <a:pt x="69829" y="12986"/>
                </a:lnTo>
                <a:lnTo>
                  <a:pt x="65588" y="15313"/>
                </a:lnTo>
                <a:lnTo>
                  <a:pt x="61809" y="17818"/>
                </a:lnTo>
                <a:lnTo>
                  <a:pt x="58337" y="20440"/>
                </a:lnTo>
                <a:lnTo>
                  <a:pt x="51939" y="25893"/>
                </a:lnTo>
                <a:lnTo>
                  <a:pt x="45921" y="31492"/>
                </a:lnTo>
                <a:lnTo>
                  <a:pt x="40071" y="37156"/>
                </a:lnTo>
                <a:lnTo>
                  <a:pt x="36225" y="39999"/>
                </a:lnTo>
                <a:lnTo>
                  <a:pt x="31756" y="42847"/>
                </a:lnTo>
                <a:lnTo>
                  <a:pt x="26871" y="45699"/>
                </a:lnTo>
                <a:lnTo>
                  <a:pt x="23615" y="48552"/>
                </a:lnTo>
                <a:lnTo>
                  <a:pt x="21444" y="51407"/>
                </a:lnTo>
                <a:lnTo>
                  <a:pt x="13410" y="67383"/>
                </a:lnTo>
                <a:lnTo>
                  <a:pt x="8159" y="75332"/>
                </a:lnTo>
                <a:lnTo>
                  <a:pt x="5425" y="78785"/>
                </a:lnTo>
                <a:lnTo>
                  <a:pt x="3603" y="82992"/>
                </a:lnTo>
                <a:lnTo>
                  <a:pt x="1578" y="92747"/>
                </a:lnTo>
                <a:lnTo>
                  <a:pt x="678" y="100892"/>
                </a:lnTo>
                <a:lnTo>
                  <a:pt x="171" y="110833"/>
                </a:lnTo>
                <a:lnTo>
                  <a:pt x="21" y="119811"/>
                </a:lnTo>
                <a:lnTo>
                  <a:pt x="0" y="122725"/>
                </a:lnTo>
                <a:lnTo>
                  <a:pt x="939" y="125621"/>
                </a:lnTo>
                <a:lnTo>
                  <a:pt x="5858" y="134247"/>
                </a:lnTo>
                <a:lnTo>
                  <a:pt x="7343" y="139974"/>
                </a:lnTo>
                <a:lnTo>
                  <a:pt x="8691" y="141882"/>
                </a:lnTo>
                <a:lnTo>
                  <a:pt x="10542" y="143155"/>
                </a:lnTo>
                <a:lnTo>
                  <a:pt x="15140" y="144568"/>
                </a:lnTo>
                <a:lnTo>
                  <a:pt x="20358" y="145196"/>
                </a:lnTo>
                <a:lnTo>
                  <a:pt x="23083" y="146317"/>
                </a:lnTo>
                <a:lnTo>
                  <a:pt x="28651" y="150101"/>
                </a:lnTo>
                <a:lnTo>
                  <a:pt x="34300" y="152418"/>
                </a:lnTo>
                <a:lnTo>
                  <a:pt x="41137" y="153905"/>
                </a:lnTo>
                <a:lnTo>
                  <a:pt x="42651" y="153075"/>
                </a:lnTo>
                <a:lnTo>
                  <a:pt x="46872" y="149612"/>
                </a:lnTo>
                <a:lnTo>
                  <a:pt x="49332" y="148308"/>
                </a:lnTo>
                <a:lnTo>
                  <a:pt x="54604" y="146859"/>
                </a:lnTo>
                <a:lnTo>
                  <a:pt x="58296" y="146472"/>
                </a:lnTo>
                <a:lnTo>
                  <a:pt x="62663" y="146214"/>
                </a:lnTo>
                <a:lnTo>
                  <a:pt x="67479" y="146043"/>
                </a:lnTo>
                <a:lnTo>
                  <a:pt x="70689" y="144976"/>
                </a:lnTo>
                <a:lnTo>
                  <a:pt x="72830" y="143312"/>
                </a:lnTo>
                <a:lnTo>
                  <a:pt x="78382" y="136419"/>
                </a:lnTo>
                <a:lnTo>
                  <a:pt x="80816" y="133798"/>
                </a:lnTo>
                <a:lnTo>
                  <a:pt x="84343" y="131097"/>
                </a:lnTo>
                <a:lnTo>
                  <a:pt x="88600" y="128345"/>
                </a:lnTo>
                <a:lnTo>
                  <a:pt x="93343" y="125557"/>
                </a:lnTo>
                <a:lnTo>
                  <a:pt x="97457" y="122746"/>
                </a:lnTo>
                <a:lnTo>
                  <a:pt x="101152" y="119919"/>
                </a:lnTo>
                <a:lnTo>
                  <a:pt x="104568" y="117083"/>
                </a:lnTo>
                <a:lnTo>
                  <a:pt x="108751" y="113286"/>
                </a:lnTo>
                <a:lnTo>
                  <a:pt x="118478" y="103988"/>
                </a:lnTo>
                <a:lnTo>
                  <a:pt x="148435" y="74366"/>
                </a:lnTo>
                <a:lnTo>
                  <a:pt x="154213" y="66053"/>
                </a:lnTo>
                <a:lnTo>
                  <a:pt x="159003" y="56961"/>
                </a:lnTo>
                <a:lnTo>
                  <a:pt x="161132" y="49745"/>
                </a:lnTo>
                <a:lnTo>
                  <a:pt x="164618" y="43363"/>
                </a:lnTo>
                <a:lnTo>
                  <a:pt x="170067" y="36055"/>
                </a:lnTo>
                <a:lnTo>
                  <a:pt x="170812" y="32516"/>
                </a:lnTo>
                <a:lnTo>
                  <a:pt x="171373" y="26084"/>
                </a:lnTo>
                <a:lnTo>
                  <a:pt x="175948" y="25803"/>
                </a:lnTo>
                <a:lnTo>
                  <a:pt x="177293" y="26716"/>
                </a:lnTo>
                <a:lnTo>
                  <a:pt x="178188" y="28277"/>
                </a:lnTo>
                <a:lnTo>
                  <a:pt x="179626" y="33075"/>
                </a:lnTo>
                <a:lnTo>
                  <a:pt x="179876" y="38458"/>
                </a:lnTo>
                <a:lnTo>
                  <a:pt x="182474" y="45966"/>
                </a:lnTo>
                <a:lnTo>
                  <a:pt x="185851" y="54701"/>
                </a:lnTo>
                <a:lnTo>
                  <a:pt x="187352" y="61758"/>
                </a:lnTo>
                <a:lnTo>
                  <a:pt x="190559" y="70609"/>
                </a:lnTo>
                <a:lnTo>
                  <a:pt x="192748" y="75637"/>
                </a:lnTo>
                <a:lnTo>
                  <a:pt x="193255" y="80893"/>
                </a:lnTo>
                <a:lnTo>
                  <a:pt x="192640" y="86303"/>
                </a:lnTo>
                <a:lnTo>
                  <a:pt x="191278" y="91814"/>
                </a:lnTo>
                <a:lnTo>
                  <a:pt x="191322" y="97393"/>
                </a:lnTo>
                <a:lnTo>
                  <a:pt x="192304" y="103018"/>
                </a:lnTo>
                <a:lnTo>
                  <a:pt x="193911" y="108672"/>
                </a:lnTo>
                <a:lnTo>
                  <a:pt x="194983" y="114347"/>
                </a:lnTo>
                <a:lnTo>
                  <a:pt x="195697" y="120035"/>
                </a:lnTo>
                <a:lnTo>
                  <a:pt x="196173" y="125732"/>
                </a:lnTo>
                <a:lnTo>
                  <a:pt x="196490" y="131435"/>
                </a:lnTo>
                <a:lnTo>
                  <a:pt x="196843" y="142852"/>
                </a:lnTo>
                <a:lnTo>
                  <a:pt x="197890" y="149516"/>
                </a:lnTo>
                <a:lnTo>
                  <a:pt x="199540" y="156816"/>
                </a:lnTo>
                <a:lnTo>
                  <a:pt x="201593" y="164541"/>
                </a:lnTo>
                <a:lnTo>
                  <a:pt x="202961" y="171595"/>
                </a:lnTo>
                <a:lnTo>
                  <a:pt x="203873" y="178203"/>
                </a:lnTo>
                <a:lnTo>
                  <a:pt x="204482" y="184513"/>
                </a:lnTo>
                <a:lnTo>
                  <a:pt x="204887" y="191578"/>
                </a:lnTo>
                <a:lnTo>
                  <a:pt x="205338" y="207047"/>
                </a:lnTo>
                <a:lnTo>
                  <a:pt x="204505" y="214220"/>
                </a:lnTo>
                <a:lnTo>
                  <a:pt x="202998" y="220908"/>
                </a:lnTo>
                <a:lnTo>
                  <a:pt x="201040" y="227270"/>
                </a:lnTo>
                <a:lnTo>
                  <a:pt x="199735" y="233418"/>
                </a:lnTo>
                <a:lnTo>
                  <a:pt x="198865" y="239421"/>
                </a:lnTo>
                <a:lnTo>
                  <a:pt x="198285" y="245328"/>
                </a:lnTo>
                <a:lnTo>
                  <a:pt x="196946" y="251171"/>
                </a:lnTo>
                <a:lnTo>
                  <a:pt x="195101" y="256971"/>
                </a:lnTo>
                <a:lnTo>
                  <a:pt x="192918" y="262743"/>
                </a:lnTo>
                <a:lnTo>
                  <a:pt x="190493" y="271696"/>
                </a:lnTo>
                <a:lnTo>
                  <a:pt x="188463" y="279803"/>
                </a:lnTo>
                <a:lnTo>
                  <a:pt x="184385" y="289756"/>
                </a:lnTo>
                <a:lnTo>
                  <a:pt x="181938" y="297989"/>
                </a:lnTo>
                <a:lnTo>
                  <a:pt x="180561" y="307980"/>
                </a:lnTo>
                <a:lnTo>
                  <a:pt x="180152" y="316972"/>
                </a:lnTo>
                <a:lnTo>
                  <a:pt x="180003" y="325522"/>
                </a:lnTo>
                <a:lnTo>
                  <a:pt x="179980" y="33429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01"/>
          <p:cNvSpPr/>
          <p:nvPr/>
        </p:nvSpPr>
        <p:spPr>
          <a:xfrm>
            <a:off x="1538527" y="4543425"/>
            <a:ext cx="204504" cy="248569"/>
          </a:xfrm>
          <a:custGeom>
            <a:avLst/>
            <a:gdLst/>
            <a:ahLst/>
            <a:cxnLst/>
            <a:rect l="0" t="0" r="0" b="0"/>
            <a:pathLst>
              <a:path w="204504" h="248569">
                <a:moveTo>
                  <a:pt x="153112" y="17145"/>
                </a:moveTo>
                <a:lnTo>
                  <a:pt x="144893" y="17145"/>
                </a:lnTo>
                <a:lnTo>
                  <a:pt x="144645" y="12594"/>
                </a:lnTo>
                <a:lnTo>
                  <a:pt x="143657" y="11253"/>
                </a:lnTo>
                <a:lnTo>
                  <a:pt x="142046" y="10359"/>
                </a:lnTo>
                <a:lnTo>
                  <a:pt x="136323" y="8677"/>
                </a:lnTo>
                <a:lnTo>
                  <a:pt x="131522" y="8603"/>
                </a:lnTo>
                <a:lnTo>
                  <a:pt x="119283" y="8573"/>
                </a:lnTo>
                <a:lnTo>
                  <a:pt x="114408" y="4022"/>
                </a:lnTo>
                <a:lnTo>
                  <a:pt x="112069" y="2681"/>
                </a:lnTo>
                <a:lnTo>
                  <a:pt x="106931" y="1192"/>
                </a:lnTo>
                <a:lnTo>
                  <a:pt x="101472" y="530"/>
                </a:lnTo>
                <a:lnTo>
                  <a:pt x="95871" y="235"/>
                </a:lnTo>
                <a:lnTo>
                  <a:pt x="90207" y="104"/>
                </a:lnTo>
                <a:lnTo>
                  <a:pt x="34791" y="0"/>
                </a:lnTo>
                <a:lnTo>
                  <a:pt x="31310" y="2540"/>
                </a:lnTo>
                <a:lnTo>
                  <a:pt x="25865" y="7381"/>
                </a:lnTo>
                <a:lnTo>
                  <a:pt x="25418" y="8730"/>
                </a:lnTo>
                <a:lnTo>
                  <a:pt x="24922" y="12770"/>
                </a:lnTo>
                <a:lnTo>
                  <a:pt x="23837" y="14228"/>
                </a:lnTo>
                <a:lnTo>
                  <a:pt x="22162" y="15200"/>
                </a:lnTo>
                <a:lnTo>
                  <a:pt x="20092" y="15849"/>
                </a:lnTo>
                <a:lnTo>
                  <a:pt x="18712" y="17233"/>
                </a:lnTo>
                <a:lnTo>
                  <a:pt x="17792" y="19109"/>
                </a:lnTo>
                <a:lnTo>
                  <a:pt x="16770" y="23733"/>
                </a:lnTo>
                <a:lnTo>
                  <a:pt x="16316" y="28962"/>
                </a:lnTo>
                <a:lnTo>
                  <a:pt x="15242" y="32643"/>
                </a:lnTo>
                <a:lnTo>
                  <a:pt x="13574" y="37002"/>
                </a:lnTo>
                <a:lnTo>
                  <a:pt x="11509" y="41813"/>
                </a:lnTo>
                <a:lnTo>
                  <a:pt x="10133" y="45973"/>
                </a:lnTo>
                <a:lnTo>
                  <a:pt x="8603" y="53135"/>
                </a:lnTo>
                <a:lnTo>
                  <a:pt x="7924" y="59493"/>
                </a:lnTo>
                <a:lnTo>
                  <a:pt x="7622" y="66446"/>
                </a:lnTo>
                <a:lnTo>
                  <a:pt x="7412" y="87361"/>
                </a:lnTo>
                <a:lnTo>
                  <a:pt x="7389" y="101343"/>
                </a:lnTo>
                <a:lnTo>
                  <a:pt x="6434" y="105662"/>
                </a:lnTo>
                <a:lnTo>
                  <a:pt x="1490" y="116291"/>
                </a:lnTo>
                <a:lnTo>
                  <a:pt x="0" y="122487"/>
                </a:lnTo>
                <a:lnTo>
                  <a:pt x="555" y="125473"/>
                </a:lnTo>
                <a:lnTo>
                  <a:pt x="3712" y="131330"/>
                </a:lnTo>
                <a:lnTo>
                  <a:pt x="5750" y="137109"/>
                </a:lnTo>
                <a:lnTo>
                  <a:pt x="7058" y="144028"/>
                </a:lnTo>
                <a:lnTo>
                  <a:pt x="8118" y="144597"/>
                </a:lnTo>
                <a:lnTo>
                  <a:pt x="11835" y="145227"/>
                </a:lnTo>
                <a:lnTo>
                  <a:pt x="13208" y="146348"/>
                </a:lnTo>
                <a:lnTo>
                  <a:pt x="14123" y="148048"/>
                </a:lnTo>
                <a:lnTo>
                  <a:pt x="14733" y="150133"/>
                </a:lnTo>
                <a:lnTo>
                  <a:pt x="16092" y="151524"/>
                </a:lnTo>
                <a:lnTo>
                  <a:pt x="17950" y="152451"/>
                </a:lnTo>
                <a:lnTo>
                  <a:pt x="20142" y="153069"/>
                </a:lnTo>
                <a:lnTo>
                  <a:pt x="21603" y="152528"/>
                </a:lnTo>
                <a:lnTo>
                  <a:pt x="22577" y="151215"/>
                </a:lnTo>
                <a:lnTo>
                  <a:pt x="23226" y="149388"/>
                </a:lnTo>
                <a:lnTo>
                  <a:pt x="24612" y="148169"/>
                </a:lnTo>
                <a:lnTo>
                  <a:pt x="26488" y="147357"/>
                </a:lnTo>
                <a:lnTo>
                  <a:pt x="31112" y="146454"/>
                </a:lnTo>
                <a:lnTo>
                  <a:pt x="36343" y="146053"/>
                </a:lnTo>
                <a:lnTo>
                  <a:pt x="39071" y="144994"/>
                </a:lnTo>
                <a:lnTo>
                  <a:pt x="44642" y="141276"/>
                </a:lnTo>
                <a:lnTo>
                  <a:pt x="50293" y="136449"/>
                </a:lnTo>
                <a:lnTo>
                  <a:pt x="53134" y="133829"/>
                </a:lnTo>
                <a:lnTo>
                  <a:pt x="56933" y="132082"/>
                </a:lnTo>
                <a:lnTo>
                  <a:pt x="61370" y="130916"/>
                </a:lnTo>
                <a:lnTo>
                  <a:pt x="66233" y="130140"/>
                </a:lnTo>
                <a:lnTo>
                  <a:pt x="70428" y="128670"/>
                </a:lnTo>
                <a:lnTo>
                  <a:pt x="74177" y="126738"/>
                </a:lnTo>
                <a:lnTo>
                  <a:pt x="77629" y="124497"/>
                </a:lnTo>
                <a:lnTo>
                  <a:pt x="81835" y="123003"/>
                </a:lnTo>
                <a:lnTo>
                  <a:pt x="86544" y="122006"/>
                </a:lnTo>
                <a:lnTo>
                  <a:pt x="91589" y="121342"/>
                </a:lnTo>
                <a:lnTo>
                  <a:pt x="95904" y="119948"/>
                </a:lnTo>
                <a:lnTo>
                  <a:pt x="99734" y="118065"/>
                </a:lnTo>
                <a:lnTo>
                  <a:pt x="103239" y="115858"/>
                </a:lnTo>
                <a:lnTo>
                  <a:pt x="106528" y="114386"/>
                </a:lnTo>
                <a:lnTo>
                  <a:pt x="112723" y="112750"/>
                </a:lnTo>
                <a:lnTo>
                  <a:pt x="116662" y="112314"/>
                </a:lnTo>
                <a:lnTo>
                  <a:pt x="121192" y="112023"/>
                </a:lnTo>
                <a:lnTo>
                  <a:pt x="130353" y="111700"/>
                </a:lnTo>
                <a:lnTo>
                  <a:pt x="141818" y="111519"/>
                </a:lnTo>
                <a:lnTo>
                  <a:pt x="151585" y="111476"/>
                </a:lnTo>
                <a:lnTo>
                  <a:pt x="154952" y="112417"/>
                </a:lnTo>
                <a:lnTo>
                  <a:pt x="157196" y="113998"/>
                </a:lnTo>
                <a:lnTo>
                  <a:pt x="158692" y="116003"/>
                </a:lnTo>
                <a:lnTo>
                  <a:pt x="161595" y="117340"/>
                </a:lnTo>
                <a:lnTo>
                  <a:pt x="165435" y="118232"/>
                </a:lnTo>
                <a:lnTo>
                  <a:pt x="169900" y="118826"/>
                </a:lnTo>
                <a:lnTo>
                  <a:pt x="173829" y="120175"/>
                </a:lnTo>
                <a:lnTo>
                  <a:pt x="177401" y="122027"/>
                </a:lnTo>
                <a:lnTo>
                  <a:pt x="180735" y="124214"/>
                </a:lnTo>
                <a:lnTo>
                  <a:pt x="186979" y="126643"/>
                </a:lnTo>
                <a:lnTo>
                  <a:pt x="189978" y="127292"/>
                </a:lnTo>
                <a:lnTo>
                  <a:pt x="195850" y="130551"/>
                </a:lnTo>
                <a:lnTo>
                  <a:pt x="198749" y="132754"/>
                </a:lnTo>
                <a:lnTo>
                  <a:pt x="200682" y="135175"/>
                </a:lnTo>
                <a:lnTo>
                  <a:pt x="201970" y="137741"/>
                </a:lnTo>
                <a:lnTo>
                  <a:pt x="203402" y="143133"/>
                </a:lnTo>
                <a:lnTo>
                  <a:pt x="204039" y="148704"/>
                </a:lnTo>
                <a:lnTo>
                  <a:pt x="204321" y="154356"/>
                </a:lnTo>
                <a:lnTo>
                  <a:pt x="204447" y="160995"/>
                </a:lnTo>
                <a:lnTo>
                  <a:pt x="204503" y="170295"/>
                </a:lnTo>
                <a:lnTo>
                  <a:pt x="203565" y="174490"/>
                </a:lnTo>
                <a:lnTo>
                  <a:pt x="199983" y="181691"/>
                </a:lnTo>
                <a:lnTo>
                  <a:pt x="195216" y="188067"/>
                </a:lnTo>
                <a:lnTo>
                  <a:pt x="189923" y="194075"/>
                </a:lnTo>
                <a:lnTo>
                  <a:pt x="184395" y="199920"/>
                </a:lnTo>
                <a:lnTo>
                  <a:pt x="167387" y="217161"/>
                </a:lnTo>
                <a:lnTo>
                  <a:pt x="163581" y="220021"/>
                </a:lnTo>
                <a:lnTo>
                  <a:pt x="159139" y="222880"/>
                </a:lnTo>
                <a:lnTo>
                  <a:pt x="154273" y="225739"/>
                </a:lnTo>
                <a:lnTo>
                  <a:pt x="150076" y="228598"/>
                </a:lnTo>
                <a:lnTo>
                  <a:pt x="146326" y="231456"/>
                </a:lnTo>
                <a:lnTo>
                  <a:pt x="142873" y="234314"/>
                </a:lnTo>
                <a:lnTo>
                  <a:pt x="138666" y="236219"/>
                </a:lnTo>
                <a:lnTo>
                  <a:pt x="133957" y="237489"/>
                </a:lnTo>
                <a:lnTo>
                  <a:pt x="128912" y="238336"/>
                </a:lnTo>
                <a:lnTo>
                  <a:pt x="124596" y="239853"/>
                </a:lnTo>
                <a:lnTo>
                  <a:pt x="120767" y="241817"/>
                </a:lnTo>
                <a:lnTo>
                  <a:pt x="117261" y="244079"/>
                </a:lnTo>
                <a:lnTo>
                  <a:pt x="113972" y="245587"/>
                </a:lnTo>
                <a:lnTo>
                  <a:pt x="107776" y="247262"/>
                </a:lnTo>
                <a:lnTo>
                  <a:pt x="103838" y="247708"/>
                </a:lnTo>
                <a:lnTo>
                  <a:pt x="99308" y="248007"/>
                </a:lnTo>
                <a:lnTo>
                  <a:pt x="90147" y="248337"/>
                </a:lnTo>
                <a:lnTo>
                  <a:pt x="78016" y="248568"/>
                </a:lnTo>
                <a:lnTo>
                  <a:pt x="74334" y="246046"/>
                </a:lnTo>
                <a:lnTo>
                  <a:pt x="72018" y="244041"/>
                </a:lnTo>
                <a:lnTo>
                  <a:pt x="69522" y="242704"/>
                </a:lnTo>
                <a:lnTo>
                  <a:pt x="64209" y="241218"/>
                </a:lnTo>
                <a:lnTo>
                  <a:pt x="58672" y="240558"/>
                </a:lnTo>
                <a:lnTo>
                  <a:pt x="50242" y="24002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02"/>
          <p:cNvSpPr/>
          <p:nvPr/>
        </p:nvSpPr>
        <p:spPr>
          <a:xfrm>
            <a:off x="2953129" y="4534886"/>
            <a:ext cx="204409" cy="274287"/>
          </a:xfrm>
          <a:custGeom>
            <a:avLst/>
            <a:gdLst/>
            <a:ahLst/>
            <a:cxnLst/>
            <a:rect l="0" t="0" r="0" b="0"/>
            <a:pathLst>
              <a:path w="204409" h="274287">
                <a:moveTo>
                  <a:pt x="187263" y="25684"/>
                </a:moveTo>
                <a:lnTo>
                  <a:pt x="182712" y="25684"/>
                </a:lnTo>
                <a:lnTo>
                  <a:pt x="181372" y="24731"/>
                </a:lnTo>
                <a:lnTo>
                  <a:pt x="180478" y="23144"/>
                </a:lnTo>
                <a:lnTo>
                  <a:pt x="179882" y="21133"/>
                </a:lnTo>
                <a:lnTo>
                  <a:pt x="178532" y="19792"/>
                </a:lnTo>
                <a:lnTo>
                  <a:pt x="176680" y="18898"/>
                </a:lnTo>
                <a:lnTo>
                  <a:pt x="171414" y="17464"/>
                </a:lnTo>
                <a:lnTo>
                  <a:pt x="165951" y="17216"/>
                </a:lnTo>
                <a:lnTo>
                  <a:pt x="163530" y="16228"/>
                </a:lnTo>
                <a:lnTo>
                  <a:pt x="158300" y="12591"/>
                </a:lnTo>
                <a:lnTo>
                  <a:pt x="152800" y="10340"/>
                </a:lnTo>
                <a:lnTo>
                  <a:pt x="150000" y="9739"/>
                </a:lnTo>
                <a:lnTo>
                  <a:pt x="144349" y="6532"/>
                </a:lnTo>
                <a:lnTo>
                  <a:pt x="141509" y="4343"/>
                </a:lnTo>
                <a:lnTo>
                  <a:pt x="137710" y="2885"/>
                </a:lnTo>
                <a:lnTo>
                  <a:pt x="133273" y="1911"/>
                </a:lnTo>
                <a:lnTo>
                  <a:pt x="121565" y="350"/>
                </a:lnTo>
                <a:lnTo>
                  <a:pt x="118699" y="222"/>
                </a:lnTo>
                <a:lnTo>
                  <a:pt x="110435" y="80"/>
                </a:lnTo>
                <a:lnTo>
                  <a:pt x="95073" y="0"/>
                </a:lnTo>
                <a:lnTo>
                  <a:pt x="90560" y="941"/>
                </a:lnTo>
                <a:lnTo>
                  <a:pt x="86600" y="2521"/>
                </a:lnTo>
                <a:lnTo>
                  <a:pt x="83006" y="4527"/>
                </a:lnTo>
                <a:lnTo>
                  <a:pt x="79659" y="5864"/>
                </a:lnTo>
                <a:lnTo>
                  <a:pt x="73399" y="7350"/>
                </a:lnTo>
                <a:lnTo>
                  <a:pt x="67442" y="10550"/>
                </a:lnTo>
                <a:lnTo>
                  <a:pt x="61619" y="15148"/>
                </a:lnTo>
                <a:lnTo>
                  <a:pt x="55856" y="20366"/>
                </a:lnTo>
                <a:lnTo>
                  <a:pt x="52034" y="22139"/>
                </a:lnTo>
                <a:lnTo>
                  <a:pt x="47580" y="23320"/>
                </a:lnTo>
                <a:lnTo>
                  <a:pt x="42706" y="24108"/>
                </a:lnTo>
                <a:lnTo>
                  <a:pt x="38504" y="25586"/>
                </a:lnTo>
                <a:lnTo>
                  <a:pt x="34751" y="27523"/>
                </a:lnTo>
                <a:lnTo>
                  <a:pt x="31295" y="29768"/>
                </a:lnTo>
                <a:lnTo>
                  <a:pt x="28992" y="33169"/>
                </a:lnTo>
                <a:lnTo>
                  <a:pt x="27457" y="37341"/>
                </a:lnTo>
                <a:lnTo>
                  <a:pt x="26433" y="42028"/>
                </a:lnTo>
                <a:lnTo>
                  <a:pt x="22756" y="49776"/>
                </a:lnTo>
                <a:lnTo>
                  <a:pt x="17946" y="57346"/>
                </a:lnTo>
                <a:lnTo>
                  <a:pt x="15330" y="62032"/>
                </a:lnTo>
                <a:lnTo>
                  <a:pt x="12634" y="67061"/>
                </a:lnTo>
                <a:lnTo>
                  <a:pt x="9637" y="75188"/>
                </a:lnTo>
                <a:lnTo>
                  <a:pt x="7353" y="82929"/>
                </a:lnTo>
                <a:lnTo>
                  <a:pt x="5411" y="87660"/>
                </a:lnTo>
                <a:lnTo>
                  <a:pt x="3163" y="92719"/>
                </a:lnTo>
                <a:lnTo>
                  <a:pt x="666" y="100879"/>
                </a:lnTo>
                <a:lnTo>
                  <a:pt x="0" y="104389"/>
                </a:lnTo>
                <a:lnTo>
                  <a:pt x="508" y="107682"/>
                </a:lnTo>
                <a:lnTo>
                  <a:pt x="4822" y="116866"/>
                </a:lnTo>
                <a:lnTo>
                  <a:pt x="6166" y="122724"/>
                </a:lnTo>
                <a:lnTo>
                  <a:pt x="9303" y="128503"/>
                </a:lnTo>
                <a:lnTo>
                  <a:pt x="11473" y="131378"/>
                </a:lnTo>
                <a:lnTo>
                  <a:pt x="13884" y="137111"/>
                </a:lnTo>
                <a:lnTo>
                  <a:pt x="14527" y="139974"/>
                </a:lnTo>
                <a:lnTo>
                  <a:pt x="15908" y="141882"/>
                </a:lnTo>
                <a:lnTo>
                  <a:pt x="17782" y="143154"/>
                </a:lnTo>
                <a:lnTo>
                  <a:pt x="22403" y="144568"/>
                </a:lnTo>
                <a:lnTo>
                  <a:pt x="27632" y="145196"/>
                </a:lnTo>
                <a:lnTo>
                  <a:pt x="31312" y="145364"/>
                </a:lnTo>
                <a:lnTo>
                  <a:pt x="44641" y="145599"/>
                </a:lnTo>
                <a:lnTo>
                  <a:pt x="61190" y="145686"/>
                </a:lnTo>
                <a:lnTo>
                  <a:pt x="64162" y="144738"/>
                </a:lnTo>
                <a:lnTo>
                  <a:pt x="70004" y="141144"/>
                </a:lnTo>
                <a:lnTo>
                  <a:pt x="75775" y="136372"/>
                </a:lnTo>
                <a:lnTo>
                  <a:pt x="78648" y="133766"/>
                </a:lnTo>
                <a:lnTo>
                  <a:pt x="82468" y="131076"/>
                </a:lnTo>
                <a:lnTo>
                  <a:pt x="86920" y="128330"/>
                </a:lnTo>
                <a:lnTo>
                  <a:pt x="91793" y="125547"/>
                </a:lnTo>
                <a:lnTo>
                  <a:pt x="95994" y="122739"/>
                </a:lnTo>
                <a:lnTo>
                  <a:pt x="99747" y="119915"/>
                </a:lnTo>
                <a:lnTo>
                  <a:pt x="103202" y="117080"/>
                </a:lnTo>
                <a:lnTo>
                  <a:pt x="109580" y="111389"/>
                </a:lnTo>
                <a:lnTo>
                  <a:pt x="115590" y="105685"/>
                </a:lnTo>
                <a:lnTo>
                  <a:pt x="121436" y="99975"/>
                </a:lnTo>
                <a:lnTo>
                  <a:pt x="127209" y="91722"/>
                </a:lnTo>
                <a:lnTo>
                  <a:pt x="130082" y="86854"/>
                </a:lnTo>
                <a:lnTo>
                  <a:pt x="135814" y="78906"/>
                </a:lnTo>
                <a:lnTo>
                  <a:pt x="141537" y="72198"/>
                </a:lnTo>
                <a:lnTo>
                  <a:pt x="147255" y="66042"/>
                </a:lnTo>
                <a:lnTo>
                  <a:pt x="149161" y="62114"/>
                </a:lnTo>
                <a:lnTo>
                  <a:pt x="150432" y="57590"/>
                </a:lnTo>
                <a:lnTo>
                  <a:pt x="151279" y="52670"/>
                </a:lnTo>
                <a:lnTo>
                  <a:pt x="152220" y="44663"/>
                </a:lnTo>
                <a:lnTo>
                  <a:pt x="152471" y="41193"/>
                </a:lnTo>
                <a:lnTo>
                  <a:pt x="153591" y="38881"/>
                </a:lnTo>
                <a:lnTo>
                  <a:pt x="155290" y="37339"/>
                </a:lnTo>
                <a:lnTo>
                  <a:pt x="157375" y="36312"/>
                </a:lnTo>
                <a:lnTo>
                  <a:pt x="158765" y="34674"/>
                </a:lnTo>
                <a:lnTo>
                  <a:pt x="159692" y="32630"/>
                </a:lnTo>
                <a:lnTo>
                  <a:pt x="160310" y="30314"/>
                </a:lnTo>
                <a:lnTo>
                  <a:pt x="159769" y="27818"/>
                </a:lnTo>
                <a:lnTo>
                  <a:pt x="154598" y="19508"/>
                </a:lnTo>
                <a:lnTo>
                  <a:pt x="153068" y="17252"/>
                </a:lnTo>
                <a:lnTo>
                  <a:pt x="157552" y="17152"/>
                </a:lnTo>
                <a:lnTo>
                  <a:pt x="158883" y="18091"/>
                </a:lnTo>
                <a:lnTo>
                  <a:pt x="159771" y="19670"/>
                </a:lnTo>
                <a:lnTo>
                  <a:pt x="161195" y="24496"/>
                </a:lnTo>
                <a:lnTo>
                  <a:pt x="165992" y="29883"/>
                </a:lnTo>
                <a:lnTo>
                  <a:pt x="167368" y="32293"/>
                </a:lnTo>
                <a:lnTo>
                  <a:pt x="170256" y="40236"/>
                </a:lnTo>
                <a:lnTo>
                  <a:pt x="174307" y="45804"/>
                </a:lnTo>
                <a:lnTo>
                  <a:pt x="179282" y="53993"/>
                </a:lnTo>
                <a:lnTo>
                  <a:pt x="181942" y="58844"/>
                </a:lnTo>
                <a:lnTo>
                  <a:pt x="183716" y="63983"/>
                </a:lnTo>
                <a:lnTo>
                  <a:pt x="184898" y="69314"/>
                </a:lnTo>
                <a:lnTo>
                  <a:pt x="185687" y="74774"/>
                </a:lnTo>
                <a:lnTo>
                  <a:pt x="187165" y="81270"/>
                </a:lnTo>
                <a:lnTo>
                  <a:pt x="189102" y="88459"/>
                </a:lnTo>
                <a:lnTo>
                  <a:pt x="191347" y="96109"/>
                </a:lnTo>
                <a:lnTo>
                  <a:pt x="192843" y="103114"/>
                </a:lnTo>
                <a:lnTo>
                  <a:pt x="193840" y="109689"/>
                </a:lnTo>
                <a:lnTo>
                  <a:pt x="194506" y="115977"/>
                </a:lnTo>
                <a:lnTo>
                  <a:pt x="195901" y="123027"/>
                </a:lnTo>
                <a:lnTo>
                  <a:pt x="197784" y="130584"/>
                </a:lnTo>
                <a:lnTo>
                  <a:pt x="199992" y="138480"/>
                </a:lnTo>
                <a:lnTo>
                  <a:pt x="201464" y="146601"/>
                </a:lnTo>
                <a:lnTo>
                  <a:pt x="202446" y="154873"/>
                </a:lnTo>
                <a:lnTo>
                  <a:pt x="203100" y="163245"/>
                </a:lnTo>
                <a:lnTo>
                  <a:pt x="203536" y="170731"/>
                </a:lnTo>
                <a:lnTo>
                  <a:pt x="204020" y="184129"/>
                </a:lnTo>
                <a:lnTo>
                  <a:pt x="204293" y="202382"/>
                </a:lnTo>
                <a:lnTo>
                  <a:pt x="204408" y="27428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03"/>
          <p:cNvSpPr/>
          <p:nvPr/>
        </p:nvSpPr>
        <p:spPr>
          <a:xfrm>
            <a:off x="1314449" y="4603432"/>
            <a:ext cx="3034667" cy="453947"/>
          </a:xfrm>
          <a:custGeom>
            <a:avLst/>
            <a:gdLst/>
            <a:ahLst/>
            <a:cxnLst/>
            <a:rect l="0" t="0" r="0" b="0"/>
            <a:pathLst>
              <a:path w="3034667" h="453947">
                <a:moveTo>
                  <a:pt x="0" y="180022"/>
                </a:moveTo>
                <a:lnTo>
                  <a:pt x="0" y="220822"/>
                </a:lnTo>
                <a:lnTo>
                  <a:pt x="2540" y="231811"/>
                </a:lnTo>
                <a:lnTo>
                  <a:pt x="6844" y="242092"/>
                </a:lnTo>
                <a:lnTo>
                  <a:pt x="14622" y="254188"/>
                </a:lnTo>
                <a:lnTo>
                  <a:pt x="20152" y="264103"/>
                </a:lnTo>
                <a:lnTo>
                  <a:pt x="28619" y="280395"/>
                </a:lnTo>
                <a:lnTo>
                  <a:pt x="37161" y="292736"/>
                </a:lnTo>
                <a:lnTo>
                  <a:pt x="42869" y="301872"/>
                </a:lnTo>
                <a:lnTo>
                  <a:pt x="51437" y="315187"/>
                </a:lnTo>
                <a:lnTo>
                  <a:pt x="54294" y="318709"/>
                </a:lnTo>
                <a:lnTo>
                  <a:pt x="62548" y="325164"/>
                </a:lnTo>
                <a:lnTo>
                  <a:pt x="78819" y="337068"/>
                </a:lnTo>
                <a:lnTo>
                  <a:pt x="97332" y="350274"/>
                </a:lnTo>
                <a:lnTo>
                  <a:pt x="110251" y="355702"/>
                </a:lnTo>
                <a:lnTo>
                  <a:pt x="128235" y="361299"/>
                </a:lnTo>
                <a:lnTo>
                  <a:pt x="157116" y="373545"/>
                </a:lnTo>
                <a:lnTo>
                  <a:pt x="217327" y="384873"/>
                </a:lnTo>
                <a:lnTo>
                  <a:pt x="308645" y="385753"/>
                </a:lnTo>
                <a:lnTo>
                  <a:pt x="390315" y="372992"/>
                </a:lnTo>
                <a:lnTo>
                  <a:pt x="465298" y="359463"/>
                </a:lnTo>
                <a:lnTo>
                  <a:pt x="514488" y="345681"/>
                </a:lnTo>
                <a:lnTo>
                  <a:pt x="555264" y="336853"/>
                </a:lnTo>
                <a:lnTo>
                  <a:pt x="642358" y="323810"/>
                </a:lnTo>
                <a:lnTo>
                  <a:pt x="668484" y="319146"/>
                </a:lnTo>
                <a:lnTo>
                  <a:pt x="760941" y="317198"/>
                </a:lnTo>
                <a:lnTo>
                  <a:pt x="767327" y="317193"/>
                </a:lnTo>
                <a:lnTo>
                  <a:pt x="779502" y="319727"/>
                </a:lnTo>
                <a:lnTo>
                  <a:pt x="791263" y="323076"/>
                </a:lnTo>
                <a:lnTo>
                  <a:pt x="807642" y="325914"/>
                </a:lnTo>
                <a:lnTo>
                  <a:pt x="834225" y="339355"/>
                </a:lnTo>
                <a:lnTo>
                  <a:pt x="844925" y="342802"/>
                </a:lnTo>
                <a:lnTo>
                  <a:pt x="854128" y="349433"/>
                </a:lnTo>
                <a:lnTo>
                  <a:pt x="868646" y="363010"/>
                </a:lnTo>
                <a:lnTo>
                  <a:pt x="902970" y="397193"/>
                </a:lnTo>
                <a:lnTo>
                  <a:pt x="904875" y="400051"/>
                </a:lnTo>
                <a:lnTo>
                  <a:pt x="906992" y="405766"/>
                </a:lnTo>
                <a:lnTo>
                  <a:pt x="909462" y="407671"/>
                </a:lnTo>
                <a:lnTo>
                  <a:pt x="913013" y="408940"/>
                </a:lnTo>
                <a:lnTo>
                  <a:pt x="917285" y="409787"/>
                </a:lnTo>
                <a:lnTo>
                  <a:pt x="924573" y="413267"/>
                </a:lnTo>
                <a:lnTo>
                  <a:pt x="939952" y="426003"/>
                </a:lnTo>
                <a:lnTo>
                  <a:pt x="954384" y="440086"/>
                </a:lnTo>
                <a:lnTo>
                  <a:pt x="958201" y="441981"/>
                </a:lnTo>
                <a:lnTo>
                  <a:pt x="971723" y="445600"/>
                </a:lnTo>
                <a:lnTo>
                  <a:pt x="983137" y="451329"/>
                </a:lnTo>
                <a:lnTo>
                  <a:pt x="998161" y="453450"/>
                </a:lnTo>
                <a:lnTo>
                  <a:pt x="1009095" y="453946"/>
                </a:lnTo>
                <a:lnTo>
                  <a:pt x="1013725" y="453126"/>
                </a:lnTo>
                <a:lnTo>
                  <a:pt x="1028000" y="447505"/>
                </a:lnTo>
                <a:lnTo>
                  <a:pt x="1035057" y="445589"/>
                </a:lnTo>
                <a:lnTo>
                  <a:pt x="1060594" y="433940"/>
                </a:lnTo>
                <a:lnTo>
                  <a:pt x="1065203" y="430263"/>
                </a:lnTo>
                <a:lnTo>
                  <a:pt x="1072864" y="421098"/>
                </a:lnTo>
                <a:lnTo>
                  <a:pt x="1084523" y="413215"/>
                </a:lnTo>
                <a:lnTo>
                  <a:pt x="1102073" y="403422"/>
                </a:lnTo>
                <a:lnTo>
                  <a:pt x="1118386" y="391947"/>
                </a:lnTo>
                <a:lnTo>
                  <a:pt x="1138776" y="379022"/>
                </a:lnTo>
                <a:lnTo>
                  <a:pt x="1162733" y="366122"/>
                </a:lnTo>
                <a:lnTo>
                  <a:pt x="1174313" y="362746"/>
                </a:lnTo>
                <a:lnTo>
                  <a:pt x="1238962" y="352711"/>
                </a:lnTo>
                <a:lnTo>
                  <a:pt x="1251055" y="354563"/>
                </a:lnTo>
                <a:lnTo>
                  <a:pt x="1263732" y="357608"/>
                </a:lnTo>
                <a:lnTo>
                  <a:pt x="1321497" y="364501"/>
                </a:lnTo>
                <a:lnTo>
                  <a:pt x="1348827" y="373696"/>
                </a:lnTo>
                <a:lnTo>
                  <a:pt x="1378214" y="379040"/>
                </a:lnTo>
                <a:lnTo>
                  <a:pt x="1415334" y="390769"/>
                </a:lnTo>
                <a:lnTo>
                  <a:pt x="1490686" y="399181"/>
                </a:lnTo>
                <a:lnTo>
                  <a:pt x="1584826" y="394408"/>
                </a:lnTo>
                <a:lnTo>
                  <a:pt x="1670418" y="381567"/>
                </a:lnTo>
                <a:lnTo>
                  <a:pt x="1706640" y="372163"/>
                </a:lnTo>
                <a:lnTo>
                  <a:pt x="1806986" y="359979"/>
                </a:lnTo>
                <a:lnTo>
                  <a:pt x="1883259" y="346454"/>
                </a:lnTo>
                <a:lnTo>
                  <a:pt x="1973640" y="333783"/>
                </a:lnTo>
                <a:lnTo>
                  <a:pt x="2057573" y="323920"/>
                </a:lnTo>
                <a:lnTo>
                  <a:pt x="2128861" y="311226"/>
                </a:lnTo>
                <a:lnTo>
                  <a:pt x="2200279" y="297148"/>
                </a:lnTo>
                <a:lnTo>
                  <a:pt x="2271713" y="287133"/>
                </a:lnTo>
                <a:lnTo>
                  <a:pt x="2314576" y="275577"/>
                </a:lnTo>
                <a:lnTo>
                  <a:pt x="2371726" y="263138"/>
                </a:lnTo>
                <a:lnTo>
                  <a:pt x="2628901" y="211455"/>
                </a:lnTo>
                <a:lnTo>
                  <a:pt x="2679206" y="204964"/>
                </a:lnTo>
                <a:lnTo>
                  <a:pt x="2715244" y="193340"/>
                </a:lnTo>
                <a:lnTo>
                  <a:pt x="2764524" y="180396"/>
                </a:lnTo>
                <a:lnTo>
                  <a:pt x="2795874" y="169021"/>
                </a:lnTo>
                <a:lnTo>
                  <a:pt x="2829293" y="156125"/>
                </a:lnTo>
                <a:lnTo>
                  <a:pt x="2850996" y="148446"/>
                </a:lnTo>
                <a:lnTo>
                  <a:pt x="2870168" y="138684"/>
                </a:lnTo>
                <a:lnTo>
                  <a:pt x="2888213" y="127995"/>
                </a:lnTo>
                <a:lnTo>
                  <a:pt x="2906711" y="116894"/>
                </a:lnTo>
                <a:lnTo>
                  <a:pt x="2927631" y="105610"/>
                </a:lnTo>
                <a:lnTo>
                  <a:pt x="2944550" y="94246"/>
                </a:lnTo>
                <a:lnTo>
                  <a:pt x="2959371" y="82844"/>
                </a:lnTo>
                <a:lnTo>
                  <a:pt x="2975484" y="71428"/>
                </a:lnTo>
                <a:lnTo>
                  <a:pt x="2987090" y="60003"/>
                </a:lnTo>
                <a:lnTo>
                  <a:pt x="2996376" y="49528"/>
                </a:lnTo>
                <a:lnTo>
                  <a:pt x="3011361" y="37323"/>
                </a:lnTo>
                <a:lnTo>
                  <a:pt x="3018911" y="27383"/>
                </a:lnTo>
                <a:lnTo>
                  <a:pt x="3022901" y="19155"/>
                </a:lnTo>
                <a:lnTo>
                  <a:pt x="3023965" y="15628"/>
                </a:lnTo>
                <a:lnTo>
                  <a:pt x="3025627" y="13276"/>
                </a:lnTo>
                <a:lnTo>
                  <a:pt x="3027687" y="11708"/>
                </a:lnTo>
                <a:lnTo>
                  <a:pt x="3030014" y="10663"/>
                </a:lnTo>
                <a:lnTo>
                  <a:pt x="3031564" y="9013"/>
                </a:lnTo>
                <a:lnTo>
                  <a:pt x="3032598" y="6962"/>
                </a:lnTo>
                <a:lnTo>
                  <a:pt x="303466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04"/>
          <p:cNvSpPr/>
          <p:nvPr/>
        </p:nvSpPr>
        <p:spPr>
          <a:xfrm>
            <a:off x="3277552" y="5023485"/>
            <a:ext cx="17146" cy="128588"/>
          </a:xfrm>
          <a:custGeom>
            <a:avLst/>
            <a:gdLst/>
            <a:ahLst/>
            <a:cxnLst/>
            <a:rect l="0" t="0" r="0" b="0"/>
            <a:pathLst>
              <a:path w="17146" h="128588">
                <a:moveTo>
                  <a:pt x="17145" y="0"/>
                </a:moveTo>
                <a:lnTo>
                  <a:pt x="17145" y="45401"/>
                </a:lnTo>
                <a:lnTo>
                  <a:pt x="16193" y="48365"/>
                </a:lnTo>
                <a:lnTo>
                  <a:pt x="14605" y="51294"/>
                </a:lnTo>
                <a:lnTo>
                  <a:pt x="12594" y="54198"/>
                </a:lnTo>
                <a:lnTo>
                  <a:pt x="11254" y="57087"/>
                </a:lnTo>
                <a:lnTo>
                  <a:pt x="10360" y="59965"/>
                </a:lnTo>
                <a:lnTo>
                  <a:pt x="9764" y="62837"/>
                </a:lnTo>
                <a:lnTo>
                  <a:pt x="9367" y="66656"/>
                </a:lnTo>
                <a:lnTo>
                  <a:pt x="9102" y="71107"/>
                </a:lnTo>
                <a:lnTo>
                  <a:pt x="8926" y="75980"/>
                </a:lnTo>
                <a:lnTo>
                  <a:pt x="7855" y="80180"/>
                </a:lnTo>
                <a:lnTo>
                  <a:pt x="6189" y="83934"/>
                </a:lnTo>
                <a:lnTo>
                  <a:pt x="4126" y="87388"/>
                </a:lnTo>
                <a:lnTo>
                  <a:pt x="2751" y="90643"/>
                </a:lnTo>
                <a:lnTo>
                  <a:pt x="1834" y="93766"/>
                </a:lnTo>
                <a:lnTo>
                  <a:pt x="1223" y="96801"/>
                </a:lnTo>
                <a:lnTo>
                  <a:pt x="815" y="99776"/>
                </a:lnTo>
                <a:lnTo>
                  <a:pt x="543" y="102712"/>
                </a:lnTo>
                <a:lnTo>
                  <a:pt x="362" y="105622"/>
                </a:lnTo>
                <a:lnTo>
                  <a:pt x="161" y="111396"/>
                </a:lnTo>
                <a:lnTo>
                  <a:pt x="21" y="119832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5"/>
          <p:cNvSpPr/>
          <p:nvPr/>
        </p:nvSpPr>
        <p:spPr>
          <a:xfrm>
            <a:off x="3388995" y="5023485"/>
            <a:ext cx="137160" cy="42500"/>
          </a:xfrm>
          <a:custGeom>
            <a:avLst/>
            <a:gdLst/>
            <a:ahLst/>
            <a:cxnLst/>
            <a:rect l="0" t="0" r="0" b="0"/>
            <a:pathLst>
              <a:path w="137160" h="42500">
                <a:moveTo>
                  <a:pt x="0" y="0"/>
                </a:moveTo>
                <a:lnTo>
                  <a:pt x="0" y="41637"/>
                </a:lnTo>
                <a:lnTo>
                  <a:pt x="952" y="42045"/>
                </a:lnTo>
                <a:lnTo>
                  <a:pt x="4550" y="42499"/>
                </a:lnTo>
                <a:lnTo>
                  <a:pt x="5891" y="41668"/>
                </a:lnTo>
                <a:lnTo>
                  <a:pt x="6784" y="40161"/>
                </a:lnTo>
                <a:lnTo>
                  <a:pt x="7380" y="38204"/>
                </a:lnTo>
                <a:lnTo>
                  <a:pt x="8730" y="36899"/>
                </a:lnTo>
                <a:lnTo>
                  <a:pt x="10582" y="36029"/>
                </a:lnTo>
                <a:lnTo>
                  <a:pt x="15849" y="34633"/>
                </a:lnTo>
                <a:lnTo>
                  <a:pt x="19108" y="34442"/>
                </a:lnTo>
                <a:lnTo>
                  <a:pt x="23732" y="34358"/>
                </a:lnTo>
                <a:lnTo>
                  <a:pt x="37262" y="34298"/>
                </a:lnTo>
                <a:lnTo>
                  <a:pt x="40081" y="33343"/>
                </a:lnTo>
                <a:lnTo>
                  <a:pt x="42913" y="31754"/>
                </a:lnTo>
                <a:lnTo>
                  <a:pt x="49751" y="26909"/>
                </a:lnTo>
                <a:lnTo>
                  <a:pt x="53227" y="26247"/>
                </a:lnTo>
                <a:lnTo>
                  <a:pt x="55487" y="26071"/>
                </a:lnTo>
                <a:lnTo>
                  <a:pt x="57946" y="25952"/>
                </a:lnTo>
                <a:lnTo>
                  <a:pt x="63219" y="25822"/>
                </a:lnTo>
                <a:lnTo>
                  <a:pt x="92606" y="25718"/>
                </a:lnTo>
                <a:lnTo>
                  <a:pt x="94123" y="24765"/>
                </a:lnTo>
                <a:lnTo>
                  <a:pt x="96086" y="23177"/>
                </a:lnTo>
                <a:lnTo>
                  <a:pt x="98347" y="21167"/>
                </a:lnTo>
                <a:lnTo>
                  <a:pt x="100807" y="19826"/>
                </a:lnTo>
                <a:lnTo>
                  <a:pt x="103399" y="18932"/>
                </a:lnTo>
                <a:lnTo>
                  <a:pt x="106080" y="18337"/>
                </a:lnTo>
                <a:lnTo>
                  <a:pt x="108820" y="17939"/>
                </a:lnTo>
                <a:lnTo>
                  <a:pt x="111599" y="17675"/>
                </a:lnTo>
                <a:lnTo>
                  <a:pt x="114405" y="17498"/>
                </a:lnTo>
                <a:lnTo>
                  <a:pt x="120061" y="17301"/>
                </a:lnTo>
                <a:lnTo>
                  <a:pt x="137159" y="1714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6"/>
          <p:cNvSpPr/>
          <p:nvPr/>
        </p:nvSpPr>
        <p:spPr>
          <a:xfrm>
            <a:off x="3529788" y="4972050"/>
            <a:ext cx="30658" cy="180023"/>
          </a:xfrm>
          <a:custGeom>
            <a:avLst/>
            <a:gdLst/>
            <a:ahLst/>
            <a:cxnLst/>
            <a:rect l="0" t="0" r="0" b="0"/>
            <a:pathLst>
              <a:path w="30658" h="180023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3"/>
                </a:lnTo>
                <a:lnTo>
                  <a:pt x="4774" y="5891"/>
                </a:lnTo>
                <a:lnTo>
                  <a:pt x="4890" y="9683"/>
                </a:lnTo>
                <a:lnTo>
                  <a:pt x="4917" y="17321"/>
                </a:lnTo>
                <a:lnTo>
                  <a:pt x="5877" y="21072"/>
                </a:lnTo>
                <a:lnTo>
                  <a:pt x="7469" y="24525"/>
                </a:lnTo>
                <a:lnTo>
                  <a:pt x="9484" y="27780"/>
                </a:lnTo>
                <a:lnTo>
                  <a:pt x="10826" y="31855"/>
                </a:lnTo>
                <a:lnTo>
                  <a:pt x="11722" y="36477"/>
                </a:lnTo>
                <a:lnTo>
                  <a:pt x="12318" y="41462"/>
                </a:lnTo>
                <a:lnTo>
                  <a:pt x="12716" y="46692"/>
                </a:lnTo>
                <a:lnTo>
                  <a:pt x="12981" y="52083"/>
                </a:lnTo>
                <a:lnTo>
                  <a:pt x="13276" y="63153"/>
                </a:lnTo>
                <a:lnTo>
                  <a:pt x="13509" y="125733"/>
                </a:lnTo>
                <a:lnTo>
                  <a:pt x="14462" y="130494"/>
                </a:lnTo>
                <a:lnTo>
                  <a:pt x="16050" y="134622"/>
                </a:lnTo>
                <a:lnTo>
                  <a:pt x="18061" y="138325"/>
                </a:lnTo>
                <a:lnTo>
                  <a:pt x="19403" y="142699"/>
                </a:lnTo>
                <a:lnTo>
                  <a:pt x="20296" y="147520"/>
                </a:lnTo>
                <a:lnTo>
                  <a:pt x="20892" y="152639"/>
                </a:lnTo>
                <a:lnTo>
                  <a:pt x="21289" y="157004"/>
                </a:lnTo>
                <a:lnTo>
                  <a:pt x="21554" y="160867"/>
                </a:lnTo>
                <a:lnTo>
                  <a:pt x="21731" y="164395"/>
                </a:lnTo>
                <a:lnTo>
                  <a:pt x="22801" y="167699"/>
                </a:lnTo>
                <a:lnTo>
                  <a:pt x="24467" y="170854"/>
                </a:lnTo>
                <a:lnTo>
                  <a:pt x="30657" y="18002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3235043" y="2863214"/>
            <a:ext cx="1594019" cy="771527"/>
            <a:chOff x="3235043" y="2863214"/>
            <a:chExt cx="1594019" cy="771527"/>
          </a:xfrm>
        </p:grpSpPr>
        <p:sp>
          <p:nvSpPr>
            <p:cNvPr id="12" name="SMARTPenAnnotation407"/>
            <p:cNvSpPr/>
            <p:nvPr/>
          </p:nvSpPr>
          <p:spPr>
            <a:xfrm>
              <a:off x="3235043" y="3000375"/>
              <a:ext cx="188242" cy="33099"/>
            </a:xfrm>
            <a:custGeom>
              <a:avLst/>
              <a:gdLst/>
              <a:ahLst/>
              <a:cxnLst/>
              <a:rect l="0" t="0" r="0" b="0"/>
              <a:pathLst>
                <a:path w="188242" h="33099">
                  <a:moveTo>
                    <a:pt x="8219" y="25717"/>
                  </a:moveTo>
                  <a:lnTo>
                    <a:pt x="0" y="25717"/>
                  </a:lnTo>
                  <a:lnTo>
                    <a:pt x="4302" y="25717"/>
                  </a:lnTo>
                  <a:lnTo>
                    <a:pt x="5608" y="26670"/>
                  </a:lnTo>
                  <a:lnTo>
                    <a:pt x="6478" y="28257"/>
                  </a:lnTo>
                  <a:lnTo>
                    <a:pt x="7058" y="30268"/>
                  </a:lnTo>
                  <a:lnTo>
                    <a:pt x="8398" y="31609"/>
                  </a:lnTo>
                  <a:lnTo>
                    <a:pt x="10243" y="32502"/>
                  </a:lnTo>
                  <a:lnTo>
                    <a:pt x="12426" y="33098"/>
                  </a:lnTo>
                  <a:lnTo>
                    <a:pt x="13881" y="32543"/>
                  </a:lnTo>
                  <a:lnTo>
                    <a:pt x="14851" y="31220"/>
                  </a:lnTo>
                  <a:lnTo>
                    <a:pt x="15498" y="29386"/>
                  </a:lnTo>
                  <a:lnTo>
                    <a:pt x="17834" y="28163"/>
                  </a:lnTo>
                  <a:lnTo>
                    <a:pt x="21296" y="27348"/>
                  </a:lnTo>
                  <a:lnTo>
                    <a:pt x="25510" y="26804"/>
                  </a:lnTo>
                  <a:lnTo>
                    <a:pt x="29271" y="26442"/>
                  </a:lnTo>
                  <a:lnTo>
                    <a:pt x="32731" y="26200"/>
                  </a:lnTo>
                  <a:lnTo>
                    <a:pt x="35991" y="26039"/>
                  </a:lnTo>
                  <a:lnTo>
                    <a:pt x="42152" y="25860"/>
                  </a:lnTo>
                  <a:lnTo>
                    <a:pt x="45128" y="25812"/>
                  </a:lnTo>
                  <a:lnTo>
                    <a:pt x="48065" y="24828"/>
                  </a:lnTo>
                  <a:lnTo>
                    <a:pt x="50976" y="23219"/>
                  </a:lnTo>
                  <a:lnTo>
                    <a:pt x="53869" y="21195"/>
                  </a:lnTo>
                  <a:lnTo>
                    <a:pt x="57702" y="19845"/>
                  </a:lnTo>
                  <a:lnTo>
                    <a:pt x="62163" y="18945"/>
                  </a:lnTo>
                  <a:lnTo>
                    <a:pt x="67041" y="18345"/>
                  </a:lnTo>
                  <a:lnTo>
                    <a:pt x="72199" y="17945"/>
                  </a:lnTo>
                  <a:lnTo>
                    <a:pt x="77542" y="17678"/>
                  </a:lnTo>
                  <a:lnTo>
                    <a:pt x="83009" y="17500"/>
                  </a:lnTo>
                  <a:lnTo>
                    <a:pt x="87607" y="16429"/>
                  </a:lnTo>
                  <a:lnTo>
                    <a:pt x="91624" y="14763"/>
                  </a:lnTo>
                  <a:lnTo>
                    <a:pt x="95255" y="12699"/>
                  </a:lnTo>
                  <a:lnTo>
                    <a:pt x="99580" y="11323"/>
                  </a:lnTo>
                  <a:lnTo>
                    <a:pt x="104369" y="10406"/>
                  </a:lnTo>
                  <a:lnTo>
                    <a:pt x="109466" y="9795"/>
                  </a:lnTo>
                  <a:lnTo>
                    <a:pt x="114770" y="8435"/>
                  </a:lnTo>
                  <a:lnTo>
                    <a:pt x="120210" y="6576"/>
                  </a:lnTo>
                  <a:lnTo>
                    <a:pt x="125742" y="4384"/>
                  </a:lnTo>
                  <a:lnTo>
                    <a:pt x="130383" y="2922"/>
                  </a:lnTo>
                  <a:lnTo>
                    <a:pt x="134429" y="1948"/>
                  </a:lnTo>
                  <a:lnTo>
                    <a:pt x="138079" y="1298"/>
                  </a:lnTo>
                  <a:lnTo>
                    <a:pt x="142417" y="866"/>
                  </a:lnTo>
                  <a:lnTo>
                    <a:pt x="147215" y="577"/>
                  </a:lnTo>
                  <a:lnTo>
                    <a:pt x="156672" y="256"/>
                  </a:lnTo>
                  <a:lnTo>
                    <a:pt x="168304" y="76"/>
                  </a:lnTo>
                  <a:lnTo>
                    <a:pt x="188241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408"/>
            <p:cNvSpPr/>
            <p:nvPr/>
          </p:nvSpPr>
          <p:spPr>
            <a:xfrm>
              <a:off x="3251834" y="3068955"/>
              <a:ext cx="197169" cy="8573"/>
            </a:xfrm>
            <a:custGeom>
              <a:avLst/>
              <a:gdLst/>
              <a:ahLst/>
              <a:cxnLst/>
              <a:rect l="0" t="0" r="0" b="0"/>
              <a:pathLst>
                <a:path w="197169" h="8573">
                  <a:moveTo>
                    <a:pt x="0" y="0"/>
                  </a:moveTo>
                  <a:lnTo>
                    <a:pt x="4551" y="0"/>
                  </a:lnTo>
                  <a:lnTo>
                    <a:pt x="6844" y="952"/>
                  </a:lnTo>
                  <a:lnTo>
                    <a:pt x="9326" y="2540"/>
                  </a:lnTo>
                  <a:lnTo>
                    <a:pt x="15601" y="7380"/>
                  </a:lnTo>
                  <a:lnTo>
                    <a:pt x="17068" y="7778"/>
                  </a:lnTo>
                  <a:lnTo>
                    <a:pt x="18999" y="8043"/>
                  </a:lnTo>
                  <a:lnTo>
                    <a:pt x="24391" y="8467"/>
                  </a:lnTo>
                  <a:lnTo>
                    <a:pt x="29876" y="8541"/>
                  </a:lnTo>
                  <a:lnTo>
                    <a:pt x="67426" y="8572"/>
                  </a:lnTo>
                  <a:lnTo>
                    <a:pt x="71621" y="7620"/>
                  </a:lnTo>
                  <a:lnTo>
                    <a:pt x="75370" y="6032"/>
                  </a:lnTo>
                  <a:lnTo>
                    <a:pt x="78822" y="4021"/>
                  </a:lnTo>
                  <a:lnTo>
                    <a:pt x="83028" y="2680"/>
                  </a:lnTo>
                  <a:lnTo>
                    <a:pt x="87737" y="1787"/>
                  </a:lnTo>
                  <a:lnTo>
                    <a:pt x="92782" y="1191"/>
                  </a:lnTo>
                  <a:lnTo>
                    <a:pt x="97097" y="794"/>
                  </a:lnTo>
                  <a:lnTo>
                    <a:pt x="100927" y="529"/>
                  </a:lnTo>
                  <a:lnTo>
                    <a:pt x="104432" y="353"/>
                  </a:lnTo>
                  <a:lnTo>
                    <a:pt x="113407" y="157"/>
                  </a:lnTo>
                  <a:lnTo>
                    <a:pt x="165349" y="0"/>
                  </a:lnTo>
                  <a:lnTo>
                    <a:pt x="168335" y="953"/>
                  </a:lnTo>
                  <a:lnTo>
                    <a:pt x="171279" y="2540"/>
                  </a:lnTo>
                  <a:lnTo>
                    <a:pt x="174193" y="4551"/>
                  </a:lnTo>
                  <a:lnTo>
                    <a:pt x="177089" y="5891"/>
                  </a:lnTo>
                  <a:lnTo>
                    <a:pt x="179972" y="6785"/>
                  </a:lnTo>
                  <a:lnTo>
                    <a:pt x="182846" y="7380"/>
                  </a:lnTo>
                  <a:lnTo>
                    <a:pt x="185715" y="7778"/>
                  </a:lnTo>
                  <a:lnTo>
                    <a:pt x="188580" y="8043"/>
                  </a:lnTo>
                  <a:lnTo>
                    <a:pt x="197168" y="857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409"/>
            <p:cNvSpPr/>
            <p:nvPr/>
          </p:nvSpPr>
          <p:spPr>
            <a:xfrm>
              <a:off x="3569017" y="2983230"/>
              <a:ext cx="34291" cy="197168"/>
            </a:xfrm>
            <a:custGeom>
              <a:avLst/>
              <a:gdLst/>
              <a:ahLst/>
              <a:cxnLst/>
              <a:rect l="0" t="0" r="0" b="0"/>
              <a:pathLst>
                <a:path w="34291" h="197168">
                  <a:moveTo>
                    <a:pt x="0" y="0"/>
                  </a:moveTo>
                  <a:lnTo>
                    <a:pt x="8219" y="0"/>
                  </a:lnTo>
                  <a:lnTo>
                    <a:pt x="8468" y="4551"/>
                  </a:lnTo>
                  <a:lnTo>
                    <a:pt x="9455" y="6844"/>
                  </a:lnTo>
                  <a:lnTo>
                    <a:pt x="11066" y="9325"/>
                  </a:lnTo>
                  <a:lnTo>
                    <a:pt x="13093" y="11931"/>
                  </a:lnTo>
                  <a:lnTo>
                    <a:pt x="14444" y="15574"/>
                  </a:lnTo>
                  <a:lnTo>
                    <a:pt x="15344" y="19908"/>
                  </a:lnTo>
                  <a:lnTo>
                    <a:pt x="15944" y="24702"/>
                  </a:lnTo>
                  <a:lnTo>
                    <a:pt x="16344" y="28850"/>
                  </a:lnTo>
                  <a:lnTo>
                    <a:pt x="16611" y="32568"/>
                  </a:lnTo>
                  <a:lnTo>
                    <a:pt x="16789" y="35999"/>
                  </a:lnTo>
                  <a:lnTo>
                    <a:pt x="16987" y="44892"/>
                  </a:lnTo>
                  <a:lnTo>
                    <a:pt x="17145" y="146897"/>
                  </a:lnTo>
                  <a:lnTo>
                    <a:pt x="18098" y="150319"/>
                  </a:lnTo>
                  <a:lnTo>
                    <a:pt x="19685" y="153552"/>
                  </a:lnTo>
                  <a:lnTo>
                    <a:pt x="21696" y="156661"/>
                  </a:lnTo>
                  <a:lnTo>
                    <a:pt x="23037" y="159685"/>
                  </a:lnTo>
                  <a:lnTo>
                    <a:pt x="23930" y="162654"/>
                  </a:lnTo>
                  <a:lnTo>
                    <a:pt x="24923" y="168493"/>
                  </a:lnTo>
                  <a:lnTo>
                    <a:pt x="25364" y="174263"/>
                  </a:lnTo>
                  <a:lnTo>
                    <a:pt x="25560" y="180002"/>
                  </a:lnTo>
                  <a:lnTo>
                    <a:pt x="25697" y="188416"/>
                  </a:lnTo>
                  <a:lnTo>
                    <a:pt x="25708" y="192643"/>
                  </a:lnTo>
                  <a:lnTo>
                    <a:pt x="26664" y="194151"/>
                  </a:lnTo>
                  <a:lnTo>
                    <a:pt x="28254" y="195156"/>
                  </a:lnTo>
                  <a:lnTo>
                    <a:pt x="34290" y="1971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410"/>
            <p:cNvSpPr/>
            <p:nvPr/>
          </p:nvSpPr>
          <p:spPr>
            <a:xfrm>
              <a:off x="3697712" y="2966085"/>
              <a:ext cx="145626" cy="120016"/>
            </a:xfrm>
            <a:custGeom>
              <a:avLst/>
              <a:gdLst/>
              <a:ahLst/>
              <a:cxnLst/>
              <a:rect l="0" t="0" r="0" b="0"/>
              <a:pathLst>
                <a:path w="145626" h="120016">
                  <a:moveTo>
                    <a:pt x="25610" y="0"/>
                  </a:moveTo>
                  <a:lnTo>
                    <a:pt x="25610" y="28714"/>
                  </a:lnTo>
                  <a:lnTo>
                    <a:pt x="24658" y="30572"/>
                  </a:lnTo>
                  <a:lnTo>
                    <a:pt x="23070" y="31812"/>
                  </a:lnTo>
                  <a:lnTo>
                    <a:pt x="21059" y="32637"/>
                  </a:lnTo>
                  <a:lnTo>
                    <a:pt x="19718" y="34141"/>
                  </a:lnTo>
                  <a:lnTo>
                    <a:pt x="18825" y="36095"/>
                  </a:lnTo>
                  <a:lnTo>
                    <a:pt x="18229" y="38351"/>
                  </a:lnTo>
                  <a:lnTo>
                    <a:pt x="17832" y="40807"/>
                  </a:lnTo>
                  <a:lnTo>
                    <a:pt x="17567" y="43397"/>
                  </a:lnTo>
                  <a:lnTo>
                    <a:pt x="17391" y="46076"/>
                  </a:lnTo>
                  <a:lnTo>
                    <a:pt x="16320" y="48815"/>
                  </a:lnTo>
                  <a:lnTo>
                    <a:pt x="14655" y="51593"/>
                  </a:lnTo>
                  <a:lnTo>
                    <a:pt x="12591" y="54398"/>
                  </a:lnTo>
                  <a:lnTo>
                    <a:pt x="11216" y="57220"/>
                  </a:lnTo>
                  <a:lnTo>
                    <a:pt x="10299" y="60054"/>
                  </a:lnTo>
                  <a:lnTo>
                    <a:pt x="9688" y="62896"/>
                  </a:lnTo>
                  <a:lnTo>
                    <a:pt x="9280" y="66695"/>
                  </a:lnTo>
                  <a:lnTo>
                    <a:pt x="9009" y="71133"/>
                  </a:lnTo>
                  <a:lnTo>
                    <a:pt x="8827" y="75997"/>
                  </a:lnTo>
                  <a:lnTo>
                    <a:pt x="7754" y="80192"/>
                  </a:lnTo>
                  <a:lnTo>
                    <a:pt x="6086" y="83941"/>
                  </a:lnTo>
                  <a:lnTo>
                    <a:pt x="4022" y="87393"/>
                  </a:lnTo>
                  <a:lnTo>
                    <a:pt x="2645" y="90647"/>
                  </a:lnTo>
                  <a:lnTo>
                    <a:pt x="1728" y="93769"/>
                  </a:lnTo>
                  <a:lnTo>
                    <a:pt x="255" y="101072"/>
                  </a:lnTo>
                  <a:lnTo>
                    <a:pt x="54" y="104611"/>
                  </a:lnTo>
                  <a:lnTo>
                    <a:pt x="0" y="106888"/>
                  </a:lnTo>
                  <a:lnTo>
                    <a:pt x="916" y="108406"/>
                  </a:lnTo>
                  <a:lnTo>
                    <a:pt x="2480" y="109418"/>
                  </a:lnTo>
                  <a:lnTo>
                    <a:pt x="4475" y="110093"/>
                  </a:lnTo>
                  <a:lnTo>
                    <a:pt x="5805" y="111495"/>
                  </a:lnTo>
                  <a:lnTo>
                    <a:pt x="6692" y="113382"/>
                  </a:lnTo>
                  <a:lnTo>
                    <a:pt x="8114" y="118705"/>
                  </a:lnTo>
                  <a:lnTo>
                    <a:pt x="9184" y="119141"/>
                  </a:lnTo>
                  <a:lnTo>
                    <a:pt x="12912" y="119626"/>
                  </a:lnTo>
                  <a:lnTo>
                    <a:pt x="15240" y="119756"/>
                  </a:lnTo>
                  <a:lnTo>
                    <a:pt x="20366" y="119899"/>
                  </a:lnTo>
                  <a:lnTo>
                    <a:pt x="61570" y="120014"/>
                  </a:lnTo>
                  <a:lnTo>
                    <a:pt x="139796" y="120015"/>
                  </a:lnTo>
                  <a:lnTo>
                    <a:pt x="141739" y="119062"/>
                  </a:lnTo>
                  <a:lnTo>
                    <a:pt x="143034" y="117475"/>
                  </a:lnTo>
                  <a:lnTo>
                    <a:pt x="145625" y="111442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411"/>
            <p:cNvSpPr/>
            <p:nvPr/>
          </p:nvSpPr>
          <p:spPr>
            <a:xfrm>
              <a:off x="3843340" y="2948939"/>
              <a:ext cx="8570" cy="248604"/>
            </a:xfrm>
            <a:custGeom>
              <a:avLst/>
              <a:gdLst/>
              <a:ahLst/>
              <a:cxnLst/>
              <a:rect l="0" t="0" r="0" b="0"/>
              <a:pathLst>
                <a:path w="8570" h="248604">
                  <a:moveTo>
                    <a:pt x="8569" y="0"/>
                  </a:moveTo>
                  <a:lnTo>
                    <a:pt x="8569" y="4552"/>
                  </a:lnTo>
                  <a:lnTo>
                    <a:pt x="7617" y="5892"/>
                  </a:lnTo>
                  <a:lnTo>
                    <a:pt x="6030" y="6786"/>
                  </a:lnTo>
                  <a:lnTo>
                    <a:pt x="4019" y="7381"/>
                  </a:lnTo>
                  <a:lnTo>
                    <a:pt x="2678" y="9684"/>
                  </a:lnTo>
                  <a:lnTo>
                    <a:pt x="1784" y="13123"/>
                  </a:lnTo>
                  <a:lnTo>
                    <a:pt x="1188" y="17322"/>
                  </a:lnTo>
                  <a:lnTo>
                    <a:pt x="791" y="22025"/>
                  </a:lnTo>
                  <a:lnTo>
                    <a:pt x="526" y="27066"/>
                  </a:lnTo>
                  <a:lnTo>
                    <a:pt x="232" y="37747"/>
                  </a:lnTo>
                  <a:lnTo>
                    <a:pt x="102" y="48844"/>
                  </a:lnTo>
                  <a:lnTo>
                    <a:pt x="1019" y="54471"/>
                  </a:lnTo>
                  <a:lnTo>
                    <a:pt x="2584" y="60127"/>
                  </a:lnTo>
                  <a:lnTo>
                    <a:pt x="4579" y="65802"/>
                  </a:lnTo>
                  <a:lnTo>
                    <a:pt x="5909" y="72443"/>
                  </a:lnTo>
                  <a:lnTo>
                    <a:pt x="6796" y="79728"/>
                  </a:lnTo>
                  <a:lnTo>
                    <a:pt x="7388" y="87442"/>
                  </a:lnTo>
                  <a:lnTo>
                    <a:pt x="7781" y="95443"/>
                  </a:lnTo>
                  <a:lnTo>
                    <a:pt x="8219" y="111952"/>
                  </a:lnTo>
                  <a:lnTo>
                    <a:pt x="8466" y="132761"/>
                  </a:lnTo>
                  <a:lnTo>
                    <a:pt x="7548" y="138990"/>
                  </a:lnTo>
                  <a:lnTo>
                    <a:pt x="5983" y="145048"/>
                  </a:lnTo>
                  <a:lnTo>
                    <a:pt x="3987" y="150991"/>
                  </a:lnTo>
                  <a:lnTo>
                    <a:pt x="2658" y="157811"/>
                  </a:lnTo>
                  <a:lnTo>
                    <a:pt x="1771" y="165215"/>
                  </a:lnTo>
                  <a:lnTo>
                    <a:pt x="1179" y="173009"/>
                  </a:lnTo>
                  <a:lnTo>
                    <a:pt x="785" y="180109"/>
                  </a:lnTo>
                  <a:lnTo>
                    <a:pt x="347" y="193079"/>
                  </a:lnTo>
                  <a:lnTo>
                    <a:pt x="101" y="206540"/>
                  </a:lnTo>
                  <a:lnTo>
                    <a:pt x="0" y="237931"/>
                  </a:lnTo>
                  <a:lnTo>
                    <a:pt x="951" y="239583"/>
                  </a:lnTo>
                  <a:lnTo>
                    <a:pt x="2538" y="241637"/>
                  </a:lnTo>
                  <a:lnTo>
                    <a:pt x="8569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412"/>
            <p:cNvSpPr/>
            <p:nvPr/>
          </p:nvSpPr>
          <p:spPr>
            <a:xfrm>
              <a:off x="3971925" y="2863214"/>
              <a:ext cx="531496" cy="325393"/>
            </a:xfrm>
            <a:custGeom>
              <a:avLst/>
              <a:gdLst/>
              <a:ahLst/>
              <a:cxnLst/>
              <a:rect l="0" t="0" r="0" b="0"/>
              <a:pathLst>
                <a:path w="531496" h="325393">
                  <a:moveTo>
                    <a:pt x="0" y="231458"/>
                  </a:moveTo>
                  <a:lnTo>
                    <a:pt x="7380" y="231458"/>
                  </a:lnTo>
                  <a:lnTo>
                    <a:pt x="7778" y="232411"/>
                  </a:lnTo>
                  <a:lnTo>
                    <a:pt x="8219" y="236009"/>
                  </a:lnTo>
                  <a:lnTo>
                    <a:pt x="9289" y="237350"/>
                  </a:lnTo>
                  <a:lnTo>
                    <a:pt x="10955" y="238243"/>
                  </a:lnTo>
                  <a:lnTo>
                    <a:pt x="13018" y="238839"/>
                  </a:lnTo>
                  <a:lnTo>
                    <a:pt x="17851" y="242041"/>
                  </a:lnTo>
                  <a:lnTo>
                    <a:pt x="20473" y="244228"/>
                  </a:lnTo>
                  <a:lnTo>
                    <a:pt x="23173" y="245687"/>
                  </a:lnTo>
                  <a:lnTo>
                    <a:pt x="31525" y="248691"/>
                  </a:lnTo>
                  <a:lnTo>
                    <a:pt x="40032" y="255191"/>
                  </a:lnTo>
                  <a:lnTo>
                    <a:pt x="48585" y="263149"/>
                  </a:lnTo>
                  <a:lnTo>
                    <a:pt x="54296" y="268720"/>
                  </a:lnTo>
                  <a:lnTo>
                    <a:pt x="57152" y="270587"/>
                  </a:lnTo>
                  <a:lnTo>
                    <a:pt x="65723" y="274167"/>
                  </a:lnTo>
                  <a:lnTo>
                    <a:pt x="77152" y="283427"/>
                  </a:lnTo>
                  <a:lnTo>
                    <a:pt x="85725" y="291624"/>
                  </a:lnTo>
                  <a:lnTo>
                    <a:pt x="97154" y="302927"/>
                  </a:lnTo>
                  <a:lnTo>
                    <a:pt x="100012" y="304821"/>
                  </a:lnTo>
                  <a:lnTo>
                    <a:pt x="105727" y="306926"/>
                  </a:lnTo>
                  <a:lnTo>
                    <a:pt x="107632" y="308440"/>
                  </a:lnTo>
                  <a:lnTo>
                    <a:pt x="108902" y="310402"/>
                  </a:lnTo>
                  <a:lnTo>
                    <a:pt x="109749" y="312662"/>
                  </a:lnTo>
                  <a:lnTo>
                    <a:pt x="111266" y="314169"/>
                  </a:lnTo>
                  <a:lnTo>
                    <a:pt x="113229" y="315174"/>
                  </a:lnTo>
                  <a:lnTo>
                    <a:pt x="117951" y="316290"/>
                  </a:lnTo>
                  <a:lnTo>
                    <a:pt x="123225" y="316786"/>
                  </a:lnTo>
                  <a:lnTo>
                    <a:pt x="125012" y="317871"/>
                  </a:lnTo>
                  <a:lnTo>
                    <a:pt x="126204" y="319547"/>
                  </a:lnTo>
                  <a:lnTo>
                    <a:pt x="126998" y="321616"/>
                  </a:lnTo>
                  <a:lnTo>
                    <a:pt x="128480" y="322996"/>
                  </a:lnTo>
                  <a:lnTo>
                    <a:pt x="130421" y="323916"/>
                  </a:lnTo>
                  <a:lnTo>
                    <a:pt x="135828" y="325392"/>
                  </a:lnTo>
                  <a:lnTo>
                    <a:pt x="136272" y="324561"/>
                  </a:lnTo>
                  <a:lnTo>
                    <a:pt x="136765" y="321097"/>
                  </a:lnTo>
                  <a:lnTo>
                    <a:pt x="137849" y="318840"/>
                  </a:lnTo>
                  <a:lnTo>
                    <a:pt x="144505" y="310146"/>
                  </a:lnTo>
                  <a:lnTo>
                    <a:pt x="145187" y="306753"/>
                  </a:lnTo>
                  <a:lnTo>
                    <a:pt x="145624" y="296814"/>
                  </a:lnTo>
                  <a:lnTo>
                    <a:pt x="145732" y="182525"/>
                  </a:lnTo>
                  <a:lnTo>
                    <a:pt x="144780" y="176928"/>
                  </a:lnTo>
                  <a:lnTo>
                    <a:pt x="143192" y="171292"/>
                  </a:lnTo>
                  <a:lnTo>
                    <a:pt x="141182" y="165630"/>
                  </a:lnTo>
                  <a:lnTo>
                    <a:pt x="139841" y="159950"/>
                  </a:lnTo>
                  <a:lnTo>
                    <a:pt x="138947" y="154259"/>
                  </a:lnTo>
                  <a:lnTo>
                    <a:pt x="138351" y="148559"/>
                  </a:lnTo>
                  <a:lnTo>
                    <a:pt x="135149" y="139687"/>
                  </a:lnTo>
                  <a:lnTo>
                    <a:pt x="131503" y="132568"/>
                  </a:lnTo>
                  <a:lnTo>
                    <a:pt x="128499" y="123206"/>
                  </a:lnTo>
                  <a:lnTo>
                    <a:pt x="121999" y="113447"/>
                  </a:lnTo>
                  <a:lnTo>
                    <a:pt x="116769" y="104079"/>
                  </a:lnTo>
                  <a:lnTo>
                    <a:pt x="113810" y="96105"/>
                  </a:lnTo>
                  <a:lnTo>
                    <a:pt x="111910" y="87776"/>
                  </a:lnTo>
                  <a:lnTo>
                    <a:pt x="105643" y="79287"/>
                  </a:lnTo>
                  <a:lnTo>
                    <a:pt x="104102" y="73974"/>
                  </a:lnTo>
                  <a:lnTo>
                    <a:pt x="104644" y="72176"/>
                  </a:lnTo>
                  <a:lnTo>
                    <a:pt x="105957" y="70978"/>
                  </a:lnTo>
                  <a:lnTo>
                    <a:pt x="107786" y="70179"/>
                  </a:lnTo>
                  <a:lnTo>
                    <a:pt x="109004" y="68693"/>
                  </a:lnTo>
                  <a:lnTo>
                    <a:pt x="109817" y="66751"/>
                  </a:lnTo>
                  <a:lnTo>
                    <a:pt x="110359" y="64503"/>
                  </a:lnTo>
                  <a:lnTo>
                    <a:pt x="111672" y="63005"/>
                  </a:lnTo>
                  <a:lnTo>
                    <a:pt x="113500" y="62006"/>
                  </a:lnTo>
                  <a:lnTo>
                    <a:pt x="115672" y="61340"/>
                  </a:lnTo>
                  <a:lnTo>
                    <a:pt x="120625" y="58060"/>
                  </a:lnTo>
                  <a:lnTo>
                    <a:pt x="127014" y="52744"/>
                  </a:lnTo>
                  <a:lnTo>
                    <a:pt x="137223" y="51823"/>
                  </a:lnTo>
                  <a:lnTo>
                    <a:pt x="152313" y="51550"/>
                  </a:lnTo>
                  <a:lnTo>
                    <a:pt x="163262" y="48947"/>
                  </a:lnTo>
                  <a:lnTo>
                    <a:pt x="175431" y="45567"/>
                  </a:lnTo>
                  <a:lnTo>
                    <a:pt x="190363" y="44065"/>
                  </a:lnTo>
                  <a:lnTo>
                    <a:pt x="203985" y="40857"/>
                  </a:lnTo>
                  <a:lnTo>
                    <a:pt x="217342" y="37209"/>
                  </a:lnTo>
                  <a:lnTo>
                    <a:pt x="232804" y="35588"/>
                  </a:lnTo>
                  <a:lnTo>
                    <a:pt x="249201" y="32327"/>
                  </a:lnTo>
                  <a:lnTo>
                    <a:pt x="257574" y="30124"/>
                  </a:lnTo>
                  <a:lnTo>
                    <a:pt x="266013" y="28655"/>
                  </a:lnTo>
                  <a:lnTo>
                    <a:pt x="274497" y="27676"/>
                  </a:lnTo>
                  <a:lnTo>
                    <a:pt x="283010" y="27023"/>
                  </a:lnTo>
                  <a:lnTo>
                    <a:pt x="292496" y="25636"/>
                  </a:lnTo>
                  <a:lnTo>
                    <a:pt x="302629" y="23758"/>
                  </a:lnTo>
                  <a:lnTo>
                    <a:pt x="313195" y="21554"/>
                  </a:lnTo>
                  <a:lnTo>
                    <a:pt x="323096" y="19132"/>
                  </a:lnTo>
                  <a:lnTo>
                    <a:pt x="332555" y="16565"/>
                  </a:lnTo>
                  <a:lnTo>
                    <a:pt x="341718" y="13901"/>
                  </a:lnTo>
                  <a:lnTo>
                    <a:pt x="350685" y="12125"/>
                  </a:lnTo>
                  <a:lnTo>
                    <a:pt x="359520" y="10941"/>
                  </a:lnTo>
                  <a:lnTo>
                    <a:pt x="368267" y="10152"/>
                  </a:lnTo>
                  <a:lnTo>
                    <a:pt x="376956" y="9625"/>
                  </a:lnTo>
                  <a:lnTo>
                    <a:pt x="394231" y="9041"/>
                  </a:lnTo>
                  <a:lnTo>
                    <a:pt x="402838" y="7932"/>
                  </a:lnTo>
                  <a:lnTo>
                    <a:pt x="411433" y="6241"/>
                  </a:lnTo>
                  <a:lnTo>
                    <a:pt x="427652" y="2774"/>
                  </a:lnTo>
                  <a:lnTo>
                    <a:pt x="441209" y="1233"/>
                  </a:lnTo>
                  <a:lnTo>
                    <a:pt x="456125" y="548"/>
                  </a:lnTo>
                  <a:lnTo>
                    <a:pt x="478048" y="163"/>
                  </a:lnTo>
                  <a:lnTo>
                    <a:pt x="531495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413"/>
            <p:cNvSpPr/>
            <p:nvPr/>
          </p:nvSpPr>
          <p:spPr>
            <a:xfrm>
              <a:off x="4186237" y="2983264"/>
              <a:ext cx="317184" cy="154238"/>
            </a:xfrm>
            <a:custGeom>
              <a:avLst/>
              <a:gdLst/>
              <a:ahLst/>
              <a:cxnLst/>
              <a:rect l="0" t="0" r="0" b="0"/>
              <a:pathLst>
                <a:path w="317184" h="154238">
                  <a:moveTo>
                    <a:pt x="0" y="51400"/>
                  </a:moveTo>
                  <a:lnTo>
                    <a:pt x="0" y="30927"/>
                  </a:lnTo>
                  <a:lnTo>
                    <a:pt x="953" y="29179"/>
                  </a:lnTo>
                  <a:lnTo>
                    <a:pt x="2540" y="28014"/>
                  </a:lnTo>
                  <a:lnTo>
                    <a:pt x="4551" y="27237"/>
                  </a:lnTo>
                  <a:lnTo>
                    <a:pt x="9325" y="23834"/>
                  </a:lnTo>
                  <a:lnTo>
                    <a:pt x="14622" y="19146"/>
                  </a:lnTo>
                  <a:lnTo>
                    <a:pt x="20151" y="13888"/>
                  </a:lnTo>
                  <a:lnTo>
                    <a:pt x="23911" y="12105"/>
                  </a:lnTo>
                  <a:lnTo>
                    <a:pt x="33170" y="10123"/>
                  </a:lnTo>
                  <a:lnTo>
                    <a:pt x="41094" y="6703"/>
                  </a:lnTo>
                  <a:lnTo>
                    <a:pt x="44541" y="4457"/>
                  </a:lnTo>
                  <a:lnTo>
                    <a:pt x="53451" y="1962"/>
                  </a:lnTo>
                  <a:lnTo>
                    <a:pt x="62809" y="853"/>
                  </a:lnTo>
                  <a:lnTo>
                    <a:pt x="70142" y="360"/>
                  </a:lnTo>
                  <a:lnTo>
                    <a:pt x="79117" y="141"/>
                  </a:lnTo>
                  <a:lnTo>
                    <a:pt x="95850" y="0"/>
                  </a:lnTo>
                  <a:lnTo>
                    <a:pt x="99142" y="941"/>
                  </a:lnTo>
                  <a:lnTo>
                    <a:pt x="105340" y="4527"/>
                  </a:lnTo>
                  <a:lnTo>
                    <a:pt x="111271" y="9295"/>
                  </a:lnTo>
                  <a:lnTo>
                    <a:pt x="114186" y="11900"/>
                  </a:lnTo>
                  <a:lnTo>
                    <a:pt x="117081" y="13637"/>
                  </a:lnTo>
                  <a:lnTo>
                    <a:pt x="125708" y="17034"/>
                  </a:lnTo>
                  <a:lnTo>
                    <a:pt x="131435" y="21204"/>
                  </a:lnTo>
                  <a:lnTo>
                    <a:pt x="133343" y="23650"/>
                  </a:lnTo>
                  <a:lnTo>
                    <a:pt x="134615" y="26232"/>
                  </a:lnTo>
                  <a:lnTo>
                    <a:pt x="135464" y="28907"/>
                  </a:lnTo>
                  <a:lnTo>
                    <a:pt x="136029" y="31642"/>
                  </a:lnTo>
                  <a:lnTo>
                    <a:pt x="136406" y="34418"/>
                  </a:lnTo>
                  <a:lnTo>
                    <a:pt x="136657" y="37222"/>
                  </a:lnTo>
                  <a:lnTo>
                    <a:pt x="136825" y="40043"/>
                  </a:lnTo>
                  <a:lnTo>
                    <a:pt x="137011" y="45718"/>
                  </a:lnTo>
                  <a:lnTo>
                    <a:pt x="137116" y="54268"/>
                  </a:lnTo>
                  <a:lnTo>
                    <a:pt x="136179" y="57122"/>
                  </a:lnTo>
                  <a:lnTo>
                    <a:pt x="134600" y="59977"/>
                  </a:lnTo>
                  <a:lnTo>
                    <a:pt x="132597" y="62833"/>
                  </a:lnTo>
                  <a:lnTo>
                    <a:pt x="131260" y="66642"/>
                  </a:lnTo>
                  <a:lnTo>
                    <a:pt x="130369" y="71087"/>
                  </a:lnTo>
                  <a:lnTo>
                    <a:pt x="128939" y="82806"/>
                  </a:lnTo>
                  <a:lnTo>
                    <a:pt x="126204" y="86949"/>
                  </a:lnTo>
                  <a:lnTo>
                    <a:pt x="124141" y="89387"/>
                  </a:lnTo>
                  <a:lnTo>
                    <a:pt x="121813" y="91965"/>
                  </a:lnTo>
                  <a:lnTo>
                    <a:pt x="116687" y="97369"/>
                  </a:lnTo>
                  <a:lnTo>
                    <a:pt x="114939" y="100144"/>
                  </a:lnTo>
                  <a:lnTo>
                    <a:pt x="113773" y="102946"/>
                  </a:lnTo>
                  <a:lnTo>
                    <a:pt x="112997" y="105767"/>
                  </a:lnTo>
                  <a:lnTo>
                    <a:pt x="112478" y="108600"/>
                  </a:lnTo>
                  <a:lnTo>
                    <a:pt x="112133" y="111441"/>
                  </a:lnTo>
                  <a:lnTo>
                    <a:pt x="111903" y="114287"/>
                  </a:lnTo>
                  <a:lnTo>
                    <a:pt x="110797" y="117138"/>
                  </a:lnTo>
                  <a:lnTo>
                    <a:pt x="109107" y="119990"/>
                  </a:lnTo>
                  <a:lnTo>
                    <a:pt x="104102" y="126862"/>
                  </a:lnTo>
                  <a:lnTo>
                    <a:pt x="103418" y="130341"/>
                  </a:lnTo>
                  <a:lnTo>
                    <a:pt x="102978" y="135786"/>
                  </a:lnTo>
                  <a:lnTo>
                    <a:pt x="102918" y="139070"/>
                  </a:lnTo>
                  <a:lnTo>
                    <a:pt x="102879" y="144389"/>
                  </a:lnTo>
                  <a:lnTo>
                    <a:pt x="105414" y="147656"/>
                  </a:lnTo>
                  <a:lnTo>
                    <a:pt x="107424" y="149861"/>
                  </a:lnTo>
                  <a:lnTo>
                    <a:pt x="109716" y="151331"/>
                  </a:lnTo>
                  <a:lnTo>
                    <a:pt x="118470" y="153883"/>
                  </a:lnTo>
                  <a:lnTo>
                    <a:pt x="126554" y="154194"/>
                  </a:lnTo>
                  <a:lnTo>
                    <a:pt x="131811" y="154237"/>
                  </a:lnTo>
                  <a:lnTo>
                    <a:pt x="134546" y="153296"/>
                  </a:lnTo>
                  <a:lnTo>
                    <a:pt x="140126" y="149710"/>
                  </a:lnTo>
                  <a:lnTo>
                    <a:pt x="148321" y="144941"/>
                  </a:lnTo>
                  <a:lnTo>
                    <a:pt x="158313" y="139647"/>
                  </a:lnTo>
                  <a:lnTo>
                    <a:pt x="169104" y="134119"/>
                  </a:lnTo>
                  <a:lnTo>
                    <a:pt x="175601" y="131311"/>
                  </a:lnTo>
                  <a:lnTo>
                    <a:pt x="182790" y="128487"/>
                  </a:lnTo>
                  <a:lnTo>
                    <a:pt x="198398" y="122809"/>
                  </a:lnTo>
                  <a:lnTo>
                    <a:pt x="214859" y="117110"/>
                  </a:lnTo>
                  <a:lnTo>
                    <a:pt x="222297" y="114257"/>
                  </a:lnTo>
                  <a:lnTo>
                    <a:pt x="229160" y="111402"/>
                  </a:lnTo>
                  <a:lnTo>
                    <a:pt x="235641" y="108547"/>
                  </a:lnTo>
                  <a:lnTo>
                    <a:pt x="247922" y="102834"/>
                  </a:lnTo>
                  <a:lnTo>
                    <a:pt x="271328" y="91405"/>
                  </a:lnTo>
                  <a:lnTo>
                    <a:pt x="277088" y="89500"/>
                  </a:lnTo>
                  <a:lnTo>
                    <a:pt x="282833" y="88231"/>
                  </a:lnTo>
                  <a:lnTo>
                    <a:pt x="288568" y="87384"/>
                  </a:lnTo>
                  <a:lnTo>
                    <a:pt x="297480" y="86443"/>
                  </a:lnTo>
                  <a:lnTo>
                    <a:pt x="304616" y="86025"/>
                  </a:lnTo>
                  <a:lnTo>
                    <a:pt x="317183" y="85691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414"/>
            <p:cNvSpPr/>
            <p:nvPr/>
          </p:nvSpPr>
          <p:spPr>
            <a:xfrm>
              <a:off x="3303270" y="3420427"/>
              <a:ext cx="197168" cy="34291"/>
            </a:xfrm>
            <a:custGeom>
              <a:avLst/>
              <a:gdLst/>
              <a:ahLst/>
              <a:cxnLst/>
              <a:rect l="0" t="0" r="0" b="0"/>
              <a:pathLst>
                <a:path w="197168" h="34291">
                  <a:moveTo>
                    <a:pt x="0" y="34290"/>
                  </a:moveTo>
                  <a:lnTo>
                    <a:pt x="41484" y="34290"/>
                  </a:lnTo>
                  <a:lnTo>
                    <a:pt x="46706" y="33338"/>
                  </a:lnTo>
                  <a:lnTo>
                    <a:pt x="52092" y="31750"/>
                  </a:lnTo>
                  <a:lnTo>
                    <a:pt x="57588" y="29739"/>
                  </a:lnTo>
                  <a:lnTo>
                    <a:pt x="64109" y="28398"/>
                  </a:lnTo>
                  <a:lnTo>
                    <a:pt x="71314" y="27505"/>
                  </a:lnTo>
                  <a:lnTo>
                    <a:pt x="78975" y="26909"/>
                  </a:lnTo>
                  <a:lnTo>
                    <a:pt x="85987" y="25559"/>
                  </a:lnTo>
                  <a:lnTo>
                    <a:pt x="92567" y="23707"/>
                  </a:lnTo>
                  <a:lnTo>
                    <a:pt x="98859" y="21520"/>
                  </a:lnTo>
                  <a:lnTo>
                    <a:pt x="104958" y="20061"/>
                  </a:lnTo>
                  <a:lnTo>
                    <a:pt x="110930" y="19089"/>
                  </a:lnTo>
                  <a:lnTo>
                    <a:pt x="116815" y="18441"/>
                  </a:lnTo>
                  <a:lnTo>
                    <a:pt x="122644" y="17056"/>
                  </a:lnTo>
                  <a:lnTo>
                    <a:pt x="128435" y="15181"/>
                  </a:lnTo>
                  <a:lnTo>
                    <a:pt x="134201" y="12978"/>
                  </a:lnTo>
                  <a:lnTo>
                    <a:pt x="139950" y="11510"/>
                  </a:lnTo>
                  <a:lnTo>
                    <a:pt x="145687" y="10531"/>
                  </a:lnTo>
                  <a:lnTo>
                    <a:pt x="151417" y="9878"/>
                  </a:lnTo>
                  <a:lnTo>
                    <a:pt x="157142" y="9443"/>
                  </a:lnTo>
                  <a:lnTo>
                    <a:pt x="162864" y="9153"/>
                  </a:lnTo>
                  <a:lnTo>
                    <a:pt x="174301" y="8831"/>
                  </a:lnTo>
                  <a:lnTo>
                    <a:pt x="185734" y="8687"/>
                  </a:lnTo>
                  <a:lnTo>
                    <a:pt x="189545" y="7697"/>
                  </a:lnTo>
                  <a:lnTo>
                    <a:pt x="192086" y="6084"/>
                  </a:lnTo>
                  <a:lnTo>
                    <a:pt x="19716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415"/>
            <p:cNvSpPr/>
            <p:nvPr/>
          </p:nvSpPr>
          <p:spPr>
            <a:xfrm>
              <a:off x="3363277" y="3497579"/>
              <a:ext cx="162878" cy="17147"/>
            </a:xfrm>
            <a:custGeom>
              <a:avLst/>
              <a:gdLst/>
              <a:ahLst/>
              <a:cxnLst/>
              <a:rect l="0" t="0" r="0" b="0"/>
              <a:pathLst>
                <a:path w="162878" h="17147">
                  <a:moveTo>
                    <a:pt x="0" y="17146"/>
                  </a:moveTo>
                  <a:lnTo>
                    <a:pt x="49953" y="17146"/>
                  </a:lnTo>
                  <a:lnTo>
                    <a:pt x="55209" y="16193"/>
                  </a:lnTo>
                  <a:lnTo>
                    <a:pt x="60619" y="14606"/>
                  </a:lnTo>
                  <a:lnTo>
                    <a:pt x="66130" y="12595"/>
                  </a:lnTo>
                  <a:lnTo>
                    <a:pt x="71709" y="11254"/>
                  </a:lnTo>
                  <a:lnTo>
                    <a:pt x="77333" y="10360"/>
                  </a:lnTo>
                  <a:lnTo>
                    <a:pt x="82988" y="9765"/>
                  </a:lnTo>
                  <a:lnTo>
                    <a:pt x="88663" y="8415"/>
                  </a:lnTo>
                  <a:lnTo>
                    <a:pt x="94351" y="6562"/>
                  </a:lnTo>
                  <a:lnTo>
                    <a:pt x="100048" y="4375"/>
                  </a:lnTo>
                  <a:lnTo>
                    <a:pt x="105751" y="2917"/>
                  </a:lnTo>
                  <a:lnTo>
                    <a:pt x="111458" y="1945"/>
                  </a:lnTo>
                  <a:lnTo>
                    <a:pt x="117168" y="1297"/>
                  </a:lnTo>
                  <a:lnTo>
                    <a:pt x="121927" y="865"/>
                  </a:lnTo>
                  <a:lnTo>
                    <a:pt x="126053" y="577"/>
                  </a:lnTo>
                  <a:lnTo>
                    <a:pt x="129755" y="385"/>
                  </a:lnTo>
                  <a:lnTo>
                    <a:pt x="138949" y="171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416"/>
            <p:cNvSpPr/>
            <p:nvPr/>
          </p:nvSpPr>
          <p:spPr>
            <a:xfrm>
              <a:off x="3809047" y="3386137"/>
              <a:ext cx="42863" cy="248604"/>
            </a:xfrm>
            <a:custGeom>
              <a:avLst/>
              <a:gdLst/>
              <a:ahLst/>
              <a:cxnLst/>
              <a:rect l="0" t="0" r="0" b="0"/>
              <a:pathLst>
                <a:path w="42863" h="248604">
                  <a:moveTo>
                    <a:pt x="0" y="0"/>
                  </a:moveTo>
                  <a:lnTo>
                    <a:pt x="0" y="20400"/>
                  </a:lnTo>
                  <a:lnTo>
                    <a:pt x="953" y="24077"/>
                  </a:lnTo>
                  <a:lnTo>
                    <a:pt x="2540" y="28434"/>
                  </a:lnTo>
                  <a:lnTo>
                    <a:pt x="4551" y="33244"/>
                  </a:lnTo>
                  <a:lnTo>
                    <a:pt x="5891" y="38355"/>
                  </a:lnTo>
                  <a:lnTo>
                    <a:pt x="6785" y="43667"/>
                  </a:lnTo>
                  <a:lnTo>
                    <a:pt x="7381" y="49114"/>
                  </a:lnTo>
                  <a:lnTo>
                    <a:pt x="8730" y="53698"/>
                  </a:lnTo>
                  <a:lnTo>
                    <a:pt x="10583" y="57706"/>
                  </a:lnTo>
                  <a:lnTo>
                    <a:pt x="12770" y="61331"/>
                  </a:lnTo>
                  <a:lnTo>
                    <a:pt x="14228" y="66604"/>
                  </a:lnTo>
                  <a:lnTo>
                    <a:pt x="15200" y="72978"/>
                  </a:lnTo>
                  <a:lnTo>
                    <a:pt x="15849" y="80085"/>
                  </a:lnTo>
                  <a:lnTo>
                    <a:pt x="16281" y="86727"/>
                  </a:lnTo>
                  <a:lnTo>
                    <a:pt x="16761" y="99188"/>
                  </a:lnTo>
                  <a:lnTo>
                    <a:pt x="17841" y="105178"/>
                  </a:lnTo>
                  <a:lnTo>
                    <a:pt x="19515" y="111076"/>
                  </a:lnTo>
                  <a:lnTo>
                    <a:pt x="21582" y="116913"/>
                  </a:lnTo>
                  <a:lnTo>
                    <a:pt x="22960" y="122710"/>
                  </a:lnTo>
                  <a:lnTo>
                    <a:pt x="23880" y="128479"/>
                  </a:lnTo>
                  <a:lnTo>
                    <a:pt x="24492" y="134230"/>
                  </a:lnTo>
                  <a:lnTo>
                    <a:pt x="25853" y="139969"/>
                  </a:lnTo>
                  <a:lnTo>
                    <a:pt x="27713" y="145700"/>
                  </a:lnTo>
                  <a:lnTo>
                    <a:pt x="29905" y="151426"/>
                  </a:lnTo>
                  <a:lnTo>
                    <a:pt x="31367" y="157148"/>
                  </a:lnTo>
                  <a:lnTo>
                    <a:pt x="32341" y="162868"/>
                  </a:lnTo>
                  <a:lnTo>
                    <a:pt x="32991" y="168586"/>
                  </a:lnTo>
                  <a:lnTo>
                    <a:pt x="33424" y="174303"/>
                  </a:lnTo>
                  <a:lnTo>
                    <a:pt x="33713" y="180020"/>
                  </a:lnTo>
                  <a:lnTo>
                    <a:pt x="34119" y="194627"/>
                  </a:lnTo>
                  <a:lnTo>
                    <a:pt x="34280" y="224402"/>
                  </a:lnTo>
                  <a:lnTo>
                    <a:pt x="34290" y="248091"/>
                  </a:lnTo>
                  <a:lnTo>
                    <a:pt x="35243" y="248261"/>
                  </a:lnTo>
                  <a:lnTo>
                    <a:pt x="36830" y="248375"/>
                  </a:lnTo>
                  <a:lnTo>
                    <a:pt x="42862" y="248603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417"/>
            <p:cNvSpPr/>
            <p:nvPr/>
          </p:nvSpPr>
          <p:spPr>
            <a:xfrm>
              <a:off x="3894912" y="3369002"/>
              <a:ext cx="188456" cy="257166"/>
            </a:xfrm>
            <a:custGeom>
              <a:avLst/>
              <a:gdLst/>
              <a:ahLst/>
              <a:cxnLst/>
              <a:rect l="0" t="0" r="0" b="0"/>
              <a:pathLst>
                <a:path w="188456" h="257166">
                  <a:moveTo>
                    <a:pt x="119875" y="17135"/>
                  </a:moveTo>
                  <a:lnTo>
                    <a:pt x="119875" y="4116"/>
                  </a:lnTo>
                  <a:lnTo>
                    <a:pt x="118923" y="2741"/>
                  </a:lnTo>
                  <a:lnTo>
                    <a:pt x="117335" y="1824"/>
                  </a:lnTo>
                  <a:lnTo>
                    <a:pt x="112494" y="352"/>
                  </a:lnTo>
                  <a:lnTo>
                    <a:pt x="107104" y="98"/>
                  </a:lnTo>
                  <a:lnTo>
                    <a:pt x="91183" y="0"/>
                  </a:lnTo>
                  <a:lnTo>
                    <a:pt x="88365" y="949"/>
                  </a:lnTo>
                  <a:lnTo>
                    <a:pt x="82692" y="4544"/>
                  </a:lnTo>
                  <a:lnTo>
                    <a:pt x="78895" y="6836"/>
                  </a:lnTo>
                  <a:lnTo>
                    <a:pt x="74457" y="9316"/>
                  </a:lnTo>
                  <a:lnTo>
                    <a:pt x="69594" y="11923"/>
                  </a:lnTo>
                  <a:lnTo>
                    <a:pt x="65400" y="13660"/>
                  </a:lnTo>
                  <a:lnTo>
                    <a:pt x="61651" y="14818"/>
                  </a:lnTo>
                  <a:lnTo>
                    <a:pt x="58199" y="15591"/>
                  </a:lnTo>
                  <a:lnTo>
                    <a:pt x="53993" y="18011"/>
                  </a:lnTo>
                  <a:lnTo>
                    <a:pt x="49283" y="21529"/>
                  </a:lnTo>
                  <a:lnTo>
                    <a:pt x="44239" y="25779"/>
                  </a:lnTo>
                  <a:lnTo>
                    <a:pt x="39924" y="29565"/>
                  </a:lnTo>
                  <a:lnTo>
                    <a:pt x="32588" y="36312"/>
                  </a:lnTo>
                  <a:lnTo>
                    <a:pt x="23104" y="45465"/>
                  </a:lnTo>
                  <a:lnTo>
                    <a:pt x="21071" y="48404"/>
                  </a:lnTo>
                  <a:lnTo>
                    <a:pt x="18812" y="54210"/>
                  </a:lnTo>
                  <a:lnTo>
                    <a:pt x="17257" y="58045"/>
                  </a:lnTo>
                  <a:lnTo>
                    <a:pt x="15268" y="62505"/>
                  </a:lnTo>
                  <a:lnTo>
                    <a:pt x="10518" y="72542"/>
                  </a:lnTo>
                  <a:lnTo>
                    <a:pt x="5232" y="83353"/>
                  </a:lnTo>
                  <a:lnTo>
                    <a:pt x="3441" y="87950"/>
                  </a:lnTo>
                  <a:lnTo>
                    <a:pt x="1452" y="95598"/>
                  </a:lnTo>
                  <a:lnTo>
                    <a:pt x="921" y="99924"/>
                  </a:lnTo>
                  <a:lnTo>
                    <a:pt x="567" y="104713"/>
                  </a:lnTo>
                  <a:lnTo>
                    <a:pt x="175" y="114161"/>
                  </a:lnTo>
                  <a:lnTo>
                    <a:pt x="0" y="121535"/>
                  </a:lnTo>
                  <a:lnTo>
                    <a:pt x="906" y="124835"/>
                  </a:lnTo>
                  <a:lnTo>
                    <a:pt x="4452" y="131042"/>
                  </a:lnTo>
                  <a:lnTo>
                    <a:pt x="6663" y="136975"/>
                  </a:lnTo>
                  <a:lnTo>
                    <a:pt x="7253" y="139891"/>
                  </a:lnTo>
                  <a:lnTo>
                    <a:pt x="8599" y="141835"/>
                  </a:lnTo>
                  <a:lnTo>
                    <a:pt x="10448" y="143131"/>
                  </a:lnTo>
                  <a:lnTo>
                    <a:pt x="12634" y="143995"/>
                  </a:lnTo>
                  <a:lnTo>
                    <a:pt x="14091" y="145523"/>
                  </a:lnTo>
                  <a:lnTo>
                    <a:pt x="15062" y="147495"/>
                  </a:lnTo>
                  <a:lnTo>
                    <a:pt x="15710" y="149761"/>
                  </a:lnTo>
                  <a:lnTo>
                    <a:pt x="17094" y="151273"/>
                  </a:lnTo>
                  <a:lnTo>
                    <a:pt x="18970" y="152280"/>
                  </a:lnTo>
                  <a:lnTo>
                    <a:pt x="21172" y="152952"/>
                  </a:lnTo>
                  <a:lnTo>
                    <a:pt x="23593" y="152447"/>
                  </a:lnTo>
                  <a:lnTo>
                    <a:pt x="28823" y="149346"/>
                  </a:lnTo>
                  <a:lnTo>
                    <a:pt x="32504" y="148138"/>
                  </a:lnTo>
                  <a:lnTo>
                    <a:pt x="36862" y="147333"/>
                  </a:lnTo>
                  <a:lnTo>
                    <a:pt x="41674" y="146796"/>
                  </a:lnTo>
                  <a:lnTo>
                    <a:pt x="45833" y="145486"/>
                  </a:lnTo>
                  <a:lnTo>
                    <a:pt x="49559" y="143660"/>
                  </a:lnTo>
                  <a:lnTo>
                    <a:pt x="52995" y="141490"/>
                  </a:lnTo>
                  <a:lnTo>
                    <a:pt x="56238" y="139091"/>
                  </a:lnTo>
                  <a:lnTo>
                    <a:pt x="59353" y="136539"/>
                  </a:lnTo>
                  <a:lnTo>
                    <a:pt x="62382" y="133885"/>
                  </a:lnTo>
                  <a:lnTo>
                    <a:pt x="65354" y="131164"/>
                  </a:lnTo>
                  <a:lnTo>
                    <a:pt x="71196" y="125599"/>
                  </a:lnTo>
                  <a:lnTo>
                    <a:pt x="79840" y="117112"/>
                  </a:lnTo>
                  <a:lnTo>
                    <a:pt x="83660" y="114266"/>
                  </a:lnTo>
                  <a:lnTo>
                    <a:pt x="88111" y="111416"/>
                  </a:lnTo>
                  <a:lnTo>
                    <a:pt x="92984" y="108565"/>
                  </a:lnTo>
                  <a:lnTo>
                    <a:pt x="97185" y="105711"/>
                  </a:lnTo>
                  <a:lnTo>
                    <a:pt x="100939" y="102855"/>
                  </a:lnTo>
                  <a:lnTo>
                    <a:pt x="104393" y="100000"/>
                  </a:lnTo>
                  <a:lnTo>
                    <a:pt x="106696" y="96191"/>
                  </a:lnTo>
                  <a:lnTo>
                    <a:pt x="108232" y="91746"/>
                  </a:lnTo>
                  <a:lnTo>
                    <a:pt x="109255" y="86878"/>
                  </a:lnTo>
                  <a:lnTo>
                    <a:pt x="112933" y="78930"/>
                  </a:lnTo>
                  <a:lnTo>
                    <a:pt x="115247" y="75477"/>
                  </a:lnTo>
                  <a:lnTo>
                    <a:pt x="116790" y="71269"/>
                  </a:lnTo>
                  <a:lnTo>
                    <a:pt x="117818" y="66560"/>
                  </a:lnTo>
                  <a:lnTo>
                    <a:pt x="118504" y="61514"/>
                  </a:lnTo>
                  <a:lnTo>
                    <a:pt x="119913" y="57199"/>
                  </a:lnTo>
                  <a:lnTo>
                    <a:pt x="124019" y="49864"/>
                  </a:lnTo>
                  <a:lnTo>
                    <a:pt x="126480" y="43429"/>
                  </a:lnTo>
                  <a:lnTo>
                    <a:pt x="127136" y="40379"/>
                  </a:lnTo>
                  <a:lnTo>
                    <a:pt x="130404" y="34451"/>
                  </a:lnTo>
                  <a:lnTo>
                    <a:pt x="132610" y="31536"/>
                  </a:lnTo>
                  <a:lnTo>
                    <a:pt x="135060" y="25759"/>
                  </a:lnTo>
                  <a:lnTo>
                    <a:pt x="136149" y="20015"/>
                  </a:lnTo>
                  <a:lnTo>
                    <a:pt x="136762" y="12379"/>
                  </a:lnTo>
                  <a:lnTo>
                    <a:pt x="137017" y="8607"/>
                  </a:lnTo>
                  <a:lnTo>
                    <a:pt x="144401" y="8567"/>
                  </a:lnTo>
                  <a:lnTo>
                    <a:pt x="149790" y="13115"/>
                  </a:lnTo>
                  <a:lnTo>
                    <a:pt x="151249" y="15407"/>
                  </a:lnTo>
                  <a:lnTo>
                    <a:pt x="154254" y="24137"/>
                  </a:lnTo>
                  <a:lnTo>
                    <a:pt x="156129" y="28471"/>
                  </a:lnTo>
                  <a:lnTo>
                    <a:pt x="158332" y="33265"/>
                  </a:lnTo>
                  <a:lnTo>
                    <a:pt x="160779" y="41132"/>
                  </a:lnTo>
                  <a:lnTo>
                    <a:pt x="161867" y="48755"/>
                  </a:lnTo>
                  <a:lnTo>
                    <a:pt x="162157" y="53455"/>
                  </a:lnTo>
                  <a:lnTo>
                    <a:pt x="162351" y="58494"/>
                  </a:lnTo>
                  <a:lnTo>
                    <a:pt x="163432" y="63757"/>
                  </a:lnTo>
                  <a:lnTo>
                    <a:pt x="165106" y="69171"/>
                  </a:lnTo>
                  <a:lnTo>
                    <a:pt x="167174" y="74686"/>
                  </a:lnTo>
                  <a:lnTo>
                    <a:pt x="168553" y="80268"/>
                  </a:lnTo>
                  <a:lnTo>
                    <a:pt x="169472" y="85894"/>
                  </a:lnTo>
                  <a:lnTo>
                    <a:pt x="170085" y="91549"/>
                  </a:lnTo>
                  <a:lnTo>
                    <a:pt x="170493" y="97224"/>
                  </a:lnTo>
                  <a:lnTo>
                    <a:pt x="170765" y="102913"/>
                  </a:lnTo>
                  <a:lnTo>
                    <a:pt x="171068" y="114314"/>
                  </a:lnTo>
                  <a:lnTo>
                    <a:pt x="171308" y="181706"/>
                  </a:lnTo>
                  <a:lnTo>
                    <a:pt x="172261" y="187809"/>
                  </a:lnTo>
                  <a:lnTo>
                    <a:pt x="173849" y="192830"/>
                  </a:lnTo>
                  <a:lnTo>
                    <a:pt x="175860" y="197130"/>
                  </a:lnTo>
                  <a:lnTo>
                    <a:pt x="177201" y="201902"/>
                  </a:lnTo>
                  <a:lnTo>
                    <a:pt x="178095" y="206988"/>
                  </a:lnTo>
                  <a:lnTo>
                    <a:pt x="178690" y="212284"/>
                  </a:lnTo>
                  <a:lnTo>
                    <a:pt x="179088" y="216767"/>
                  </a:lnTo>
                  <a:lnTo>
                    <a:pt x="179529" y="224288"/>
                  </a:lnTo>
                  <a:lnTo>
                    <a:pt x="179726" y="230806"/>
                  </a:lnTo>
                  <a:lnTo>
                    <a:pt x="179873" y="246862"/>
                  </a:lnTo>
                  <a:lnTo>
                    <a:pt x="182418" y="250363"/>
                  </a:lnTo>
                  <a:lnTo>
                    <a:pt x="188455" y="257165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418"/>
            <p:cNvSpPr/>
            <p:nvPr/>
          </p:nvSpPr>
          <p:spPr>
            <a:xfrm>
              <a:off x="4186237" y="3540477"/>
              <a:ext cx="47538" cy="51401"/>
            </a:xfrm>
            <a:custGeom>
              <a:avLst/>
              <a:gdLst/>
              <a:ahLst/>
              <a:cxnLst/>
              <a:rect l="0" t="0" r="0" b="0"/>
              <a:pathLst>
                <a:path w="47538" h="51401">
                  <a:moveTo>
                    <a:pt x="0" y="51400"/>
                  </a:moveTo>
                  <a:lnTo>
                    <a:pt x="0" y="38382"/>
                  </a:lnTo>
                  <a:lnTo>
                    <a:pt x="953" y="37006"/>
                  </a:lnTo>
                  <a:lnTo>
                    <a:pt x="2540" y="36089"/>
                  </a:lnTo>
                  <a:lnTo>
                    <a:pt x="4551" y="35477"/>
                  </a:lnTo>
                  <a:lnTo>
                    <a:pt x="6844" y="34118"/>
                  </a:lnTo>
                  <a:lnTo>
                    <a:pt x="9325" y="32258"/>
                  </a:lnTo>
                  <a:lnTo>
                    <a:pt x="11931" y="30067"/>
                  </a:lnTo>
                  <a:lnTo>
                    <a:pt x="14622" y="27653"/>
                  </a:lnTo>
                  <a:lnTo>
                    <a:pt x="20151" y="22431"/>
                  </a:lnTo>
                  <a:lnTo>
                    <a:pt x="39850" y="2974"/>
                  </a:lnTo>
                  <a:lnTo>
                    <a:pt x="41523" y="1302"/>
                  </a:lnTo>
                  <a:lnTo>
                    <a:pt x="42922" y="857"/>
                  </a:lnTo>
                  <a:lnTo>
                    <a:pt x="44807" y="559"/>
                  </a:lnTo>
                  <a:lnTo>
                    <a:pt x="47017" y="361"/>
                  </a:lnTo>
                  <a:lnTo>
                    <a:pt x="47537" y="229"/>
                  </a:lnTo>
                  <a:lnTo>
                    <a:pt x="46932" y="141"/>
                  </a:lnTo>
                  <a:lnTo>
                    <a:pt x="43666" y="0"/>
                  </a:lnTo>
                  <a:lnTo>
                    <a:pt x="43398" y="940"/>
                  </a:lnTo>
                  <a:lnTo>
                    <a:pt x="43220" y="2521"/>
                  </a:lnTo>
                  <a:lnTo>
                    <a:pt x="42863" y="8538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419"/>
            <p:cNvSpPr/>
            <p:nvPr/>
          </p:nvSpPr>
          <p:spPr>
            <a:xfrm>
              <a:off x="4417843" y="3334810"/>
              <a:ext cx="196867" cy="270244"/>
            </a:xfrm>
            <a:custGeom>
              <a:avLst/>
              <a:gdLst/>
              <a:ahLst/>
              <a:cxnLst/>
              <a:rect l="0" t="0" r="0" b="0"/>
              <a:pathLst>
                <a:path w="196867" h="270244">
                  <a:moveTo>
                    <a:pt x="102722" y="17037"/>
                  </a:moveTo>
                  <a:lnTo>
                    <a:pt x="98171" y="17037"/>
                  </a:lnTo>
                  <a:lnTo>
                    <a:pt x="96830" y="16085"/>
                  </a:lnTo>
                  <a:lnTo>
                    <a:pt x="95936" y="14497"/>
                  </a:lnTo>
                  <a:lnTo>
                    <a:pt x="94502" y="9656"/>
                  </a:lnTo>
                  <a:lnTo>
                    <a:pt x="93432" y="9259"/>
                  </a:lnTo>
                  <a:lnTo>
                    <a:pt x="89703" y="8818"/>
                  </a:lnTo>
                  <a:lnTo>
                    <a:pt x="88328" y="7747"/>
                  </a:lnTo>
                  <a:lnTo>
                    <a:pt x="87410" y="6082"/>
                  </a:lnTo>
                  <a:lnTo>
                    <a:pt x="86799" y="4019"/>
                  </a:lnTo>
                  <a:lnTo>
                    <a:pt x="85439" y="2643"/>
                  </a:lnTo>
                  <a:lnTo>
                    <a:pt x="83580" y="1726"/>
                  </a:lnTo>
                  <a:lnTo>
                    <a:pt x="78303" y="255"/>
                  </a:lnTo>
                  <a:lnTo>
                    <a:pt x="72838" y="0"/>
                  </a:lnTo>
                  <a:lnTo>
                    <a:pt x="70417" y="916"/>
                  </a:lnTo>
                  <a:lnTo>
                    <a:pt x="61506" y="6757"/>
                  </a:lnTo>
                  <a:lnTo>
                    <a:pt x="57147" y="9232"/>
                  </a:lnTo>
                  <a:lnTo>
                    <a:pt x="52336" y="11833"/>
                  </a:lnTo>
                  <a:lnTo>
                    <a:pt x="48176" y="14520"/>
                  </a:lnTo>
                  <a:lnTo>
                    <a:pt x="44450" y="17264"/>
                  </a:lnTo>
                  <a:lnTo>
                    <a:pt x="41014" y="20046"/>
                  </a:lnTo>
                  <a:lnTo>
                    <a:pt x="37771" y="22853"/>
                  </a:lnTo>
                  <a:lnTo>
                    <a:pt x="31627" y="28512"/>
                  </a:lnTo>
                  <a:lnTo>
                    <a:pt x="22813" y="37053"/>
                  </a:lnTo>
                  <a:lnTo>
                    <a:pt x="14169" y="45616"/>
                  </a:lnTo>
                  <a:lnTo>
                    <a:pt x="8437" y="53869"/>
                  </a:lnTo>
                  <a:lnTo>
                    <a:pt x="5576" y="58737"/>
                  </a:lnTo>
                  <a:lnTo>
                    <a:pt x="2395" y="66685"/>
                  </a:lnTo>
                  <a:lnTo>
                    <a:pt x="982" y="74345"/>
                  </a:lnTo>
                  <a:lnTo>
                    <a:pt x="605" y="79055"/>
                  </a:lnTo>
                  <a:lnTo>
                    <a:pt x="186" y="88416"/>
                  </a:lnTo>
                  <a:lnTo>
                    <a:pt x="0" y="95751"/>
                  </a:lnTo>
                  <a:lnTo>
                    <a:pt x="903" y="99040"/>
                  </a:lnTo>
                  <a:lnTo>
                    <a:pt x="4446" y="105236"/>
                  </a:lnTo>
                  <a:lnTo>
                    <a:pt x="6657" y="111164"/>
                  </a:lnTo>
                  <a:lnTo>
                    <a:pt x="7246" y="114078"/>
                  </a:lnTo>
                  <a:lnTo>
                    <a:pt x="10440" y="119857"/>
                  </a:lnTo>
                  <a:lnTo>
                    <a:pt x="12626" y="122731"/>
                  </a:lnTo>
                  <a:lnTo>
                    <a:pt x="15035" y="124647"/>
                  </a:lnTo>
                  <a:lnTo>
                    <a:pt x="17594" y="125925"/>
                  </a:lnTo>
                  <a:lnTo>
                    <a:pt x="20253" y="126776"/>
                  </a:lnTo>
                  <a:lnTo>
                    <a:pt x="23930" y="128296"/>
                  </a:lnTo>
                  <a:lnTo>
                    <a:pt x="28286" y="130263"/>
                  </a:lnTo>
                  <a:lnTo>
                    <a:pt x="33096" y="132526"/>
                  </a:lnTo>
                  <a:lnTo>
                    <a:pt x="37254" y="134987"/>
                  </a:lnTo>
                  <a:lnTo>
                    <a:pt x="40979" y="137580"/>
                  </a:lnTo>
                  <a:lnTo>
                    <a:pt x="44415" y="140262"/>
                  </a:lnTo>
                  <a:lnTo>
                    <a:pt x="48611" y="142049"/>
                  </a:lnTo>
                  <a:lnTo>
                    <a:pt x="53312" y="143241"/>
                  </a:lnTo>
                  <a:lnTo>
                    <a:pt x="58352" y="144036"/>
                  </a:lnTo>
                  <a:lnTo>
                    <a:pt x="62664" y="145518"/>
                  </a:lnTo>
                  <a:lnTo>
                    <a:pt x="66492" y="147458"/>
                  </a:lnTo>
                  <a:lnTo>
                    <a:pt x="69996" y="149705"/>
                  </a:lnTo>
                  <a:lnTo>
                    <a:pt x="73284" y="152155"/>
                  </a:lnTo>
                  <a:lnTo>
                    <a:pt x="76429" y="154740"/>
                  </a:lnTo>
                  <a:lnTo>
                    <a:pt x="79478" y="157417"/>
                  </a:lnTo>
                  <a:lnTo>
                    <a:pt x="83416" y="159201"/>
                  </a:lnTo>
                  <a:lnTo>
                    <a:pt x="87946" y="160391"/>
                  </a:lnTo>
                  <a:lnTo>
                    <a:pt x="92871" y="161184"/>
                  </a:lnTo>
                  <a:lnTo>
                    <a:pt x="97107" y="162665"/>
                  </a:lnTo>
                  <a:lnTo>
                    <a:pt x="100884" y="164605"/>
                  </a:lnTo>
                  <a:lnTo>
                    <a:pt x="104353" y="166851"/>
                  </a:lnTo>
                  <a:lnTo>
                    <a:pt x="107619" y="169300"/>
                  </a:lnTo>
                  <a:lnTo>
                    <a:pt x="110749" y="171886"/>
                  </a:lnTo>
                  <a:lnTo>
                    <a:pt x="116767" y="177299"/>
                  </a:lnTo>
                  <a:lnTo>
                    <a:pt x="122617" y="182879"/>
                  </a:lnTo>
                  <a:lnTo>
                    <a:pt x="131264" y="191376"/>
                  </a:lnTo>
                  <a:lnTo>
                    <a:pt x="133180" y="194223"/>
                  </a:lnTo>
                  <a:lnTo>
                    <a:pt x="135309" y="199926"/>
                  </a:lnTo>
                  <a:lnTo>
                    <a:pt x="136255" y="208176"/>
                  </a:lnTo>
                  <a:lnTo>
                    <a:pt x="136675" y="217240"/>
                  </a:lnTo>
                  <a:lnTo>
                    <a:pt x="136862" y="224444"/>
                  </a:lnTo>
                  <a:lnTo>
                    <a:pt x="136967" y="233854"/>
                  </a:lnTo>
                  <a:lnTo>
                    <a:pt x="136029" y="236829"/>
                  </a:lnTo>
                  <a:lnTo>
                    <a:pt x="132447" y="242675"/>
                  </a:lnTo>
                  <a:lnTo>
                    <a:pt x="129206" y="245567"/>
                  </a:lnTo>
                  <a:lnTo>
                    <a:pt x="125140" y="248448"/>
                  </a:lnTo>
                  <a:lnTo>
                    <a:pt x="120525" y="251321"/>
                  </a:lnTo>
                  <a:lnTo>
                    <a:pt x="117448" y="254189"/>
                  </a:lnTo>
                  <a:lnTo>
                    <a:pt x="115396" y="257054"/>
                  </a:lnTo>
                  <a:lnTo>
                    <a:pt x="114029" y="259915"/>
                  </a:lnTo>
                  <a:lnTo>
                    <a:pt x="111212" y="261823"/>
                  </a:lnTo>
                  <a:lnTo>
                    <a:pt x="107430" y="263095"/>
                  </a:lnTo>
                  <a:lnTo>
                    <a:pt x="103003" y="263943"/>
                  </a:lnTo>
                  <a:lnTo>
                    <a:pt x="99099" y="265461"/>
                  </a:lnTo>
                  <a:lnTo>
                    <a:pt x="95544" y="267426"/>
                  </a:lnTo>
                  <a:lnTo>
                    <a:pt x="92222" y="269688"/>
                  </a:lnTo>
                  <a:lnTo>
                    <a:pt x="88102" y="270243"/>
                  </a:lnTo>
                  <a:lnTo>
                    <a:pt x="83450" y="269661"/>
                  </a:lnTo>
                  <a:lnTo>
                    <a:pt x="71398" y="266434"/>
                  </a:lnTo>
                  <a:lnTo>
                    <a:pt x="68504" y="265217"/>
                  </a:lnTo>
                  <a:lnTo>
                    <a:pt x="60209" y="261324"/>
                  </a:lnTo>
                  <a:lnTo>
                    <a:pt x="56282" y="258953"/>
                  </a:lnTo>
                  <a:lnTo>
                    <a:pt x="52712" y="256419"/>
                  </a:lnTo>
                  <a:lnTo>
                    <a:pt x="49379" y="253777"/>
                  </a:lnTo>
                  <a:lnTo>
                    <a:pt x="47158" y="251064"/>
                  </a:lnTo>
                  <a:lnTo>
                    <a:pt x="45676" y="248303"/>
                  </a:lnTo>
                  <a:lnTo>
                    <a:pt x="44689" y="245509"/>
                  </a:lnTo>
                  <a:lnTo>
                    <a:pt x="41052" y="239865"/>
                  </a:lnTo>
                  <a:lnTo>
                    <a:pt x="38748" y="237027"/>
                  </a:lnTo>
                  <a:lnTo>
                    <a:pt x="37213" y="234182"/>
                  </a:lnTo>
                  <a:lnTo>
                    <a:pt x="35506" y="228481"/>
                  </a:lnTo>
                  <a:lnTo>
                    <a:pt x="34748" y="222772"/>
                  </a:lnTo>
                  <a:lnTo>
                    <a:pt x="34411" y="217060"/>
                  </a:lnTo>
                  <a:lnTo>
                    <a:pt x="34261" y="211346"/>
                  </a:lnTo>
                  <a:lnTo>
                    <a:pt x="34177" y="198223"/>
                  </a:lnTo>
                  <a:lnTo>
                    <a:pt x="35118" y="194026"/>
                  </a:lnTo>
                  <a:lnTo>
                    <a:pt x="38703" y="186821"/>
                  </a:lnTo>
                  <a:lnTo>
                    <a:pt x="43471" y="180444"/>
                  </a:lnTo>
                  <a:lnTo>
                    <a:pt x="46076" y="177410"/>
                  </a:lnTo>
                  <a:lnTo>
                    <a:pt x="49718" y="173482"/>
                  </a:lnTo>
                  <a:lnTo>
                    <a:pt x="66711" y="156031"/>
                  </a:lnTo>
                  <a:lnTo>
                    <a:pt x="100265" y="122370"/>
                  </a:lnTo>
                  <a:lnTo>
                    <a:pt x="106799" y="116787"/>
                  </a:lnTo>
                  <a:lnTo>
                    <a:pt x="114012" y="111159"/>
                  </a:lnTo>
                  <a:lnTo>
                    <a:pt x="121679" y="105503"/>
                  </a:lnTo>
                  <a:lnTo>
                    <a:pt x="128695" y="100779"/>
                  </a:lnTo>
                  <a:lnTo>
                    <a:pt x="135277" y="96678"/>
                  </a:lnTo>
                  <a:lnTo>
                    <a:pt x="141570" y="92991"/>
                  </a:lnTo>
                  <a:lnTo>
                    <a:pt x="147670" y="88628"/>
                  </a:lnTo>
                  <a:lnTo>
                    <a:pt x="153643" y="83814"/>
                  </a:lnTo>
                  <a:lnTo>
                    <a:pt x="159529" y="78700"/>
                  </a:lnTo>
                  <a:lnTo>
                    <a:pt x="168609" y="70478"/>
                  </a:lnTo>
                  <a:lnTo>
                    <a:pt x="175820" y="63649"/>
                  </a:lnTo>
                  <a:lnTo>
                    <a:pt x="191146" y="48587"/>
                  </a:lnTo>
                  <a:lnTo>
                    <a:pt x="193104" y="45691"/>
                  </a:lnTo>
                  <a:lnTo>
                    <a:pt x="195859" y="38015"/>
                  </a:lnTo>
                  <a:lnTo>
                    <a:pt x="196504" y="35886"/>
                  </a:lnTo>
                  <a:lnTo>
                    <a:pt x="196866" y="30136"/>
                  </a:lnTo>
                  <a:lnTo>
                    <a:pt x="195965" y="27675"/>
                  </a:lnTo>
                  <a:lnTo>
                    <a:pt x="192423" y="22400"/>
                  </a:lnTo>
                  <a:lnTo>
                    <a:pt x="189193" y="20612"/>
                  </a:lnTo>
                  <a:lnTo>
                    <a:pt x="185134" y="19420"/>
                  </a:lnTo>
                  <a:lnTo>
                    <a:pt x="180523" y="18626"/>
                  </a:lnTo>
                  <a:lnTo>
                    <a:pt x="176497" y="18096"/>
                  </a:lnTo>
                  <a:lnTo>
                    <a:pt x="172860" y="17743"/>
                  </a:lnTo>
                  <a:lnTo>
                    <a:pt x="169483" y="17508"/>
                  </a:lnTo>
                  <a:lnTo>
                    <a:pt x="165327" y="17351"/>
                  </a:lnTo>
                  <a:lnTo>
                    <a:pt x="150376" y="17130"/>
                  </a:lnTo>
                  <a:lnTo>
                    <a:pt x="85577" y="1703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420"/>
            <p:cNvSpPr/>
            <p:nvPr/>
          </p:nvSpPr>
          <p:spPr>
            <a:xfrm>
              <a:off x="4683563" y="3301708"/>
              <a:ext cx="145499" cy="290170"/>
            </a:xfrm>
            <a:custGeom>
              <a:avLst/>
              <a:gdLst/>
              <a:ahLst/>
              <a:cxnLst/>
              <a:rect l="0" t="0" r="0" b="0"/>
              <a:pathLst>
                <a:path w="145499" h="290170">
                  <a:moveTo>
                    <a:pt x="128466" y="15849"/>
                  </a:moveTo>
                  <a:lnTo>
                    <a:pt x="120247" y="15849"/>
                  </a:lnTo>
                  <a:lnTo>
                    <a:pt x="119999" y="11298"/>
                  </a:lnTo>
                  <a:lnTo>
                    <a:pt x="119011" y="9958"/>
                  </a:lnTo>
                  <a:lnTo>
                    <a:pt x="117401" y="9064"/>
                  </a:lnTo>
                  <a:lnTo>
                    <a:pt x="115374" y="8468"/>
                  </a:lnTo>
                  <a:lnTo>
                    <a:pt x="114024" y="7119"/>
                  </a:lnTo>
                  <a:lnTo>
                    <a:pt x="113123" y="5266"/>
                  </a:lnTo>
                  <a:lnTo>
                    <a:pt x="112522" y="3079"/>
                  </a:lnTo>
                  <a:lnTo>
                    <a:pt x="111170" y="1620"/>
                  </a:lnTo>
                  <a:lnTo>
                    <a:pt x="109315" y="648"/>
                  </a:lnTo>
                  <a:lnTo>
                    <a:pt x="107126" y="0"/>
                  </a:lnTo>
                  <a:lnTo>
                    <a:pt x="105667" y="521"/>
                  </a:lnTo>
                  <a:lnTo>
                    <a:pt x="104694" y="1820"/>
                  </a:lnTo>
                  <a:lnTo>
                    <a:pt x="104046" y="3639"/>
                  </a:lnTo>
                  <a:lnTo>
                    <a:pt x="102661" y="4851"/>
                  </a:lnTo>
                  <a:lnTo>
                    <a:pt x="100785" y="5660"/>
                  </a:lnTo>
                  <a:lnTo>
                    <a:pt x="98583" y="6199"/>
                  </a:lnTo>
                  <a:lnTo>
                    <a:pt x="95209" y="7511"/>
                  </a:lnTo>
                  <a:lnTo>
                    <a:pt x="91055" y="9337"/>
                  </a:lnTo>
                  <a:lnTo>
                    <a:pt x="81359" y="13908"/>
                  </a:lnTo>
                  <a:lnTo>
                    <a:pt x="53989" y="27400"/>
                  </a:lnTo>
                  <a:lnTo>
                    <a:pt x="49288" y="30217"/>
                  </a:lnTo>
                  <a:lnTo>
                    <a:pt x="45201" y="33048"/>
                  </a:lnTo>
                  <a:lnTo>
                    <a:pt x="41523" y="35887"/>
                  </a:lnTo>
                  <a:lnTo>
                    <a:pt x="37167" y="38733"/>
                  </a:lnTo>
                  <a:lnTo>
                    <a:pt x="32358" y="41582"/>
                  </a:lnTo>
                  <a:lnTo>
                    <a:pt x="27246" y="44435"/>
                  </a:lnTo>
                  <a:lnTo>
                    <a:pt x="22886" y="47289"/>
                  </a:lnTo>
                  <a:lnTo>
                    <a:pt x="19027" y="50144"/>
                  </a:lnTo>
                  <a:lnTo>
                    <a:pt x="15502" y="53000"/>
                  </a:lnTo>
                  <a:lnTo>
                    <a:pt x="13152" y="55856"/>
                  </a:lnTo>
                  <a:lnTo>
                    <a:pt x="11585" y="58713"/>
                  </a:lnTo>
                  <a:lnTo>
                    <a:pt x="10541" y="61570"/>
                  </a:lnTo>
                  <a:lnTo>
                    <a:pt x="6840" y="67285"/>
                  </a:lnTo>
                  <a:lnTo>
                    <a:pt x="4519" y="70142"/>
                  </a:lnTo>
                  <a:lnTo>
                    <a:pt x="2973" y="72999"/>
                  </a:lnTo>
                  <a:lnTo>
                    <a:pt x="1254" y="78714"/>
                  </a:lnTo>
                  <a:lnTo>
                    <a:pt x="287" y="87287"/>
                  </a:lnTo>
                  <a:lnTo>
                    <a:pt x="0" y="95859"/>
                  </a:lnTo>
                  <a:lnTo>
                    <a:pt x="912" y="98717"/>
                  </a:lnTo>
                  <a:lnTo>
                    <a:pt x="4465" y="104432"/>
                  </a:lnTo>
                  <a:lnTo>
                    <a:pt x="6680" y="110146"/>
                  </a:lnTo>
                  <a:lnTo>
                    <a:pt x="7271" y="113004"/>
                  </a:lnTo>
                  <a:lnTo>
                    <a:pt x="8617" y="114909"/>
                  </a:lnTo>
                  <a:lnTo>
                    <a:pt x="10466" y="116179"/>
                  </a:lnTo>
                  <a:lnTo>
                    <a:pt x="15729" y="118217"/>
                  </a:lnTo>
                  <a:lnTo>
                    <a:pt x="18989" y="118496"/>
                  </a:lnTo>
                  <a:lnTo>
                    <a:pt x="23612" y="118620"/>
                  </a:lnTo>
                  <a:lnTo>
                    <a:pt x="37141" y="118706"/>
                  </a:lnTo>
                  <a:lnTo>
                    <a:pt x="39961" y="117758"/>
                  </a:lnTo>
                  <a:lnTo>
                    <a:pt x="42793" y="116173"/>
                  </a:lnTo>
                  <a:lnTo>
                    <a:pt x="45633" y="114164"/>
                  </a:lnTo>
                  <a:lnTo>
                    <a:pt x="48479" y="111873"/>
                  </a:lnTo>
                  <a:lnTo>
                    <a:pt x="51329" y="109392"/>
                  </a:lnTo>
                  <a:lnTo>
                    <a:pt x="54182" y="106787"/>
                  </a:lnTo>
                  <a:lnTo>
                    <a:pt x="59891" y="101351"/>
                  </a:lnTo>
                  <a:lnTo>
                    <a:pt x="95842" y="65614"/>
                  </a:lnTo>
                  <a:lnTo>
                    <a:pt x="98145" y="62361"/>
                  </a:lnTo>
                  <a:lnTo>
                    <a:pt x="100703" y="56206"/>
                  </a:lnTo>
                  <a:lnTo>
                    <a:pt x="103290" y="52279"/>
                  </a:lnTo>
                  <a:lnTo>
                    <a:pt x="106920" y="47756"/>
                  </a:lnTo>
                  <a:lnTo>
                    <a:pt x="111245" y="42835"/>
                  </a:lnTo>
                  <a:lnTo>
                    <a:pt x="114127" y="38602"/>
                  </a:lnTo>
                  <a:lnTo>
                    <a:pt x="117331" y="31359"/>
                  </a:lnTo>
                  <a:lnTo>
                    <a:pt x="119138" y="29047"/>
                  </a:lnTo>
                  <a:lnTo>
                    <a:pt x="121295" y="27505"/>
                  </a:lnTo>
                  <a:lnTo>
                    <a:pt x="123685" y="26477"/>
                  </a:lnTo>
                  <a:lnTo>
                    <a:pt x="125279" y="24839"/>
                  </a:lnTo>
                  <a:lnTo>
                    <a:pt x="126342" y="22795"/>
                  </a:lnTo>
                  <a:lnTo>
                    <a:pt x="128342" y="16256"/>
                  </a:lnTo>
                  <a:lnTo>
                    <a:pt x="128430" y="20520"/>
                  </a:lnTo>
                  <a:lnTo>
                    <a:pt x="129395" y="22773"/>
                  </a:lnTo>
                  <a:lnTo>
                    <a:pt x="133006" y="27817"/>
                  </a:lnTo>
                  <a:lnTo>
                    <a:pt x="134351" y="30495"/>
                  </a:lnTo>
                  <a:lnTo>
                    <a:pt x="135844" y="36011"/>
                  </a:lnTo>
                  <a:lnTo>
                    <a:pt x="139048" y="44178"/>
                  </a:lnTo>
                  <a:lnTo>
                    <a:pt x="141236" y="49022"/>
                  </a:lnTo>
                  <a:lnTo>
                    <a:pt x="142695" y="54157"/>
                  </a:lnTo>
                  <a:lnTo>
                    <a:pt x="143667" y="59485"/>
                  </a:lnTo>
                  <a:lnTo>
                    <a:pt x="144315" y="64942"/>
                  </a:lnTo>
                  <a:lnTo>
                    <a:pt x="144747" y="70485"/>
                  </a:lnTo>
                  <a:lnTo>
                    <a:pt x="145036" y="76086"/>
                  </a:lnTo>
                  <a:lnTo>
                    <a:pt x="145227" y="81725"/>
                  </a:lnTo>
                  <a:lnTo>
                    <a:pt x="145498" y="103313"/>
                  </a:lnTo>
                  <a:lnTo>
                    <a:pt x="144583" y="110353"/>
                  </a:lnTo>
                  <a:lnTo>
                    <a:pt x="143021" y="116952"/>
                  </a:lnTo>
                  <a:lnTo>
                    <a:pt x="141027" y="123256"/>
                  </a:lnTo>
                  <a:lnTo>
                    <a:pt x="139698" y="130316"/>
                  </a:lnTo>
                  <a:lnTo>
                    <a:pt x="138812" y="137880"/>
                  </a:lnTo>
                  <a:lnTo>
                    <a:pt x="138220" y="145781"/>
                  </a:lnTo>
                  <a:lnTo>
                    <a:pt x="137827" y="153905"/>
                  </a:lnTo>
                  <a:lnTo>
                    <a:pt x="137389" y="170552"/>
                  </a:lnTo>
                  <a:lnTo>
                    <a:pt x="137059" y="215563"/>
                  </a:lnTo>
                  <a:lnTo>
                    <a:pt x="137039" y="276570"/>
                  </a:lnTo>
                  <a:lnTo>
                    <a:pt x="136087" y="279199"/>
                  </a:lnTo>
                  <a:lnTo>
                    <a:pt x="132489" y="284658"/>
                  </a:lnTo>
                  <a:lnTo>
                    <a:pt x="128820" y="289685"/>
                  </a:lnTo>
                  <a:lnTo>
                    <a:pt x="131164" y="289954"/>
                  </a:lnTo>
                  <a:lnTo>
                    <a:pt x="137039" y="29016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9</a:t>
            </a:r>
          </a:p>
        </p:txBody>
      </p:sp>
      <p:pic>
        <p:nvPicPr>
          <p:cNvPr id="1024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3400" y="1447800"/>
            <a:ext cx="8001000" cy="1009650"/>
          </a:xfrm>
          <a:noFill/>
          <a:ln/>
        </p:spPr>
      </p:pic>
      <p:sp>
        <p:nvSpPr>
          <p:cNvPr id="4" name="SMARTPenAnnotation352"/>
          <p:cNvSpPr/>
          <p:nvPr/>
        </p:nvSpPr>
        <p:spPr>
          <a:xfrm>
            <a:off x="5060635" y="3377565"/>
            <a:ext cx="1688771" cy="1320165"/>
          </a:xfrm>
          <a:custGeom>
            <a:avLst/>
            <a:gdLst/>
            <a:ahLst/>
            <a:cxnLst/>
            <a:rect l="0" t="0" r="0" b="0"/>
            <a:pathLst>
              <a:path w="1688771" h="1320165">
                <a:moveTo>
                  <a:pt x="788667" y="42862"/>
                </a:moveTo>
                <a:lnTo>
                  <a:pt x="788667" y="38311"/>
                </a:lnTo>
                <a:lnTo>
                  <a:pt x="787715" y="36971"/>
                </a:lnTo>
                <a:lnTo>
                  <a:pt x="786127" y="36077"/>
                </a:lnTo>
                <a:lnTo>
                  <a:pt x="780448" y="34394"/>
                </a:lnTo>
                <a:lnTo>
                  <a:pt x="768194" y="34299"/>
                </a:lnTo>
                <a:lnTo>
                  <a:pt x="765493" y="33343"/>
                </a:lnTo>
                <a:lnTo>
                  <a:pt x="756029" y="26910"/>
                </a:lnTo>
                <a:lnTo>
                  <a:pt x="752571" y="26247"/>
                </a:lnTo>
                <a:lnTo>
                  <a:pt x="742591" y="25822"/>
                </a:lnTo>
                <a:lnTo>
                  <a:pt x="739852" y="24835"/>
                </a:lnTo>
                <a:lnTo>
                  <a:pt x="731447" y="19846"/>
                </a:lnTo>
                <a:lnTo>
                  <a:pt x="725771" y="18345"/>
                </a:lnTo>
                <a:lnTo>
                  <a:pt x="699906" y="16262"/>
                </a:lnTo>
                <a:lnTo>
                  <a:pt x="686327" y="10373"/>
                </a:lnTo>
                <a:lnTo>
                  <a:pt x="683292" y="9773"/>
                </a:lnTo>
                <a:lnTo>
                  <a:pt x="677381" y="6566"/>
                </a:lnTo>
                <a:lnTo>
                  <a:pt x="674471" y="4377"/>
                </a:lnTo>
                <a:lnTo>
                  <a:pt x="670627" y="2918"/>
                </a:lnTo>
                <a:lnTo>
                  <a:pt x="653308" y="576"/>
                </a:lnTo>
                <a:lnTo>
                  <a:pt x="602437" y="2"/>
                </a:lnTo>
                <a:lnTo>
                  <a:pt x="547364" y="0"/>
                </a:lnTo>
                <a:lnTo>
                  <a:pt x="538229" y="2539"/>
                </a:lnTo>
                <a:lnTo>
                  <a:pt x="527818" y="5891"/>
                </a:lnTo>
                <a:lnTo>
                  <a:pt x="488582" y="10955"/>
                </a:lnTo>
                <a:lnTo>
                  <a:pt x="437193" y="34351"/>
                </a:lnTo>
                <a:lnTo>
                  <a:pt x="425764" y="39080"/>
                </a:lnTo>
                <a:lnTo>
                  <a:pt x="385583" y="49374"/>
                </a:lnTo>
                <a:lnTo>
                  <a:pt x="372664" y="54646"/>
                </a:lnTo>
                <a:lnTo>
                  <a:pt x="320068" y="88238"/>
                </a:lnTo>
                <a:lnTo>
                  <a:pt x="254287" y="135888"/>
                </a:lnTo>
                <a:lnTo>
                  <a:pt x="203645" y="174412"/>
                </a:lnTo>
                <a:lnTo>
                  <a:pt x="170906" y="203791"/>
                </a:lnTo>
                <a:lnTo>
                  <a:pt x="165372" y="207298"/>
                </a:lnTo>
                <a:lnTo>
                  <a:pt x="156682" y="216275"/>
                </a:lnTo>
                <a:lnTo>
                  <a:pt x="123757" y="254217"/>
                </a:lnTo>
                <a:lnTo>
                  <a:pt x="108699" y="280398"/>
                </a:lnTo>
                <a:lnTo>
                  <a:pt x="96223" y="308858"/>
                </a:lnTo>
                <a:lnTo>
                  <a:pt x="72231" y="346480"/>
                </a:lnTo>
                <a:lnTo>
                  <a:pt x="57252" y="381683"/>
                </a:lnTo>
                <a:lnTo>
                  <a:pt x="40012" y="421638"/>
                </a:lnTo>
                <a:lnTo>
                  <a:pt x="29526" y="453703"/>
                </a:lnTo>
                <a:lnTo>
                  <a:pt x="21666" y="489865"/>
                </a:lnTo>
                <a:lnTo>
                  <a:pt x="10953" y="529117"/>
                </a:lnTo>
                <a:lnTo>
                  <a:pt x="6735" y="550475"/>
                </a:lnTo>
                <a:lnTo>
                  <a:pt x="2992" y="566601"/>
                </a:lnTo>
                <a:lnTo>
                  <a:pt x="589" y="600236"/>
                </a:lnTo>
                <a:lnTo>
                  <a:pt x="114" y="634397"/>
                </a:lnTo>
                <a:lnTo>
                  <a:pt x="0" y="711518"/>
                </a:lnTo>
                <a:lnTo>
                  <a:pt x="6783" y="754380"/>
                </a:lnTo>
                <a:lnTo>
                  <a:pt x="8728" y="770572"/>
                </a:lnTo>
                <a:lnTo>
                  <a:pt x="20397" y="807006"/>
                </a:lnTo>
                <a:lnTo>
                  <a:pt x="27554" y="848834"/>
                </a:lnTo>
                <a:lnTo>
                  <a:pt x="37508" y="882998"/>
                </a:lnTo>
                <a:lnTo>
                  <a:pt x="57168" y="935198"/>
                </a:lnTo>
                <a:lnTo>
                  <a:pt x="66678" y="959403"/>
                </a:lnTo>
                <a:lnTo>
                  <a:pt x="83936" y="987671"/>
                </a:lnTo>
                <a:lnTo>
                  <a:pt x="96799" y="1015939"/>
                </a:lnTo>
                <a:lnTo>
                  <a:pt x="110171" y="1034020"/>
                </a:lnTo>
                <a:lnTo>
                  <a:pt x="143011" y="1073221"/>
                </a:lnTo>
                <a:lnTo>
                  <a:pt x="169794" y="1111211"/>
                </a:lnTo>
                <a:lnTo>
                  <a:pt x="186092" y="1124056"/>
                </a:lnTo>
                <a:lnTo>
                  <a:pt x="227437" y="1154773"/>
                </a:lnTo>
                <a:lnTo>
                  <a:pt x="257019" y="1180510"/>
                </a:lnTo>
                <a:lnTo>
                  <a:pt x="300774" y="1206716"/>
                </a:lnTo>
                <a:lnTo>
                  <a:pt x="316555" y="1214498"/>
                </a:lnTo>
                <a:lnTo>
                  <a:pt x="344749" y="1232476"/>
                </a:lnTo>
                <a:lnTo>
                  <a:pt x="395632" y="1254327"/>
                </a:lnTo>
                <a:lnTo>
                  <a:pt x="427926" y="1264897"/>
                </a:lnTo>
                <a:lnTo>
                  <a:pt x="480602" y="1277831"/>
                </a:lnTo>
                <a:lnTo>
                  <a:pt x="540096" y="1297336"/>
                </a:lnTo>
                <a:lnTo>
                  <a:pt x="596054" y="1307071"/>
                </a:lnTo>
                <a:lnTo>
                  <a:pt x="642406" y="1313537"/>
                </a:lnTo>
                <a:lnTo>
                  <a:pt x="660797" y="1317219"/>
                </a:lnTo>
                <a:lnTo>
                  <a:pt x="705741" y="1319777"/>
                </a:lnTo>
                <a:lnTo>
                  <a:pt x="770891" y="1320142"/>
                </a:lnTo>
                <a:lnTo>
                  <a:pt x="847459" y="1320164"/>
                </a:lnTo>
                <a:lnTo>
                  <a:pt x="900003" y="1312783"/>
                </a:lnTo>
                <a:lnTo>
                  <a:pt x="949743" y="1309209"/>
                </a:lnTo>
                <a:lnTo>
                  <a:pt x="976728" y="1304853"/>
                </a:lnTo>
                <a:lnTo>
                  <a:pt x="1002822" y="1301023"/>
                </a:lnTo>
                <a:lnTo>
                  <a:pt x="1046774" y="1288469"/>
                </a:lnTo>
                <a:lnTo>
                  <a:pt x="1096082" y="1274410"/>
                </a:lnTo>
                <a:lnTo>
                  <a:pt x="1174399" y="1248726"/>
                </a:lnTo>
                <a:lnTo>
                  <a:pt x="1207761" y="1236345"/>
                </a:lnTo>
                <a:lnTo>
                  <a:pt x="1236223" y="1219082"/>
                </a:lnTo>
                <a:lnTo>
                  <a:pt x="1276582" y="1202290"/>
                </a:lnTo>
                <a:lnTo>
                  <a:pt x="1304851" y="1184839"/>
                </a:lnTo>
                <a:lnTo>
                  <a:pt x="1355751" y="1158558"/>
                </a:lnTo>
                <a:lnTo>
                  <a:pt x="1408255" y="1121148"/>
                </a:lnTo>
                <a:lnTo>
                  <a:pt x="1458051" y="1085936"/>
                </a:lnTo>
                <a:lnTo>
                  <a:pt x="1482619" y="1069604"/>
                </a:lnTo>
                <a:lnTo>
                  <a:pt x="1505816" y="1048315"/>
                </a:lnTo>
                <a:lnTo>
                  <a:pt x="1523804" y="1026718"/>
                </a:lnTo>
                <a:lnTo>
                  <a:pt x="1543061" y="1014566"/>
                </a:lnTo>
                <a:lnTo>
                  <a:pt x="1583332" y="971444"/>
                </a:lnTo>
                <a:lnTo>
                  <a:pt x="1595730" y="954373"/>
                </a:lnTo>
                <a:lnTo>
                  <a:pt x="1613955" y="925825"/>
                </a:lnTo>
                <a:lnTo>
                  <a:pt x="1626922" y="908683"/>
                </a:lnTo>
                <a:lnTo>
                  <a:pt x="1630396" y="902969"/>
                </a:lnTo>
                <a:lnTo>
                  <a:pt x="1639336" y="894079"/>
                </a:lnTo>
                <a:lnTo>
                  <a:pt x="1644388" y="890376"/>
                </a:lnTo>
                <a:lnTo>
                  <a:pt x="1647755" y="886001"/>
                </a:lnTo>
                <a:lnTo>
                  <a:pt x="1650000" y="881180"/>
                </a:lnTo>
                <a:lnTo>
                  <a:pt x="1658154" y="859754"/>
                </a:lnTo>
                <a:lnTo>
                  <a:pt x="1669201" y="834026"/>
                </a:lnTo>
                <a:lnTo>
                  <a:pt x="1671506" y="825973"/>
                </a:lnTo>
                <a:lnTo>
                  <a:pt x="1677205" y="810729"/>
                </a:lnTo>
                <a:lnTo>
                  <a:pt x="1680896" y="783061"/>
                </a:lnTo>
                <a:lnTo>
                  <a:pt x="1686940" y="764949"/>
                </a:lnTo>
                <a:lnTo>
                  <a:pt x="1688416" y="747366"/>
                </a:lnTo>
                <a:lnTo>
                  <a:pt x="1688758" y="709536"/>
                </a:lnTo>
                <a:lnTo>
                  <a:pt x="1688770" y="701747"/>
                </a:lnTo>
                <a:lnTo>
                  <a:pt x="1686236" y="692569"/>
                </a:lnTo>
                <a:lnTo>
                  <a:pt x="1682886" y="682141"/>
                </a:lnTo>
                <a:lnTo>
                  <a:pt x="1680048" y="666512"/>
                </a:lnTo>
                <a:lnTo>
                  <a:pt x="1674551" y="654473"/>
                </a:lnTo>
                <a:lnTo>
                  <a:pt x="1672211" y="633821"/>
                </a:lnTo>
                <a:lnTo>
                  <a:pt x="1672019" y="628287"/>
                </a:lnTo>
                <a:lnTo>
                  <a:pt x="1670938" y="623646"/>
                </a:lnTo>
                <a:lnTo>
                  <a:pt x="1657988" y="596402"/>
                </a:lnTo>
                <a:lnTo>
                  <a:pt x="1654574" y="580783"/>
                </a:lnTo>
                <a:lnTo>
                  <a:pt x="1634379" y="542562"/>
                </a:lnTo>
                <a:lnTo>
                  <a:pt x="1620185" y="516842"/>
                </a:lnTo>
                <a:lnTo>
                  <a:pt x="1611623" y="503975"/>
                </a:lnTo>
                <a:lnTo>
                  <a:pt x="1594482" y="473869"/>
                </a:lnTo>
                <a:lnTo>
                  <a:pt x="1585909" y="461080"/>
                </a:lnTo>
                <a:lnTo>
                  <a:pt x="1565907" y="422803"/>
                </a:lnTo>
                <a:lnTo>
                  <a:pt x="1557652" y="413972"/>
                </a:lnTo>
                <a:lnTo>
                  <a:pt x="1552783" y="410284"/>
                </a:lnTo>
                <a:lnTo>
                  <a:pt x="1544834" y="401106"/>
                </a:lnTo>
                <a:lnTo>
                  <a:pt x="1518599" y="362797"/>
                </a:lnTo>
                <a:lnTo>
                  <a:pt x="1481481" y="324235"/>
                </a:lnTo>
                <a:lnTo>
                  <a:pt x="1468056" y="305840"/>
                </a:lnTo>
                <a:lnTo>
                  <a:pt x="1454365" y="294243"/>
                </a:lnTo>
                <a:lnTo>
                  <a:pt x="1442899" y="280117"/>
                </a:lnTo>
                <a:lnTo>
                  <a:pt x="1427860" y="269475"/>
                </a:lnTo>
                <a:lnTo>
                  <a:pt x="1416923" y="263277"/>
                </a:lnTo>
                <a:lnTo>
                  <a:pt x="1408252" y="254807"/>
                </a:lnTo>
                <a:lnTo>
                  <a:pt x="1404606" y="249881"/>
                </a:lnTo>
                <a:lnTo>
                  <a:pt x="1395475" y="241868"/>
                </a:lnTo>
                <a:lnTo>
                  <a:pt x="1345832" y="206317"/>
                </a:lnTo>
                <a:lnTo>
                  <a:pt x="1294444" y="180037"/>
                </a:lnTo>
                <a:lnTo>
                  <a:pt x="1279839" y="171454"/>
                </a:lnTo>
                <a:lnTo>
                  <a:pt x="1266940" y="162878"/>
                </a:lnTo>
                <a:lnTo>
                  <a:pt x="1239917" y="147638"/>
                </a:lnTo>
                <a:lnTo>
                  <a:pt x="1228618" y="138324"/>
                </a:lnTo>
                <a:lnTo>
                  <a:pt x="1222938" y="135078"/>
                </a:lnTo>
                <a:lnTo>
                  <a:pt x="1177284" y="116909"/>
                </a:lnTo>
                <a:lnTo>
                  <a:pt x="1128474" y="88578"/>
                </a:lnTo>
                <a:lnTo>
                  <a:pt x="1112447" y="80961"/>
                </a:lnTo>
                <a:lnTo>
                  <a:pt x="1080108" y="70643"/>
                </a:lnTo>
                <a:lnTo>
                  <a:pt x="1066578" y="63582"/>
                </a:lnTo>
                <a:lnTo>
                  <a:pt x="1045422" y="58173"/>
                </a:lnTo>
                <a:lnTo>
                  <a:pt x="1034225" y="54430"/>
                </a:lnTo>
                <a:lnTo>
                  <a:pt x="1018164" y="51369"/>
                </a:lnTo>
                <a:lnTo>
                  <a:pt x="1003721" y="44825"/>
                </a:lnTo>
                <a:lnTo>
                  <a:pt x="996642" y="42782"/>
                </a:lnTo>
                <a:lnTo>
                  <a:pt x="981946" y="37229"/>
                </a:lnTo>
                <a:lnTo>
                  <a:pt x="959913" y="32330"/>
                </a:lnTo>
                <a:lnTo>
                  <a:pt x="948597" y="28656"/>
                </a:lnTo>
                <a:lnTo>
                  <a:pt x="918002" y="25889"/>
                </a:lnTo>
                <a:lnTo>
                  <a:pt x="901421" y="25751"/>
                </a:lnTo>
                <a:lnTo>
                  <a:pt x="897174" y="24787"/>
                </a:lnTo>
                <a:lnTo>
                  <a:pt x="885693" y="19833"/>
                </a:lnTo>
                <a:lnTo>
                  <a:pt x="865230" y="17676"/>
                </a:lnTo>
                <a:lnTo>
                  <a:pt x="817176" y="17151"/>
                </a:lnTo>
                <a:lnTo>
                  <a:pt x="772801" y="17145"/>
                </a:lnTo>
                <a:lnTo>
                  <a:pt x="768565" y="18097"/>
                </a:lnTo>
                <a:lnTo>
                  <a:pt x="754377" y="2571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3"/>
          <p:cNvSpPr/>
          <p:nvPr/>
        </p:nvSpPr>
        <p:spPr>
          <a:xfrm>
            <a:off x="5223509" y="2468880"/>
            <a:ext cx="1560197" cy="1114425"/>
          </a:xfrm>
          <a:custGeom>
            <a:avLst/>
            <a:gdLst/>
            <a:ahLst/>
            <a:cxnLst/>
            <a:rect l="0" t="0" r="0" b="0"/>
            <a:pathLst>
              <a:path w="1560197" h="1114425">
                <a:moveTo>
                  <a:pt x="0" y="1114424"/>
                </a:moveTo>
                <a:lnTo>
                  <a:pt x="0" y="1109874"/>
                </a:lnTo>
                <a:lnTo>
                  <a:pt x="953" y="1108533"/>
                </a:lnTo>
                <a:lnTo>
                  <a:pt x="2541" y="1107640"/>
                </a:lnTo>
                <a:lnTo>
                  <a:pt x="8220" y="1105957"/>
                </a:lnTo>
                <a:lnTo>
                  <a:pt x="13019" y="1101332"/>
                </a:lnTo>
                <a:lnTo>
                  <a:pt x="15347" y="1099981"/>
                </a:lnTo>
                <a:lnTo>
                  <a:pt x="24164" y="1097636"/>
                </a:lnTo>
                <a:lnTo>
                  <a:pt x="24682" y="1096564"/>
                </a:lnTo>
                <a:lnTo>
                  <a:pt x="25258" y="1092834"/>
                </a:lnTo>
                <a:lnTo>
                  <a:pt x="26363" y="1091458"/>
                </a:lnTo>
                <a:lnTo>
                  <a:pt x="28054" y="1090541"/>
                </a:lnTo>
                <a:lnTo>
                  <a:pt x="33058" y="1089069"/>
                </a:lnTo>
                <a:lnTo>
                  <a:pt x="38476" y="1084263"/>
                </a:lnTo>
                <a:lnTo>
                  <a:pt x="40891" y="1082887"/>
                </a:lnTo>
                <a:lnTo>
                  <a:pt x="48840" y="1079998"/>
                </a:lnTo>
                <a:lnTo>
                  <a:pt x="58349" y="1072861"/>
                </a:lnTo>
                <a:lnTo>
                  <a:pt x="61811" y="1072139"/>
                </a:lnTo>
                <a:lnTo>
                  <a:pt x="64067" y="1071947"/>
                </a:lnTo>
                <a:lnTo>
                  <a:pt x="66524" y="1070866"/>
                </a:lnTo>
                <a:lnTo>
                  <a:pt x="71794" y="1067125"/>
                </a:lnTo>
                <a:lnTo>
                  <a:pt x="73580" y="1064794"/>
                </a:lnTo>
                <a:lnTo>
                  <a:pt x="74771" y="1062288"/>
                </a:lnTo>
                <a:lnTo>
                  <a:pt x="75565" y="1059664"/>
                </a:lnTo>
                <a:lnTo>
                  <a:pt x="77047" y="1057915"/>
                </a:lnTo>
                <a:lnTo>
                  <a:pt x="78987" y="1056749"/>
                </a:lnTo>
                <a:lnTo>
                  <a:pt x="81234" y="1055972"/>
                </a:lnTo>
                <a:lnTo>
                  <a:pt x="86269" y="1052568"/>
                </a:lnTo>
                <a:lnTo>
                  <a:pt x="88945" y="1050327"/>
                </a:lnTo>
                <a:lnTo>
                  <a:pt x="91682" y="1048833"/>
                </a:lnTo>
                <a:lnTo>
                  <a:pt x="97263" y="1047173"/>
                </a:lnTo>
                <a:lnTo>
                  <a:pt x="99132" y="1045777"/>
                </a:lnTo>
                <a:lnTo>
                  <a:pt x="100378" y="1043895"/>
                </a:lnTo>
                <a:lnTo>
                  <a:pt x="101209" y="1041687"/>
                </a:lnTo>
                <a:lnTo>
                  <a:pt x="106929" y="1034029"/>
                </a:lnTo>
                <a:lnTo>
                  <a:pt x="109386" y="1032253"/>
                </a:lnTo>
                <a:lnTo>
                  <a:pt x="117395" y="1028800"/>
                </a:lnTo>
                <a:lnTo>
                  <a:pt x="134324" y="1015122"/>
                </a:lnTo>
                <a:lnTo>
                  <a:pt x="140027" y="1013140"/>
                </a:lnTo>
                <a:lnTo>
                  <a:pt x="142882" y="1010707"/>
                </a:lnTo>
                <a:lnTo>
                  <a:pt x="171450" y="977374"/>
                </a:lnTo>
                <a:lnTo>
                  <a:pt x="186691" y="962991"/>
                </a:lnTo>
                <a:lnTo>
                  <a:pt x="196004" y="957269"/>
                </a:lnTo>
                <a:lnTo>
                  <a:pt x="206493" y="954090"/>
                </a:lnTo>
                <a:lnTo>
                  <a:pt x="211958" y="953242"/>
                </a:lnTo>
                <a:lnTo>
                  <a:pt x="220569" y="949760"/>
                </a:lnTo>
                <a:lnTo>
                  <a:pt x="250134" y="931440"/>
                </a:lnTo>
                <a:lnTo>
                  <a:pt x="284524" y="898443"/>
                </a:lnTo>
                <a:lnTo>
                  <a:pt x="297891" y="886059"/>
                </a:lnTo>
                <a:lnTo>
                  <a:pt x="322083" y="868700"/>
                </a:lnTo>
                <a:lnTo>
                  <a:pt x="340924" y="851537"/>
                </a:lnTo>
                <a:lnTo>
                  <a:pt x="387765" y="825817"/>
                </a:lnTo>
                <a:lnTo>
                  <a:pt x="435029" y="791527"/>
                </a:lnTo>
                <a:lnTo>
                  <a:pt x="448726" y="783907"/>
                </a:lnTo>
                <a:lnTo>
                  <a:pt x="459241" y="780273"/>
                </a:lnTo>
                <a:lnTo>
                  <a:pt x="478789" y="768314"/>
                </a:lnTo>
                <a:lnTo>
                  <a:pt x="486798" y="760255"/>
                </a:lnTo>
                <a:lnTo>
                  <a:pt x="490267" y="755439"/>
                </a:lnTo>
                <a:lnTo>
                  <a:pt x="499202" y="747548"/>
                </a:lnTo>
                <a:lnTo>
                  <a:pt x="515909" y="734721"/>
                </a:lnTo>
                <a:lnTo>
                  <a:pt x="520152" y="732701"/>
                </a:lnTo>
                <a:lnTo>
                  <a:pt x="529947" y="730457"/>
                </a:lnTo>
                <a:lnTo>
                  <a:pt x="540650" y="724380"/>
                </a:lnTo>
                <a:lnTo>
                  <a:pt x="584458" y="691589"/>
                </a:lnTo>
                <a:lnTo>
                  <a:pt x="597908" y="680099"/>
                </a:lnTo>
                <a:lnTo>
                  <a:pt x="644787" y="651510"/>
                </a:lnTo>
                <a:lnTo>
                  <a:pt x="658091" y="642937"/>
                </a:lnTo>
                <a:lnTo>
                  <a:pt x="692534" y="610434"/>
                </a:lnTo>
                <a:lnTo>
                  <a:pt x="700223" y="603726"/>
                </a:lnTo>
                <a:lnTo>
                  <a:pt x="724939" y="585857"/>
                </a:lnTo>
                <a:lnTo>
                  <a:pt x="735074" y="577235"/>
                </a:lnTo>
                <a:lnTo>
                  <a:pt x="759278" y="561024"/>
                </a:lnTo>
                <a:lnTo>
                  <a:pt x="765448" y="558906"/>
                </a:lnTo>
                <a:lnTo>
                  <a:pt x="773904" y="552885"/>
                </a:lnTo>
                <a:lnTo>
                  <a:pt x="783060" y="545764"/>
                </a:lnTo>
                <a:lnTo>
                  <a:pt x="796699" y="538653"/>
                </a:lnTo>
                <a:lnTo>
                  <a:pt x="808194" y="531076"/>
                </a:lnTo>
                <a:lnTo>
                  <a:pt x="821125" y="522798"/>
                </a:lnTo>
                <a:lnTo>
                  <a:pt x="851170" y="497201"/>
                </a:lnTo>
                <a:lnTo>
                  <a:pt x="860263" y="492441"/>
                </a:lnTo>
                <a:lnTo>
                  <a:pt x="870738" y="488808"/>
                </a:lnTo>
                <a:lnTo>
                  <a:pt x="879874" y="482123"/>
                </a:lnTo>
                <a:lnTo>
                  <a:pt x="889565" y="474109"/>
                </a:lnTo>
                <a:lnTo>
                  <a:pt x="913600" y="458132"/>
                </a:lnTo>
                <a:lnTo>
                  <a:pt x="922736" y="454512"/>
                </a:lnTo>
                <a:lnTo>
                  <a:pt x="934356" y="445239"/>
                </a:lnTo>
                <a:lnTo>
                  <a:pt x="941049" y="439819"/>
                </a:lnTo>
                <a:lnTo>
                  <a:pt x="961784" y="425736"/>
                </a:lnTo>
                <a:lnTo>
                  <a:pt x="975125" y="414331"/>
                </a:lnTo>
                <a:lnTo>
                  <a:pt x="999311" y="398144"/>
                </a:lnTo>
                <a:lnTo>
                  <a:pt x="1023091" y="387825"/>
                </a:lnTo>
                <a:lnTo>
                  <a:pt x="1039768" y="374227"/>
                </a:lnTo>
                <a:lnTo>
                  <a:pt x="1065839" y="348612"/>
                </a:lnTo>
                <a:lnTo>
                  <a:pt x="1068699" y="346708"/>
                </a:lnTo>
                <a:lnTo>
                  <a:pt x="1091742" y="336390"/>
                </a:lnTo>
                <a:lnTo>
                  <a:pt x="1136471" y="302888"/>
                </a:lnTo>
                <a:lnTo>
                  <a:pt x="1146569" y="294320"/>
                </a:lnTo>
                <a:lnTo>
                  <a:pt x="1167495" y="280034"/>
                </a:lnTo>
                <a:lnTo>
                  <a:pt x="1201784" y="246936"/>
                </a:lnTo>
                <a:lnTo>
                  <a:pt x="1215149" y="234550"/>
                </a:lnTo>
                <a:lnTo>
                  <a:pt x="1262007" y="205744"/>
                </a:lnTo>
                <a:lnTo>
                  <a:pt x="1275311" y="197168"/>
                </a:lnTo>
                <a:lnTo>
                  <a:pt x="1313552" y="163407"/>
                </a:lnTo>
                <a:lnTo>
                  <a:pt x="1347162" y="142906"/>
                </a:lnTo>
                <a:lnTo>
                  <a:pt x="1382122" y="111973"/>
                </a:lnTo>
                <a:lnTo>
                  <a:pt x="1420078" y="89555"/>
                </a:lnTo>
                <a:lnTo>
                  <a:pt x="1434330" y="85907"/>
                </a:lnTo>
                <a:lnTo>
                  <a:pt x="1441708" y="81678"/>
                </a:lnTo>
                <a:lnTo>
                  <a:pt x="1479368" y="55224"/>
                </a:lnTo>
                <a:lnTo>
                  <a:pt x="1485538" y="53119"/>
                </a:lnTo>
                <a:lnTo>
                  <a:pt x="1487563" y="51605"/>
                </a:lnTo>
                <a:lnTo>
                  <a:pt x="1488914" y="49643"/>
                </a:lnTo>
                <a:lnTo>
                  <a:pt x="1489815" y="47383"/>
                </a:lnTo>
                <a:lnTo>
                  <a:pt x="1492320" y="44923"/>
                </a:lnTo>
                <a:lnTo>
                  <a:pt x="1500184" y="39651"/>
                </a:lnTo>
                <a:lnTo>
                  <a:pt x="1507488" y="36672"/>
                </a:lnTo>
                <a:lnTo>
                  <a:pt x="1510770" y="35878"/>
                </a:lnTo>
                <a:lnTo>
                  <a:pt x="1516957" y="32456"/>
                </a:lnTo>
                <a:lnTo>
                  <a:pt x="1541056" y="11512"/>
                </a:lnTo>
                <a:lnTo>
                  <a:pt x="1551155" y="8687"/>
                </a:lnTo>
                <a:lnTo>
                  <a:pt x="1558963" y="8582"/>
                </a:lnTo>
                <a:lnTo>
                  <a:pt x="1559373" y="7626"/>
                </a:lnTo>
                <a:lnTo>
                  <a:pt x="1560196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4"/>
          <p:cNvSpPr/>
          <p:nvPr/>
        </p:nvSpPr>
        <p:spPr>
          <a:xfrm>
            <a:off x="6706552" y="2494597"/>
            <a:ext cx="51436" cy="1688783"/>
          </a:xfrm>
          <a:custGeom>
            <a:avLst/>
            <a:gdLst/>
            <a:ahLst/>
            <a:cxnLst/>
            <a:rect l="0" t="0" r="0" b="0"/>
            <a:pathLst>
              <a:path w="51436" h="1688783">
                <a:moveTo>
                  <a:pt x="51435" y="1688782"/>
                </a:moveTo>
                <a:lnTo>
                  <a:pt x="51435" y="1642955"/>
                </a:lnTo>
                <a:lnTo>
                  <a:pt x="50483" y="1640133"/>
                </a:lnTo>
                <a:lnTo>
                  <a:pt x="48896" y="1637300"/>
                </a:lnTo>
                <a:lnTo>
                  <a:pt x="46885" y="1634458"/>
                </a:lnTo>
                <a:lnTo>
                  <a:pt x="45544" y="1630659"/>
                </a:lnTo>
                <a:lnTo>
                  <a:pt x="44054" y="1621357"/>
                </a:lnTo>
                <a:lnTo>
                  <a:pt x="42872" y="1583086"/>
                </a:lnTo>
                <a:lnTo>
                  <a:pt x="41916" y="1580219"/>
                </a:lnTo>
                <a:lnTo>
                  <a:pt x="40327" y="1577354"/>
                </a:lnTo>
                <a:lnTo>
                  <a:pt x="38315" y="1574492"/>
                </a:lnTo>
                <a:lnTo>
                  <a:pt x="36973" y="1570679"/>
                </a:lnTo>
                <a:lnTo>
                  <a:pt x="35482" y="1561362"/>
                </a:lnTo>
                <a:lnTo>
                  <a:pt x="34294" y="1510561"/>
                </a:lnTo>
                <a:lnTo>
                  <a:pt x="34293" y="1507104"/>
                </a:lnTo>
                <a:lnTo>
                  <a:pt x="33339" y="1503846"/>
                </a:lnTo>
                <a:lnTo>
                  <a:pt x="31752" y="1500721"/>
                </a:lnTo>
                <a:lnTo>
                  <a:pt x="29740" y="1497686"/>
                </a:lnTo>
                <a:lnTo>
                  <a:pt x="28399" y="1493758"/>
                </a:lnTo>
                <a:lnTo>
                  <a:pt x="26909" y="1484312"/>
                </a:lnTo>
                <a:lnTo>
                  <a:pt x="25732" y="1433600"/>
                </a:lnTo>
                <a:lnTo>
                  <a:pt x="25717" y="1374071"/>
                </a:lnTo>
                <a:lnTo>
                  <a:pt x="24765" y="1369437"/>
                </a:lnTo>
                <a:lnTo>
                  <a:pt x="23178" y="1365396"/>
                </a:lnTo>
                <a:lnTo>
                  <a:pt x="21167" y="1361749"/>
                </a:lnTo>
                <a:lnTo>
                  <a:pt x="19826" y="1357413"/>
                </a:lnTo>
                <a:lnTo>
                  <a:pt x="18336" y="1347514"/>
                </a:lnTo>
                <a:lnTo>
                  <a:pt x="17176" y="1297273"/>
                </a:lnTo>
                <a:lnTo>
                  <a:pt x="17145" y="1116929"/>
                </a:lnTo>
                <a:lnTo>
                  <a:pt x="16193" y="1111332"/>
                </a:lnTo>
                <a:lnTo>
                  <a:pt x="14605" y="1105695"/>
                </a:lnTo>
                <a:lnTo>
                  <a:pt x="12595" y="1100033"/>
                </a:lnTo>
                <a:lnTo>
                  <a:pt x="11254" y="1095305"/>
                </a:lnTo>
                <a:lnTo>
                  <a:pt x="9764" y="1087512"/>
                </a:lnTo>
                <a:lnTo>
                  <a:pt x="8586" y="1036696"/>
                </a:lnTo>
                <a:lnTo>
                  <a:pt x="8573" y="961754"/>
                </a:lnTo>
                <a:lnTo>
                  <a:pt x="7621" y="956447"/>
                </a:lnTo>
                <a:lnTo>
                  <a:pt x="6033" y="951004"/>
                </a:lnTo>
                <a:lnTo>
                  <a:pt x="4022" y="945470"/>
                </a:lnTo>
                <a:lnTo>
                  <a:pt x="4586" y="940828"/>
                </a:lnTo>
                <a:lnTo>
                  <a:pt x="6867" y="936781"/>
                </a:lnTo>
                <a:lnTo>
                  <a:pt x="10293" y="933131"/>
                </a:lnTo>
                <a:lnTo>
                  <a:pt x="11625" y="928792"/>
                </a:lnTo>
                <a:lnTo>
                  <a:pt x="11560" y="923995"/>
                </a:lnTo>
                <a:lnTo>
                  <a:pt x="10564" y="918892"/>
                </a:lnTo>
                <a:lnTo>
                  <a:pt x="8966" y="897014"/>
                </a:lnTo>
                <a:lnTo>
                  <a:pt x="8579" y="846886"/>
                </a:lnTo>
                <a:lnTo>
                  <a:pt x="8573" y="607378"/>
                </a:lnTo>
                <a:lnTo>
                  <a:pt x="7621" y="603039"/>
                </a:lnTo>
                <a:lnTo>
                  <a:pt x="6033" y="598241"/>
                </a:lnTo>
                <a:lnTo>
                  <a:pt x="4022" y="593137"/>
                </a:lnTo>
                <a:lnTo>
                  <a:pt x="2681" y="588782"/>
                </a:lnTo>
                <a:lnTo>
                  <a:pt x="1192" y="581404"/>
                </a:lnTo>
                <a:lnTo>
                  <a:pt x="14" y="530915"/>
                </a:lnTo>
                <a:lnTo>
                  <a:pt x="0" y="375641"/>
                </a:lnTo>
                <a:lnTo>
                  <a:pt x="953" y="371395"/>
                </a:lnTo>
                <a:lnTo>
                  <a:pt x="2540" y="366659"/>
                </a:lnTo>
                <a:lnTo>
                  <a:pt x="4551" y="361597"/>
                </a:lnTo>
                <a:lnTo>
                  <a:pt x="5891" y="357270"/>
                </a:lnTo>
                <a:lnTo>
                  <a:pt x="7381" y="349922"/>
                </a:lnTo>
                <a:lnTo>
                  <a:pt x="8563" y="298486"/>
                </a:lnTo>
                <a:lnTo>
                  <a:pt x="8573" y="247051"/>
                </a:lnTo>
                <a:lnTo>
                  <a:pt x="9525" y="242806"/>
                </a:lnTo>
                <a:lnTo>
                  <a:pt x="11113" y="238071"/>
                </a:lnTo>
                <a:lnTo>
                  <a:pt x="13123" y="233009"/>
                </a:lnTo>
                <a:lnTo>
                  <a:pt x="14464" y="228682"/>
                </a:lnTo>
                <a:lnTo>
                  <a:pt x="15953" y="221334"/>
                </a:lnTo>
                <a:lnTo>
                  <a:pt x="17143" y="168949"/>
                </a:lnTo>
                <a:lnTo>
                  <a:pt x="17145" y="148649"/>
                </a:lnTo>
                <a:lnTo>
                  <a:pt x="18098" y="145772"/>
                </a:lnTo>
                <a:lnTo>
                  <a:pt x="19685" y="141949"/>
                </a:lnTo>
                <a:lnTo>
                  <a:pt x="21696" y="137495"/>
                </a:lnTo>
                <a:lnTo>
                  <a:pt x="23037" y="133573"/>
                </a:lnTo>
                <a:lnTo>
                  <a:pt x="24526" y="126676"/>
                </a:lnTo>
                <a:lnTo>
                  <a:pt x="25716" y="74296"/>
                </a:lnTo>
                <a:lnTo>
                  <a:pt x="25717" y="39643"/>
                </a:lnTo>
                <a:lnTo>
                  <a:pt x="26671" y="37858"/>
                </a:lnTo>
                <a:lnTo>
                  <a:pt x="28258" y="36669"/>
                </a:lnTo>
                <a:lnTo>
                  <a:pt x="30269" y="35876"/>
                </a:lnTo>
                <a:lnTo>
                  <a:pt x="31609" y="34395"/>
                </a:lnTo>
                <a:lnTo>
                  <a:pt x="32503" y="32455"/>
                </a:lnTo>
                <a:lnTo>
                  <a:pt x="33937" y="27048"/>
                </a:lnTo>
                <a:lnTo>
                  <a:pt x="34280" y="12982"/>
                </a:lnTo>
                <a:lnTo>
                  <a:pt x="33331" y="11512"/>
                </a:lnTo>
                <a:lnTo>
                  <a:pt x="31746" y="10532"/>
                </a:lnTo>
                <a:lnTo>
                  <a:pt x="25748" y="8583"/>
                </a:lnTo>
                <a:lnTo>
                  <a:pt x="33101" y="8574"/>
                </a:lnTo>
                <a:lnTo>
                  <a:pt x="33497" y="7621"/>
                </a:lnTo>
                <a:lnTo>
                  <a:pt x="33938" y="4022"/>
                </a:lnTo>
                <a:lnTo>
                  <a:pt x="33103" y="2681"/>
                </a:lnTo>
                <a:lnTo>
                  <a:pt x="31594" y="1788"/>
                </a:lnTo>
                <a:lnTo>
                  <a:pt x="25738" y="6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5"/>
          <p:cNvSpPr/>
          <p:nvPr/>
        </p:nvSpPr>
        <p:spPr>
          <a:xfrm>
            <a:off x="6355185" y="2837497"/>
            <a:ext cx="111337" cy="161653"/>
          </a:xfrm>
          <a:custGeom>
            <a:avLst/>
            <a:gdLst/>
            <a:ahLst/>
            <a:cxnLst/>
            <a:rect l="0" t="0" r="0" b="0"/>
            <a:pathLst>
              <a:path w="111337" h="161653">
                <a:moveTo>
                  <a:pt x="51330" y="0"/>
                </a:moveTo>
                <a:lnTo>
                  <a:pt x="43948" y="7381"/>
                </a:lnTo>
                <a:lnTo>
                  <a:pt x="40747" y="8043"/>
                </a:lnTo>
                <a:lnTo>
                  <a:pt x="38559" y="8220"/>
                </a:lnTo>
                <a:lnTo>
                  <a:pt x="36149" y="9290"/>
                </a:lnTo>
                <a:lnTo>
                  <a:pt x="33589" y="10956"/>
                </a:lnTo>
                <a:lnTo>
                  <a:pt x="30930" y="13019"/>
                </a:lnTo>
                <a:lnTo>
                  <a:pt x="29157" y="15347"/>
                </a:lnTo>
                <a:lnTo>
                  <a:pt x="27975" y="17851"/>
                </a:lnTo>
                <a:lnTo>
                  <a:pt x="27188" y="20473"/>
                </a:lnTo>
                <a:lnTo>
                  <a:pt x="25710" y="23174"/>
                </a:lnTo>
                <a:lnTo>
                  <a:pt x="23772" y="25927"/>
                </a:lnTo>
                <a:lnTo>
                  <a:pt x="21528" y="28715"/>
                </a:lnTo>
                <a:lnTo>
                  <a:pt x="20032" y="31526"/>
                </a:lnTo>
                <a:lnTo>
                  <a:pt x="19035" y="34352"/>
                </a:lnTo>
                <a:lnTo>
                  <a:pt x="18370" y="37189"/>
                </a:lnTo>
                <a:lnTo>
                  <a:pt x="16974" y="40033"/>
                </a:lnTo>
                <a:lnTo>
                  <a:pt x="15091" y="42881"/>
                </a:lnTo>
                <a:lnTo>
                  <a:pt x="12883" y="45733"/>
                </a:lnTo>
                <a:lnTo>
                  <a:pt x="11411" y="48586"/>
                </a:lnTo>
                <a:lnTo>
                  <a:pt x="10429" y="51441"/>
                </a:lnTo>
                <a:lnTo>
                  <a:pt x="9776" y="54296"/>
                </a:lnTo>
                <a:lnTo>
                  <a:pt x="9339" y="57153"/>
                </a:lnTo>
                <a:lnTo>
                  <a:pt x="9049" y="60009"/>
                </a:lnTo>
                <a:lnTo>
                  <a:pt x="8855" y="62866"/>
                </a:lnTo>
                <a:lnTo>
                  <a:pt x="8726" y="65723"/>
                </a:lnTo>
                <a:lnTo>
                  <a:pt x="8581" y="71438"/>
                </a:lnTo>
                <a:lnTo>
                  <a:pt x="7591" y="74295"/>
                </a:lnTo>
                <a:lnTo>
                  <a:pt x="5978" y="77153"/>
                </a:lnTo>
                <a:lnTo>
                  <a:pt x="3950" y="80010"/>
                </a:lnTo>
                <a:lnTo>
                  <a:pt x="2599" y="82868"/>
                </a:lnTo>
                <a:lnTo>
                  <a:pt x="1697" y="85725"/>
                </a:lnTo>
                <a:lnTo>
                  <a:pt x="1096" y="88583"/>
                </a:lnTo>
                <a:lnTo>
                  <a:pt x="696" y="91440"/>
                </a:lnTo>
                <a:lnTo>
                  <a:pt x="429" y="94298"/>
                </a:lnTo>
                <a:lnTo>
                  <a:pt x="0" y="101177"/>
                </a:lnTo>
                <a:lnTo>
                  <a:pt x="2482" y="104657"/>
                </a:lnTo>
                <a:lnTo>
                  <a:pt x="4476" y="106919"/>
                </a:lnTo>
                <a:lnTo>
                  <a:pt x="5807" y="109379"/>
                </a:lnTo>
                <a:lnTo>
                  <a:pt x="6694" y="111972"/>
                </a:lnTo>
                <a:lnTo>
                  <a:pt x="7285" y="114653"/>
                </a:lnTo>
                <a:lnTo>
                  <a:pt x="7679" y="117393"/>
                </a:lnTo>
                <a:lnTo>
                  <a:pt x="7942" y="120172"/>
                </a:lnTo>
                <a:lnTo>
                  <a:pt x="8363" y="126925"/>
                </a:lnTo>
                <a:lnTo>
                  <a:pt x="10961" y="130389"/>
                </a:lnTo>
                <a:lnTo>
                  <a:pt x="12987" y="132646"/>
                </a:lnTo>
                <a:lnTo>
                  <a:pt x="14338" y="135103"/>
                </a:lnTo>
                <a:lnTo>
                  <a:pt x="15238" y="137694"/>
                </a:lnTo>
                <a:lnTo>
                  <a:pt x="16684" y="144145"/>
                </a:lnTo>
                <a:lnTo>
                  <a:pt x="17755" y="144674"/>
                </a:lnTo>
                <a:lnTo>
                  <a:pt x="19422" y="145027"/>
                </a:lnTo>
                <a:lnTo>
                  <a:pt x="21485" y="145262"/>
                </a:lnTo>
                <a:lnTo>
                  <a:pt x="23813" y="146371"/>
                </a:lnTo>
                <a:lnTo>
                  <a:pt x="26318" y="148063"/>
                </a:lnTo>
                <a:lnTo>
                  <a:pt x="32631" y="153072"/>
                </a:lnTo>
                <a:lnTo>
                  <a:pt x="35054" y="153483"/>
                </a:lnTo>
                <a:lnTo>
                  <a:pt x="38574" y="153757"/>
                </a:lnTo>
                <a:lnTo>
                  <a:pt x="46613" y="154062"/>
                </a:lnTo>
                <a:lnTo>
                  <a:pt x="57964" y="154273"/>
                </a:lnTo>
                <a:lnTo>
                  <a:pt x="67112" y="154302"/>
                </a:lnTo>
                <a:lnTo>
                  <a:pt x="70409" y="151764"/>
                </a:lnTo>
                <a:lnTo>
                  <a:pt x="72622" y="149753"/>
                </a:lnTo>
                <a:lnTo>
                  <a:pt x="75050" y="148413"/>
                </a:lnTo>
                <a:lnTo>
                  <a:pt x="77620" y="147520"/>
                </a:lnTo>
                <a:lnTo>
                  <a:pt x="80287" y="146924"/>
                </a:lnTo>
                <a:lnTo>
                  <a:pt x="83017" y="146527"/>
                </a:lnTo>
                <a:lnTo>
                  <a:pt x="85790" y="146262"/>
                </a:lnTo>
                <a:lnTo>
                  <a:pt x="88591" y="146086"/>
                </a:lnTo>
                <a:lnTo>
                  <a:pt x="91410" y="145015"/>
                </a:lnTo>
                <a:lnTo>
                  <a:pt x="94242" y="143350"/>
                </a:lnTo>
                <a:lnTo>
                  <a:pt x="97083" y="141286"/>
                </a:lnTo>
                <a:lnTo>
                  <a:pt x="98977" y="138958"/>
                </a:lnTo>
                <a:lnTo>
                  <a:pt x="100239" y="136454"/>
                </a:lnTo>
                <a:lnTo>
                  <a:pt x="102266" y="130142"/>
                </a:lnTo>
                <a:lnTo>
                  <a:pt x="105083" y="126738"/>
                </a:lnTo>
                <a:lnTo>
                  <a:pt x="107168" y="124497"/>
                </a:lnTo>
                <a:lnTo>
                  <a:pt x="108558" y="122051"/>
                </a:lnTo>
                <a:lnTo>
                  <a:pt x="109484" y="119467"/>
                </a:lnTo>
                <a:lnTo>
                  <a:pt x="110102" y="116792"/>
                </a:lnTo>
                <a:lnTo>
                  <a:pt x="110514" y="114057"/>
                </a:lnTo>
                <a:lnTo>
                  <a:pt x="110788" y="111280"/>
                </a:lnTo>
                <a:lnTo>
                  <a:pt x="111229" y="104531"/>
                </a:lnTo>
                <a:lnTo>
                  <a:pt x="111289" y="101068"/>
                </a:lnTo>
                <a:lnTo>
                  <a:pt x="111336" y="87034"/>
                </a:lnTo>
                <a:lnTo>
                  <a:pt x="110384" y="86598"/>
                </a:lnTo>
                <a:lnTo>
                  <a:pt x="108797" y="86307"/>
                </a:lnTo>
                <a:lnTo>
                  <a:pt x="103118" y="85759"/>
                </a:lnTo>
                <a:lnTo>
                  <a:pt x="87174" y="85726"/>
                </a:lnTo>
                <a:lnTo>
                  <a:pt x="83770" y="88266"/>
                </a:lnTo>
                <a:lnTo>
                  <a:pt x="81529" y="90276"/>
                </a:lnTo>
                <a:lnTo>
                  <a:pt x="79083" y="91617"/>
                </a:lnTo>
                <a:lnTo>
                  <a:pt x="76499" y="92510"/>
                </a:lnTo>
                <a:lnTo>
                  <a:pt x="73824" y="93106"/>
                </a:lnTo>
                <a:lnTo>
                  <a:pt x="72041" y="94456"/>
                </a:lnTo>
                <a:lnTo>
                  <a:pt x="70852" y="96308"/>
                </a:lnTo>
                <a:lnTo>
                  <a:pt x="70060" y="98495"/>
                </a:lnTo>
                <a:lnTo>
                  <a:pt x="68579" y="99954"/>
                </a:lnTo>
                <a:lnTo>
                  <a:pt x="66639" y="100926"/>
                </a:lnTo>
                <a:lnTo>
                  <a:pt x="64393" y="101574"/>
                </a:lnTo>
                <a:lnTo>
                  <a:pt x="62896" y="102958"/>
                </a:lnTo>
                <a:lnTo>
                  <a:pt x="61898" y="104834"/>
                </a:lnTo>
                <a:lnTo>
                  <a:pt x="60790" y="109458"/>
                </a:lnTo>
                <a:lnTo>
                  <a:pt x="60494" y="112024"/>
                </a:lnTo>
                <a:lnTo>
                  <a:pt x="60297" y="114688"/>
                </a:lnTo>
                <a:lnTo>
                  <a:pt x="59213" y="117416"/>
                </a:lnTo>
                <a:lnTo>
                  <a:pt x="57537" y="120187"/>
                </a:lnTo>
                <a:lnTo>
                  <a:pt x="55468" y="122987"/>
                </a:lnTo>
                <a:lnTo>
                  <a:pt x="54088" y="125807"/>
                </a:lnTo>
                <a:lnTo>
                  <a:pt x="53169" y="128639"/>
                </a:lnTo>
                <a:lnTo>
                  <a:pt x="51693" y="135477"/>
                </a:lnTo>
                <a:lnTo>
                  <a:pt x="51491" y="138952"/>
                </a:lnTo>
                <a:lnTo>
                  <a:pt x="51361" y="144393"/>
                </a:lnTo>
                <a:lnTo>
                  <a:pt x="51332" y="152996"/>
                </a:lnTo>
                <a:lnTo>
                  <a:pt x="52284" y="153432"/>
                </a:lnTo>
                <a:lnTo>
                  <a:pt x="53871" y="153723"/>
                </a:lnTo>
                <a:lnTo>
                  <a:pt x="55881" y="153917"/>
                </a:lnTo>
                <a:lnTo>
                  <a:pt x="57222" y="154999"/>
                </a:lnTo>
                <a:lnTo>
                  <a:pt x="58115" y="156673"/>
                </a:lnTo>
                <a:lnTo>
                  <a:pt x="59549" y="161652"/>
                </a:lnTo>
                <a:lnTo>
                  <a:pt x="60619" y="161108"/>
                </a:lnTo>
                <a:lnTo>
                  <a:pt x="62285" y="159793"/>
                </a:lnTo>
                <a:lnTo>
                  <a:pt x="68112" y="154626"/>
                </a:lnTo>
                <a:lnTo>
                  <a:pt x="70854" y="154448"/>
                </a:lnTo>
                <a:lnTo>
                  <a:pt x="77047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6"/>
          <p:cNvSpPr/>
          <p:nvPr/>
        </p:nvSpPr>
        <p:spPr>
          <a:xfrm>
            <a:off x="6475095" y="2794635"/>
            <a:ext cx="111441" cy="120015"/>
          </a:xfrm>
          <a:custGeom>
            <a:avLst/>
            <a:gdLst/>
            <a:ahLst/>
            <a:cxnLst/>
            <a:rect l="0" t="0" r="0" b="0"/>
            <a:pathLst>
              <a:path w="111441" h="120015">
                <a:moveTo>
                  <a:pt x="25717" y="8572"/>
                </a:moveTo>
                <a:lnTo>
                  <a:pt x="18336" y="15953"/>
                </a:lnTo>
                <a:lnTo>
                  <a:pt x="17674" y="19155"/>
                </a:lnTo>
                <a:lnTo>
                  <a:pt x="17498" y="21342"/>
                </a:lnTo>
                <a:lnTo>
                  <a:pt x="16428" y="23753"/>
                </a:lnTo>
                <a:lnTo>
                  <a:pt x="14762" y="26313"/>
                </a:lnTo>
                <a:lnTo>
                  <a:pt x="9795" y="32714"/>
                </a:lnTo>
                <a:lnTo>
                  <a:pt x="9116" y="36130"/>
                </a:lnTo>
                <a:lnTo>
                  <a:pt x="8934" y="38374"/>
                </a:lnTo>
                <a:lnTo>
                  <a:pt x="7861" y="40822"/>
                </a:lnTo>
                <a:lnTo>
                  <a:pt x="6193" y="43407"/>
                </a:lnTo>
                <a:lnTo>
                  <a:pt x="4129" y="46083"/>
                </a:lnTo>
                <a:lnTo>
                  <a:pt x="2752" y="48819"/>
                </a:lnTo>
                <a:lnTo>
                  <a:pt x="1835" y="51596"/>
                </a:lnTo>
                <a:lnTo>
                  <a:pt x="1223" y="54400"/>
                </a:lnTo>
                <a:lnTo>
                  <a:pt x="815" y="57221"/>
                </a:lnTo>
                <a:lnTo>
                  <a:pt x="543" y="60055"/>
                </a:lnTo>
                <a:lnTo>
                  <a:pt x="107" y="66896"/>
                </a:lnTo>
                <a:lnTo>
                  <a:pt x="47" y="70371"/>
                </a:lnTo>
                <a:lnTo>
                  <a:pt x="2" y="88687"/>
                </a:lnTo>
                <a:lnTo>
                  <a:pt x="954" y="91510"/>
                </a:lnTo>
                <a:lnTo>
                  <a:pt x="2541" y="94344"/>
                </a:lnTo>
                <a:lnTo>
                  <a:pt x="4551" y="97186"/>
                </a:lnTo>
                <a:lnTo>
                  <a:pt x="5891" y="100033"/>
                </a:lnTo>
                <a:lnTo>
                  <a:pt x="6785" y="102883"/>
                </a:lnTo>
                <a:lnTo>
                  <a:pt x="7381" y="105736"/>
                </a:lnTo>
                <a:lnTo>
                  <a:pt x="8730" y="107638"/>
                </a:lnTo>
                <a:lnTo>
                  <a:pt x="10583" y="108906"/>
                </a:lnTo>
                <a:lnTo>
                  <a:pt x="15849" y="110941"/>
                </a:lnTo>
                <a:lnTo>
                  <a:pt x="19109" y="113759"/>
                </a:lnTo>
                <a:lnTo>
                  <a:pt x="24412" y="118779"/>
                </a:lnTo>
                <a:lnTo>
                  <a:pt x="27677" y="119466"/>
                </a:lnTo>
                <a:lnTo>
                  <a:pt x="29881" y="119649"/>
                </a:lnTo>
                <a:lnTo>
                  <a:pt x="32303" y="119771"/>
                </a:lnTo>
                <a:lnTo>
                  <a:pt x="37535" y="119906"/>
                </a:lnTo>
                <a:lnTo>
                  <a:pt x="66991" y="120014"/>
                </a:lnTo>
                <a:lnTo>
                  <a:pt x="70414" y="117475"/>
                </a:lnTo>
                <a:lnTo>
                  <a:pt x="75821" y="112634"/>
                </a:lnTo>
                <a:lnTo>
                  <a:pt x="81308" y="107244"/>
                </a:lnTo>
                <a:lnTo>
                  <a:pt x="97269" y="91322"/>
                </a:lnTo>
                <a:lnTo>
                  <a:pt x="99136" y="88504"/>
                </a:lnTo>
                <a:lnTo>
                  <a:pt x="100381" y="85672"/>
                </a:lnTo>
                <a:lnTo>
                  <a:pt x="101210" y="82832"/>
                </a:lnTo>
                <a:lnTo>
                  <a:pt x="101764" y="79986"/>
                </a:lnTo>
                <a:lnTo>
                  <a:pt x="102132" y="77137"/>
                </a:lnTo>
                <a:lnTo>
                  <a:pt x="102377" y="74284"/>
                </a:lnTo>
                <a:lnTo>
                  <a:pt x="103494" y="71430"/>
                </a:lnTo>
                <a:lnTo>
                  <a:pt x="105191" y="68575"/>
                </a:lnTo>
                <a:lnTo>
                  <a:pt x="107275" y="65719"/>
                </a:lnTo>
                <a:lnTo>
                  <a:pt x="108664" y="62863"/>
                </a:lnTo>
                <a:lnTo>
                  <a:pt x="109590" y="60006"/>
                </a:lnTo>
                <a:lnTo>
                  <a:pt x="110207" y="57149"/>
                </a:lnTo>
                <a:lnTo>
                  <a:pt x="110619" y="54291"/>
                </a:lnTo>
                <a:lnTo>
                  <a:pt x="110893" y="51434"/>
                </a:lnTo>
                <a:lnTo>
                  <a:pt x="111076" y="48577"/>
                </a:lnTo>
                <a:lnTo>
                  <a:pt x="111198" y="45719"/>
                </a:lnTo>
                <a:lnTo>
                  <a:pt x="111333" y="40004"/>
                </a:lnTo>
                <a:lnTo>
                  <a:pt x="111440" y="18838"/>
                </a:lnTo>
                <a:lnTo>
                  <a:pt x="108901" y="15357"/>
                </a:lnTo>
                <a:lnTo>
                  <a:pt x="106890" y="13096"/>
                </a:lnTo>
                <a:lnTo>
                  <a:pt x="104597" y="11588"/>
                </a:lnTo>
                <a:lnTo>
                  <a:pt x="102116" y="10583"/>
                </a:lnTo>
                <a:lnTo>
                  <a:pt x="99510" y="9912"/>
                </a:lnTo>
                <a:lnTo>
                  <a:pt x="96820" y="8513"/>
                </a:lnTo>
                <a:lnTo>
                  <a:pt x="94074" y="6628"/>
                </a:lnTo>
                <a:lnTo>
                  <a:pt x="91291" y="4418"/>
                </a:lnTo>
                <a:lnTo>
                  <a:pt x="88483" y="2945"/>
                </a:lnTo>
                <a:lnTo>
                  <a:pt x="85658" y="1964"/>
                </a:lnTo>
                <a:lnTo>
                  <a:pt x="82824" y="1309"/>
                </a:lnTo>
                <a:lnTo>
                  <a:pt x="79980" y="872"/>
                </a:lnTo>
                <a:lnTo>
                  <a:pt x="77132" y="581"/>
                </a:lnTo>
                <a:lnTo>
                  <a:pt x="74281" y="387"/>
                </a:lnTo>
                <a:lnTo>
                  <a:pt x="71428" y="258"/>
                </a:lnTo>
                <a:lnTo>
                  <a:pt x="65718" y="11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7"/>
          <p:cNvSpPr/>
          <p:nvPr/>
        </p:nvSpPr>
        <p:spPr>
          <a:xfrm>
            <a:off x="5815012" y="4106227"/>
            <a:ext cx="34281" cy="42500"/>
          </a:xfrm>
          <a:custGeom>
            <a:avLst/>
            <a:gdLst/>
            <a:ahLst/>
            <a:cxnLst/>
            <a:rect l="0" t="0" r="0" b="0"/>
            <a:pathLst>
              <a:path w="34281" h="42500">
                <a:moveTo>
                  <a:pt x="8572" y="0"/>
                </a:moveTo>
                <a:lnTo>
                  <a:pt x="13124" y="0"/>
                </a:lnTo>
                <a:lnTo>
                  <a:pt x="14464" y="952"/>
                </a:lnTo>
                <a:lnTo>
                  <a:pt x="15358" y="2540"/>
                </a:lnTo>
                <a:lnTo>
                  <a:pt x="15954" y="4551"/>
                </a:lnTo>
                <a:lnTo>
                  <a:pt x="16351" y="6844"/>
                </a:lnTo>
                <a:lnTo>
                  <a:pt x="16616" y="9325"/>
                </a:lnTo>
                <a:lnTo>
                  <a:pt x="16792" y="11932"/>
                </a:lnTo>
                <a:lnTo>
                  <a:pt x="16909" y="14622"/>
                </a:lnTo>
                <a:lnTo>
                  <a:pt x="17114" y="24068"/>
                </a:lnTo>
                <a:lnTo>
                  <a:pt x="17144" y="33894"/>
                </a:lnTo>
                <a:lnTo>
                  <a:pt x="16192" y="34979"/>
                </a:lnTo>
                <a:lnTo>
                  <a:pt x="8926" y="42499"/>
                </a:lnTo>
                <a:lnTo>
                  <a:pt x="7856" y="41668"/>
                </a:lnTo>
                <a:lnTo>
                  <a:pt x="6190" y="40161"/>
                </a:lnTo>
                <a:lnTo>
                  <a:pt x="107" y="34392"/>
                </a:lnTo>
                <a:lnTo>
                  <a:pt x="72" y="33405"/>
                </a:lnTo>
                <a:lnTo>
                  <a:pt x="3" y="18692"/>
                </a:lnTo>
                <a:lnTo>
                  <a:pt x="0" y="5349"/>
                </a:lnTo>
                <a:lnTo>
                  <a:pt x="953" y="3566"/>
                </a:lnTo>
                <a:lnTo>
                  <a:pt x="2540" y="2378"/>
                </a:lnTo>
                <a:lnTo>
                  <a:pt x="7381" y="470"/>
                </a:lnTo>
                <a:lnTo>
                  <a:pt x="8730" y="313"/>
                </a:lnTo>
                <a:lnTo>
                  <a:pt x="10583" y="209"/>
                </a:lnTo>
                <a:lnTo>
                  <a:pt x="15849" y="41"/>
                </a:lnTo>
                <a:lnTo>
                  <a:pt x="32984" y="0"/>
                </a:lnTo>
                <a:lnTo>
                  <a:pt x="33419" y="953"/>
                </a:lnTo>
                <a:lnTo>
                  <a:pt x="33710" y="2540"/>
                </a:lnTo>
                <a:lnTo>
                  <a:pt x="34175" y="7381"/>
                </a:lnTo>
                <a:lnTo>
                  <a:pt x="34213" y="8731"/>
                </a:lnTo>
                <a:lnTo>
                  <a:pt x="34280" y="15849"/>
                </a:lnTo>
                <a:lnTo>
                  <a:pt x="33331" y="16281"/>
                </a:lnTo>
                <a:lnTo>
                  <a:pt x="31746" y="16569"/>
                </a:lnTo>
                <a:lnTo>
                  <a:pt x="26070" y="17112"/>
                </a:lnTo>
                <a:lnTo>
                  <a:pt x="21271" y="17135"/>
                </a:lnTo>
                <a:lnTo>
                  <a:pt x="19896" y="16186"/>
                </a:lnTo>
                <a:lnTo>
                  <a:pt x="18979" y="14601"/>
                </a:lnTo>
                <a:lnTo>
                  <a:pt x="18368" y="12591"/>
                </a:lnTo>
                <a:lnTo>
                  <a:pt x="17007" y="11252"/>
                </a:lnTo>
                <a:lnTo>
                  <a:pt x="15148" y="10358"/>
                </a:lnTo>
                <a:lnTo>
                  <a:pt x="12957" y="9763"/>
                </a:lnTo>
                <a:lnTo>
                  <a:pt x="11495" y="8414"/>
                </a:lnTo>
                <a:lnTo>
                  <a:pt x="10521" y="6562"/>
                </a:lnTo>
                <a:lnTo>
                  <a:pt x="8687" y="384"/>
                </a:lnTo>
                <a:lnTo>
                  <a:pt x="9601" y="256"/>
                </a:lnTo>
                <a:lnTo>
                  <a:pt x="11164" y="171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8"/>
          <p:cNvSpPr/>
          <p:nvPr/>
        </p:nvSpPr>
        <p:spPr>
          <a:xfrm>
            <a:off x="5257800" y="3574732"/>
            <a:ext cx="565785" cy="548641"/>
          </a:xfrm>
          <a:custGeom>
            <a:avLst/>
            <a:gdLst/>
            <a:ahLst/>
            <a:cxnLst/>
            <a:rect l="0" t="0" r="0" b="0"/>
            <a:pathLst>
              <a:path w="565785" h="548641">
                <a:moveTo>
                  <a:pt x="565784" y="548640"/>
                </a:moveTo>
                <a:lnTo>
                  <a:pt x="565784" y="544089"/>
                </a:lnTo>
                <a:lnTo>
                  <a:pt x="564832" y="542749"/>
                </a:lnTo>
                <a:lnTo>
                  <a:pt x="563245" y="541855"/>
                </a:lnTo>
                <a:lnTo>
                  <a:pt x="561234" y="541259"/>
                </a:lnTo>
                <a:lnTo>
                  <a:pt x="559893" y="539909"/>
                </a:lnTo>
                <a:lnTo>
                  <a:pt x="558999" y="538057"/>
                </a:lnTo>
                <a:lnTo>
                  <a:pt x="558403" y="535870"/>
                </a:lnTo>
                <a:lnTo>
                  <a:pt x="555202" y="530899"/>
                </a:lnTo>
                <a:lnTo>
                  <a:pt x="543612" y="517129"/>
                </a:lnTo>
                <a:lnTo>
                  <a:pt x="538227" y="503222"/>
                </a:lnTo>
                <a:lnTo>
                  <a:pt x="535983" y="498359"/>
                </a:lnTo>
                <a:lnTo>
                  <a:pt x="532582" y="494164"/>
                </a:lnTo>
                <a:lnTo>
                  <a:pt x="520598" y="483710"/>
                </a:lnTo>
                <a:lnTo>
                  <a:pt x="518516" y="480589"/>
                </a:lnTo>
                <a:lnTo>
                  <a:pt x="515248" y="474580"/>
                </a:lnTo>
                <a:lnTo>
                  <a:pt x="505390" y="460422"/>
                </a:lnTo>
                <a:lnTo>
                  <a:pt x="502662" y="455538"/>
                </a:lnTo>
                <a:lnTo>
                  <a:pt x="494550" y="447571"/>
                </a:lnTo>
                <a:lnTo>
                  <a:pt x="489720" y="444114"/>
                </a:lnTo>
                <a:lnTo>
                  <a:pt x="481813" y="435191"/>
                </a:lnTo>
                <a:lnTo>
                  <a:pt x="476076" y="425828"/>
                </a:lnTo>
                <a:lnTo>
                  <a:pt x="473526" y="418492"/>
                </a:lnTo>
                <a:lnTo>
                  <a:pt x="470942" y="415202"/>
                </a:lnTo>
                <a:lnTo>
                  <a:pt x="452353" y="400164"/>
                </a:lnTo>
                <a:lnTo>
                  <a:pt x="438618" y="386960"/>
                </a:lnTo>
                <a:lnTo>
                  <a:pt x="348977" y="297543"/>
                </a:lnTo>
                <a:lnTo>
                  <a:pt x="331365" y="284869"/>
                </a:lnTo>
                <a:lnTo>
                  <a:pt x="319903" y="271307"/>
                </a:lnTo>
                <a:lnTo>
                  <a:pt x="305818" y="259881"/>
                </a:lnTo>
                <a:lnTo>
                  <a:pt x="292042" y="241976"/>
                </a:lnTo>
                <a:lnTo>
                  <a:pt x="288992" y="238470"/>
                </a:lnTo>
                <a:lnTo>
                  <a:pt x="271362" y="225046"/>
                </a:lnTo>
                <a:lnTo>
                  <a:pt x="259896" y="211355"/>
                </a:lnTo>
                <a:lnTo>
                  <a:pt x="244858" y="200842"/>
                </a:lnTo>
                <a:lnTo>
                  <a:pt x="229289" y="191695"/>
                </a:lnTo>
                <a:lnTo>
                  <a:pt x="212473" y="180070"/>
                </a:lnTo>
                <a:lnTo>
                  <a:pt x="207371" y="177197"/>
                </a:lnTo>
                <a:lnTo>
                  <a:pt x="199162" y="168924"/>
                </a:lnTo>
                <a:lnTo>
                  <a:pt x="186131" y="152642"/>
                </a:lnTo>
                <a:lnTo>
                  <a:pt x="171501" y="137317"/>
                </a:lnTo>
                <a:lnTo>
                  <a:pt x="151450" y="117167"/>
                </a:lnTo>
                <a:lnTo>
                  <a:pt x="130375" y="102871"/>
                </a:lnTo>
                <a:lnTo>
                  <a:pt x="114535" y="88583"/>
                </a:lnTo>
                <a:lnTo>
                  <a:pt x="108689" y="82868"/>
                </a:lnTo>
                <a:lnTo>
                  <a:pt x="106749" y="80010"/>
                </a:lnTo>
                <a:lnTo>
                  <a:pt x="104594" y="74295"/>
                </a:lnTo>
                <a:lnTo>
                  <a:pt x="102115" y="72390"/>
                </a:lnTo>
                <a:lnTo>
                  <a:pt x="98556" y="71120"/>
                </a:lnTo>
                <a:lnTo>
                  <a:pt x="94279" y="70273"/>
                </a:lnTo>
                <a:lnTo>
                  <a:pt x="91427" y="68756"/>
                </a:lnTo>
                <a:lnTo>
                  <a:pt x="89526" y="66793"/>
                </a:lnTo>
                <a:lnTo>
                  <a:pt x="86462" y="62071"/>
                </a:lnTo>
                <a:lnTo>
                  <a:pt x="73020" y="47355"/>
                </a:lnTo>
                <a:lnTo>
                  <a:pt x="70587" y="45857"/>
                </a:lnTo>
                <a:lnTo>
                  <a:pt x="62613" y="42797"/>
                </a:lnTo>
                <a:lnTo>
                  <a:pt x="53095" y="35599"/>
                </a:lnTo>
                <a:lnTo>
                  <a:pt x="35878" y="18724"/>
                </a:lnTo>
                <a:lnTo>
                  <a:pt x="30209" y="13062"/>
                </a:lnTo>
                <a:lnTo>
                  <a:pt x="27759" y="11566"/>
                </a:lnTo>
                <a:lnTo>
                  <a:pt x="19761" y="8507"/>
                </a:lnTo>
                <a:lnTo>
                  <a:pt x="9064" y="388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9"/>
          <p:cNvSpPr/>
          <p:nvPr/>
        </p:nvSpPr>
        <p:spPr>
          <a:xfrm>
            <a:off x="5823584" y="3994785"/>
            <a:ext cx="917259" cy="145733"/>
          </a:xfrm>
          <a:custGeom>
            <a:avLst/>
            <a:gdLst/>
            <a:ahLst/>
            <a:cxnLst/>
            <a:rect l="0" t="0" r="0" b="0"/>
            <a:pathLst>
              <a:path w="917259" h="145733">
                <a:moveTo>
                  <a:pt x="0" y="145732"/>
                </a:moveTo>
                <a:lnTo>
                  <a:pt x="101602" y="145732"/>
                </a:lnTo>
                <a:lnTo>
                  <a:pt x="105835" y="144780"/>
                </a:lnTo>
                <a:lnTo>
                  <a:pt x="116343" y="139841"/>
                </a:lnTo>
                <a:lnTo>
                  <a:pt x="122511" y="138351"/>
                </a:lnTo>
                <a:lnTo>
                  <a:pt x="140123" y="136443"/>
                </a:lnTo>
                <a:lnTo>
                  <a:pt x="147367" y="132713"/>
                </a:lnTo>
                <a:lnTo>
                  <a:pt x="156302" y="130421"/>
                </a:lnTo>
                <a:lnTo>
                  <a:pt x="183143" y="127876"/>
                </a:lnTo>
                <a:lnTo>
                  <a:pt x="194427" y="124144"/>
                </a:lnTo>
                <a:lnTo>
                  <a:pt x="211490" y="121238"/>
                </a:lnTo>
                <a:lnTo>
                  <a:pt x="224060" y="120377"/>
                </a:lnTo>
                <a:lnTo>
                  <a:pt x="233250" y="117636"/>
                </a:lnTo>
                <a:lnTo>
                  <a:pt x="243685" y="114195"/>
                </a:lnTo>
                <a:lnTo>
                  <a:pt x="260269" y="111305"/>
                </a:lnTo>
                <a:lnTo>
                  <a:pt x="271568" y="107254"/>
                </a:lnTo>
                <a:lnTo>
                  <a:pt x="302592" y="100907"/>
                </a:lnTo>
                <a:lnTo>
                  <a:pt x="316413" y="97235"/>
                </a:lnTo>
                <a:lnTo>
                  <a:pt x="331454" y="95168"/>
                </a:lnTo>
                <a:lnTo>
                  <a:pt x="352209" y="93603"/>
                </a:lnTo>
                <a:lnTo>
                  <a:pt x="364818" y="89861"/>
                </a:lnTo>
                <a:lnTo>
                  <a:pt x="370847" y="87530"/>
                </a:lnTo>
                <a:lnTo>
                  <a:pt x="376772" y="85023"/>
                </a:lnTo>
                <a:lnTo>
                  <a:pt x="388434" y="80650"/>
                </a:lnTo>
                <a:lnTo>
                  <a:pt x="406663" y="77236"/>
                </a:lnTo>
                <a:lnTo>
                  <a:pt x="421722" y="73062"/>
                </a:lnTo>
                <a:lnTo>
                  <a:pt x="447829" y="69465"/>
                </a:lnTo>
                <a:lnTo>
                  <a:pt x="471330" y="68754"/>
                </a:lnTo>
                <a:lnTo>
                  <a:pt x="477098" y="68696"/>
                </a:lnTo>
                <a:lnTo>
                  <a:pt x="488586" y="66091"/>
                </a:lnTo>
                <a:lnTo>
                  <a:pt x="500995" y="62711"/>
                </a:lnTo>
                <a:lnTo>
                  <a:pt x="523094" y="59856"/>
                </a:lnTo>
                <a:lnTo>
                  <a:pt x="536016" y="55812"/>
                </a:lnTo>
                <a:lnTo>
                  <a:pt x="565726" y="51347"/>
                </a:lnTo>
                <a:lnTo>
                  <a:pt x="578777" y="47268"/>
                </a:lnTo>
                <a:lnTo>
                  <a:pt x="596834" y="44168"/>
                </a:lnTo>
                <a:lnTo>
                  <a:pt x="620002" y="43120"/>
                </a:lnTo>
                <a:lnTo>
                  <a:pt x="631474" y="42977"/>
                </a:lnTo>
                <a:lnTo>
                  <a:pt x="642924" y="40373"/>
                </a:lnTo>
                <a:lnTo>
                  <a:pt x="654362" y="36993"/>
                </a:lnTo>
                <a:lnTo>
                  <a:pt x="679767" y="34824"/>
                </a:lnTo>
                <a:lnTo>
                  <a:pt x="694549" y="33574"/>
                </a:lnTo>
                <a:lnTo>
                  <a:pt x="707469" y="29844"/>
                </a:lnTo>
                <a:lnTo>
                  <a:pt x="725452" y="26940"/>
                </a:lnTo>
                <a:lnTo>
                  <a:pt x="748596" y="25006"/>
                </a:lnTo>
                <a:lnTo>
                  <a:pt x="760065" y="21274"/>
                </a:lnTo>
                <a:lnTo>
                  <a:pt x="777231" y="18368"/>
                </a:lnTo>
                <a:lnTo>
                  <a:pt x="800099" y="16434"/>
                </a:lnTo>
                <a:lnTo>
                  <a:pt x="816292" y="11325"/>
                </a:lnTo>
                <a:lnTo>
                  <a:pt x="828499" y="9388"/>
                </a:lnTo>
                <a:lnTo>
                  <a:pt x="843757" y="7861"/>
                </a:lnTo>
                <a:lnTo>
                  <a:pt x="859391" y="2752"/>
                </a:lnTo>
                <a:lnTo>
                  <a:pt x="873690" y="543"/>
                </a:lnTo>
                <a:lnTo>
                  <a:pt x="901352" y="14"/>
                </a:lnTo>
                <a:lnTo>
                  <a:pt x="91725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0"/>
          <p:cNvSpPr/>
          <p:nvPr/>
        </p:nvSpPr>
        <p:spPr>
          <a:xfrm>
            <a:off x="6243637" y="4157694"/>
            <a:ext cx="145692" cy="154274"/>
          </a:xfrm>
          <a:custGeom>
            <a:avLst/>
            <a:gdLst/>
            <a:ahLst/>
            <a:cxnLst/>
            <a:rect l="0" t="0" r="0" b="0"/>
            <a:pathLst>
              <a:path w="145692" h="154274">
                <a:moveTo>
                  <a:pt x="0" y="25685"/>
                </a:moveTo>
                <a:lnTo>
                  <a:pt x="0" y="12667"/>
                </a:lnTo>
                <a:lnTo>
                  <a:pt x="953" y="11291"/>
                </a:lnTo>
                <a:lnTo>
                  <a:pt x="2540" y="10374"/>
                </a:lnTo>
                <a:lnTo>
                  <a:pt x="6844" y="9356"/>
                </a:lnTo>
                <a:lnTo>
                  <a:pt x="9325" y="9084"/>
                </a:lnTo>
                <a:lnTo>
                  <a:pt x="11931" y="8903"/>
                </a:lnTo>
                <a:lnTo>
                  <a:pt x="14622" y="7830"/>
                </a:lnTo>
                <a:lnTo>
                  <a:pt x="17368" y="6161"/>
                </a:lnTo>
                <a:lnTo>
                  <a:pt x="20151" y="4097"/>
                </a:lnTo>
                <a:lnTo>
                  <a:pt x="22959" y="2721"/>
                </a:lnTo>
                <a:lnTo>
                  <a:pt x="25784" y="1803"/>
                </a:lnTo>
                <a:lnTo>
                  <a:pt x="28619" y="1192"/>
                </a:lnTo>
                <a:lnTo>
                  <a:pt x="31462" y="784"/>
                </a:lnTo>
                <a:lnTo>
                  <a:pt x="34310" y="512"/>
                </a:lnTo>
                <a:lnTo>
                  <a:pt x="37161" y="331"/>
                </a:lnTo>
                <a:lnTo>
                  <a:pt x="42868" y="129"/>
                </a:lnTo>
                <a:lnTo>
                  <a:pt x="54294" y="0"/>
                </a:lnTo>
                <a:lnTo>
                  <a:pt x="57151" y="942"/>
                </a:lnTo>
                <a:lnTo>
                  <a:pt x="60008" y="2522"/>
                </a:lnTo>
                <a:lnTo>
                  <a:pt x="62866" y="4529"/>
                </a:lnTo>
                <a:lnTo>
                  <a:pt x="65723" y="5866"/>
                </a:lnTo>
                <a:lnTo>
                  <a:pt x="68580" y="6758"/>
                </a:lnTo>
                <a:lnTo>
                  <a:pt x="75459" y="8188"/>
                </a:lnTo>
                <a:lnTo>
                  <a:pt x="78940" y="10924"/>
                </a:lnTo>
                <a:lnTo>
                  <a:pt x="84384" y="15891"/>
                </a:lnTo>
                <a:lnTo>
                  <a:pt x="84831" y="17251"/>
                </a:lnTo>
                <a:lnTo>
                  <a:pt x="85328" y="21302"/>
                </a:lnTo>
                <a:lnTo>
                  <a:pt x="85460" y="23715"/>
                </a:lnTo>
                <a:lnTo>
                  <a:pt x="85608" y="28938"/>
                </a:lnTo>
                <a:lnTo>
                  <a:pt x="84694" y="31663"/>
                </a:lnTo>
                <a:lnTo>
                  <a:pt x="83133" y="34433"/>
                </a:lnTo>
                <a:lnTo>
                  <a:pt x="81140" y="37233"/>
                </a:lnTo>
                <a:lnTo>
                  <a:pt x="78858" y="40051"/>
                </a:lnTo>
                <a:lnTo>
                  <a:pt x="76384" y="42883"/>
                </a:lnTo>
                <a:lnTo>
                  <a:pt x="73783" y="45723"/>
                </a:lnTo>
                <a:lnTo>
                  <a:pt x="68352" y="51418"/>
                </a:lnTo>
                <a:lnTo>
                  <a:pt x="43363" y="76619"/>
                </a:lnTo>
                <a:lnTo>
                  <a:pt x="40545" y="76898"/>
                </a:lnTo>
                <a:lnTo>
                  <a:pt x="35526" y="77076"/>
                </a:lnTo>
                <a:lnTo>
                  <a:pt x="35114" y="76139"/>
                </a:lnTo>
                <a:lnTo>
                  <a:pt x="34656" y="72557"/>
                </a:lnTo>
                <a:lnTo>
                  <a:pt x="34362" y="68387"/>
                </a:lnTo>
                <a:lnTo>
                  <a:pt x="34322" y="64349"/>
                </a:lnTo>
                <a:lnTo>
                  <a:pt x="35264" y="62892"/>
                </a:lnTo>
                <a:lnTo>
                  <a:pt x="36844" y="61920"/>
                </a:lnTo>
                <a:lnTo>
                  <a:pt x="38850" y="61272"/>
                </a:lnTo>
                <a:lnTo>
                  <a:pt x="41140" y="59887"/>
                </a:lnTo>
                <a:lnTo>
                  <a:pt x="43619" y="58012"/>
                </a:lnTo>
                <a:lnTo>
                  <a:pt x="46225" y="55809"/>
                </a:lnTo>
                <a:lnTo>
                  <a:pt x="48914" y="53388"/>
                </a:lnTo>
                <a:lnTo>
                  <a:pt x="54442" y="48158"/>
                </a:lnTo>
                <a:lnTo>
                  <a:pt x="62909" y="39858"/>
                </a:lnTo>
                <a:lnTo>
                  <a:pt x="66705" y="37992"/>
                </a:lnTo>
                <a:lnTo>
                  <a:pt x="71139" y="36747"/>
                </a:lnTo>
                <a:lnTo>
                  <a:pt x="76002" y="35917"/>
                </a:lnTo>
                <a:lnTo>
                  <a:pt x="80195" y="34412"/>
                </a:lnTo>
                <a:lnTo>
                  <a:pt x="83943" y="32456"/>
                </a:lnTo>
                <a:lnTo>
                  <a:pt x="87395" y="30199"/>
                </a:lnTo>
                <a:lnTo>
                  <a:pt x="90649" y="28695"/>
                </a:lnTo>
                <a:lnTo>
                  <a:pt x="93769" y="27692"/>
                </a:lnTo>
                <a:lnTo>
                  <a:pt x="96803" y="27023"/>
                </a:lnTo>
                <a:lnTo>
                  <a:pt x="100731" y="26577"/>
                </a:lnTo>
                <a:lnTo>
                  <a:pt x="105254" y="26280"/>
                </a:lnTo>
                <a:lnTo>
                  <a:pt x="114407" y="25950"/>
                </a:lnTo>
                <a:lnTo>
                  <a:pt x="126532" y="25720"/>
                </a:lnTo>
                <a:lnTo>
                  <a:pt x="130214" y="28241"/>
                </a:lnTo>
                <a:lnTo>
                  <a:pt x="132530" y="30247"/>
                </a:lnTo>
                <a:lnTo>
                  <a:pt x="135025" y="31584"/>
                </a:lnTo>
                <a:lnTo>
                  <a:pt x="137642" y="32475"/>
                </a:lnTo>
                <a:lnTo>
                  <a:pt x="140339" y="33069"/>
                </a:lnTo>
                <a:lnTo>
                  <a:pt x="142137" y="34418"/>
                </a:lnTo>
                <a:lnTo>
                  <a:pt x="143335" y="36270"/>
                </a:lnTo>
                <a:lnTo>
                  <a:pt x="144667" y="40867"/>
                </a:lnTo>
                <a:lnTo>
                  <a:pt x="145023" y="43427"/>
                </a:lnTo>
                <a:lnTo>
                  <a:pt x="145259" y="46086"/>
                </a:lnTo>
                <a:lnTo>
                  <a:pt x="145417" y="48810"/>
                </a:lnTo>
                <a:lnTo>
                  <a:pt x="145592" y="54378"/>
                </a:lnTo>
                <a:lnTo>
                  <a:pt x="145691" y="62868"/>
                </a:lnTo>
                <a:lnTo>
                  <a:pt x="144752" y="65714"/>
                </a:lnTo>
                <a:lnTo>
                  <a:pt x="143174" y="68564"/>
                </a:lnTo>
                <a:lnTo>
                  <a:pt x="141169" y="71416"/>
                </a:lnTo>
                <a:lnTo>
                  <a:pt x="138880" y="74270"/>
                </a:lnTo>
                <a:lnTo>
                  <a:pt x="136402" y="77125"/>
                </a:lnTo>
                <a:lnTo>
                  <a:pt x="133797" y="79981"/>
                </a:lnTo>
                <a:lnTo>
                  <a:pt x="132061" y="83790"/>
                </a:lnTo>
                <a:lnTo>
                  <a:pt x="130903" y="88235"/>
                </a:lnTo>
                <a:lnTo>
                  <a:pt x="130131" y="93102"/>
                </a:lnTo>
                <a:lnTo>
                  <a:pt x="128664" y="97300"/>
                </a:lnTo>
                <a:lnTo>
                  <a:pt x="126734" y="101051"/>
                </a:lnTo>
                <a:lnTo>
                  <a:pt x="124494" y="104504"/>
                </a:lnTo>
                <a:lnTo>
                  <a:pt x="121096" y="108711"/>
                </a:lnTo>
                <a:lnTo>
                  <a:pt x="116926" y="113421"/>
                </a:lnTo>
                <a:lnTo>
                  <a:pt x="108164" y="122782"/>
                </a:lnTo>
                <a:lnTo>
                  <a:pt x="101096" y="130117"/>
                </a:lnTo>
                <a:lnTo>
                  <a:pt x="97877" y="132454"/>
                </a:lnTo>
                <a:lnTo>
                  <a:pt x="94779" y="134012"/>
                </a:lnTo>
                <a:lnTo>
                  <a:pt x="91761" y="135050"/>
                </a:lnTo>
                <a:lnTo>
                  <a:pt x="88797" y="136696"/>
                </a:lnTo>
                <a:lnTo>
                  <a:pt x="85868" y="138745"/>
                </a:lnTo>
                <a:lnTo>
                  <a:pt x="82963" y="141063"/>
                </a:lnTo>
                <a:lnTo>
                  <a:pt x="79121" y="142609"/>
                </a:lnTo>
                <a:lnTo>
                  <a:pt x="74655" y="143639"/>
                </a:lnTo>
                <a:lnTo>
                  <a:pt x="69772" y="144327"/>
                </a:lnTo>
                <a:lnTo>
                  <a:pt x="65565" y="145737"/>
                </a:lnTo>
                <a:lnTo>
                  <a:pt x="61807" y="147630"/>
                </a:lnTo>
                <a:lnTo>
                  <a:pt x="58350" y="149845"/>
                </a:lnTo>
                <a:lnTo>
                  <a:pt x="55092" y="151321"/>
                </a:lnTo>
                <a:lnTo>
                  <a:pt x="51968" y="152305"/>
                </a:lnTo>
                <a:lnTo>
                  <a:pt x="44661" y="153884"/>
                </a:lnTo>
                <a:lnTo>
                  <a:pt x="41122" y="154100"/>
                </a:lnTo>
                <a:lnTo>
                  <a:pt x="36374" y="154197"/>
                </a:lnTo>
                <a:lnTo>
                  <a:pt x="25717" y="1542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1"/>
          <p:cNvSpPr/>
          <p:nvPr/>
        </p:nvSpPr>
        <p:spPr>
          <a:xfrm>
            <a:off x="5223509" y="3814794"/>
            <a:ext cx="187265" cy="145702"/>
          </a:xfrm>
          <a:custGeom>
            <a:avLst/>
            <a:gdLst/>
            <a:ahLst/>
            <a:cxnLst/>
            <a:rect l="0" t="0" r="0" b="0"/>
            <a:pathLst>
              <a:path w="187265" h="145702">
                <a:moveTo>
                  <a:pt x="0" y="42831"/>
                </a:moveTo>
                <a:lnTo>
                  <a:pt x="8220" y="42831"/>
                </a:lnTo>
                <a:lnTo>
                  <a:pt x="13019" y="38280"/>
                </a:lnTo>
                <a:lnTo>
                  <a:pt x="21334" y="30060"/>
                </a:lnTo>
                <a:lnTo>
                  <a:pt x="23748" y="28602"/>
                </a:lnTo>
                <a:lnTo>
                  <a:pt x="28970" y="26982"/>
                </a:lnTo>
                <a:lnTo>
                  <a:pt x="34466" y="23722"/>
                </a:lnTo>
                <a:lnTo>
                  <a:pt x="37265" y="21519"/>
                </a:lnTo>
                <a:lnTo>
                  <a:pt x="40084" y="19098"/>
                </a:lnTo>
                <a:lnTo>
                  <a:pt x="42915" y="16531"/>
                </a:lnTo>
                <a:lnTo>
                  <a:pt x="45755" y="13868"/>
                </a:lnTo>
                <a:lnTo>
                  <a:pt x="48601" y="12092"/>
                </a:lnTo>
                <a:lnTo>
                  <a:pt x="54303" y="10119"/>
                </a:lnTo>
                <a:lnTo>
                  <a:pt x="60013" y="9242"/>
                </a:lnTo>
                <a:lnTo>
                  <a:pt x="62869" y="9008"/>
                </a:lnTo>
                <a:lnTo>
                  <a:pt x="65725" y="7900"/>
                </a:lnTo>
                <a:lnTo>
                  <a:pt x="71439" y="4128"/>
                </a:lnTo>
                <a:lnTo>
                  <a:pt x="77153" y="1817"/>
                </a:lnTo>
                <a:lnTo>
                  <a:pt x="82868" y="790"/>
                </a:lnTo>
                <a:lnTo>
                  <a:pt x="88583" y="333"/>
                </a:lnTo>
                <a:lnTo>
                  <a:pt x="94298" y="130"/>
                </a:lnTo>
                <a:lnTo>
                  <a:pt x="101178" y="0"/>
                </a:lnTo>
                <a:lnTo>
                  <a:pt x="104658" y="2522"/>
                </a:lnTo>
                <a:lnTo>
                  <a:pt x="106920" y="4529"/>
                </a:lnTo>
                <a:lnTo>
                  <a:pt x="108428" y="6818"/>
                </a:lnTo>
                <a:lnTo>
                  <a:pt x="109433" y="9297"/>
                </a:lnTo>
                <a:lnTo>
                  <a:pt x="110103" y="11903"/>
                </a:lnTo>
                <a:lnTo>
                  <a:pt x="110549" y="14592"/>
                </a:lnTo>
                <a:lnTo>
                  <a:pt x="110847" y="17337"/>
                </a:lnTo>
                <a:lnTo>
                  <a:pt x="111046" y="20120"/>
                </a:lnTo>
                <a:lnTo>
                  <a:pt x="111178" y="22928"/>
                </a:lnTo>
                <a:lnTo>
                  <a:pt x="111325" y="28587"/>
                </a:lnTo>
                <a:lnTo>
                  <a:pt x="111408" y="37129"/>
                </a:lnTo>
                <a:lnTo>
                  <a:pt x="110467" y="39982"/>
                </a:lnTo>
                <a:lnTo>
                  <a:pt x="108887" y="42837"/>
                </a:lnTo>
                <a:lnTo>
                  <a:pt x="106882" y="45692"/>
                </a:lnTo>
                <a:lnTo>
                  <a:pt x="105545" y="48548"/>
                </a:lnTo>
                <a:lnTo>
                  <a:pt x="104654" y="51405"/>
                </a:lnTo>
                <a:lnTo>
                  <a:pt x="104059" y="54262"/>
                </a:lnTo>
                <a:lnTo>
                  <a:pt x="102710" y="57119"/>
                </a:lnTo>
                <a:lnTo>
                  <a:pt x="100859" y="59976"/>
                </a:lnTo>
                <a:lnTo>
                  <a:pt x="94682" y="68046"/>
                </a:lnTo>
                <a:lnTo>
                  <a:pt x="89861" y="68399"/>
                </a:lnTo>
                <a:lnTo>
                  <a:pt x="85833" y="68544"/>
                </a:lnTo>
                <a:lnTo>
                  <a:pt x="93116" y="68548"/>
                </a:lnTo>
                <a:lnTo>
                  <a:pt x="98499" y="63997"/>
                </a:lnTo>
                <a:lnTo>
                  <a:pt x="100909" y="62656"/>
                </a:lnTo>
                <a:lnTo>
                  <a:pt x="106126" y="61167"/>
                </a:lnTo>
                <a:lnTo>
                  <a:pt x="107899" y="59817"/>
                </a:lnTo>
                <a:lnTo>
                  <a:pt x="109080" y="57965"/>
                </a:lnTo>
                <a:lnTo>
                  <a:pt x="109868" y="55778"/>
                </a:lnTo>
                <a:lnTo>
                  <a:pt x="111345" y="54319"/>
                </a:lnTo>
                <a:lnTo>
                  <a:pt x="113283" y="53347"/>
                </a:lnTo>
                <a:lnTo>
                  <a:pt x="117976" y="52267"/>
                </a:lnTo>
                <a:lnTo>
                  <a:pt x="123237" y="51787"/>
                </a:lnTo>
                <a:lnTo>
                  <a:pt x="126925" y="51659"/>
                </a:lnTo>
                <a:lnTo>
                  <a:pt x="143994" y="51454"/>
                </a:lnTo>
                <a:lnTo>
                  <a:pt x="161083" y="51406"/>
                </a:lnTo>
                <a:lnTo>
                  <a:pt x="164620" y="53945"/>
                </a:lnTo>
                <a:lnTo>
                  <a:pt x="166897" y="55955"/>
                </a:lnTo>
                <a:lnTo>
                  <a:pt x="169368" y="57295"/>
                </a:lnTo>
                <a:lnTo>
                  <a:pt x="174652" y="58784"/>
                </a:lnTo>
                <a:lnTo>
                  <a:pt x="176443" y="60134"/>
                </a:lnTo>
                <a:lnTo>
                  <a:pt x="177636" y="61986"/>
                </a:lnTo>
                <a:lnTo>
                  <a:pt x="178432" y="64173"/>
                </a:lnTo>
                <a:lnTo>
                  <a:pt x="179915" y="65631"/>
                </a:lnTo>
                <a:lnTo>
                  <a:pt x="181856" y="66604"/>
                </a:lnTo>
                <a:lnTo>
                  <a:pt x="184103" y="67252"/>
                </a:lnTo>
                <a:lnTo>
                  <a:pt x="185600" y="68637"/>
                </a:lnTo>
                <a:lnTo>
                  <a:pt x="186599" y="70512"/>
                </a:lnTo>
                <a:lnTo>
                  <a:pt x="187264" y="72715"/>
                </a:lnTo>
                <a:lnTo>
                  <a:pt x="186755" y="75136"/>
                </a:lnTo>
                <a:lnTo>
                  <a:pt x="185464" y="77702"/>
                </a:lnTo>
                <a:lnTo>
                  <a:pt x="183650" y="80366"/>
                </a:lnTo>
                <a:lnTo>
                  <a:pt x="182441" y="83094"/>
                </a:lnTo>
                <a:lnTo>
                  <a:pt x="181635" y="85865"/>
                </a:lnTo>
                <a:lnTo>
                  <a:pt x="181098" y="88666"/>
                </a:lnTo>
                <a:lnTo>
                  <a:pt x="180739" y="91485"/>
                </a:lnTo>
                <a:lnTo>
                  <a:pt x="180501" y="94317"/>
                </a:lnTo>
                <a:lnTo>
                  <a:pt x="180342" y="97157"/>
                </a:lnTo>
                <a:lnTo>
                  <a:pt x="179283" y="100003"/>
                </a:lnTo>
                <a:lnTo>
                  <a:pt x="177624" y="102853"/>
                </a:lnTo>
                <a:lnTo>
                  <a:pt x="175567" y="105706"/>
                </a:lnTo>
                <a:lnTo>
                  <a:pt x="173242" y="108560"/>
                </a:lnTo>
                <a:lnTo>
                  <a:pt x="170740" y="111415"/>
                </a:lnTo>
                <a:lnTo>
                  <a:pt x="168119" y="114271"/>
                </a:lnTo>
                <a:lnTo>
                  <a:pt x="162668" y="119984"/>
                </a:lnTo>
                <a:lnTo>
                  <a:pt x="151406" y="131413"/>
                </a:lnTo>
                <a:lnTo>
                  <a:pt x="147610" y="133318"/>
                </a:lnTo>
                <a:lnTo>
                  <a:pt x="143175" y="134588"/>
                </a:lnTo>
                <a:lnTo>
                  <a:pt x="138312" y="135435"/>
                </a:lnTo>
                <a:lnTo>
                  <a:pt x="134119" y="136952"/>
                </a:lnTo>
                <a:lnTo>
                  <a:pt x="130370" y="138916"/>
                </a:lnTo>
                <a:lnTo>
                  <a:pt x="122061" y="144360"/>
                </a:lnTo>
                <a:lnTo>
                  <a:pt x="118385" y="145105"/>
                </a:lnTo>
                <a:lnTo>
                  <a:pt x="113576" y="145436"/>
                </a:lnTo>
                <a:lnTo>
                  <a:pt x="108264" y="145583"/>
                </a:lnTo>
                <a:lnTo>
                  <a:pt x="85725" y="1457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2"/>
          <p:cNvSpPr/>
          <p:nvPr/>
        </p:nvSpPr>
        <p:spPr>
          <a:xfrm>
            <a:off x="5352097" y="3471862"/>
            <a:ext cx="119650" cy="162879"/>
          </a:xfrm>
          <a:custGeom>
            <a:avLst/>
            <a:gdLst/>
            <a:ahLst/>
            <a:cxnLst/>
            <a:rect l="0" t="0" r="0" b="0"/>
            <a:pathLst>
              <a:path w="119650" h="162879">
                <a:moveTo>
                  <a:pt x="0" y="162878"/>
                </a:moveTo>
                <a:lnTo>
                  <a:pt x="0" y="158327"/>
                </a:lnTo>
                <a:lnTo>
                  <a:pt x="953" y="156986"/>
                </a:lnTo>
                <a:lnTo>
                  <a:pt x="2540" y="156092"/>
                </a:lnTo>
                <a:lnTo>
                  <a:pt x="7381" y="154658"/>
                </a:lnTo>
                <a:lnTo>
                  <a:pt x="10583" y="151922"/>
                </a:lnTo>
                <a:lnTo>
                  <a:pt x="12770" y="149859"/>
                </a:lnTo>
                <a:lnTo>
                  <a:pt x="15181" y="148484"/>
                </a:lnTo>
                <a:lnTo>
                  <a:pt x="17741" y="147567"/>
                </a:lnTo>
                <a:lnTo>
                  <a:pt x="20400" y="146955"/>
                </a:lnTo>
                <a:lnTo>
                  <a:pt x="23125" y="145595"/>
                </a:lnTo>
                <a:lnTo>
                  <a:pt x="25894" y="143736"/>
                </a:lnTo>
                <a:lnTo>
                  <a:pt x="28693" y="141544"/>
                </a:lnTo>
                <a:lnTo>
                  <a:pt x="31511" y="139130"/>
                </a:lnTo>
                <a:lnTo>
                  <a:pt x="34342" y="136568"/>
                </a:lnTo>
                <a:lnTo>
                  <a:pt x="40028" y="131182"/>
                </a:lnTo>
                <a:lnTo>
                  <a:pt x="45731" y="125613"/>
                </a:lnTo>
                <a:lnTo>
                  <a:pt x="48584" y="123747"/>
                </a:lnTo>
                <a:lnTo>
                  <a:pt x="51440" y="122503"/>
                </a:lnTo>
                <a:lnTo>
                  <a:pt x="54295" y="121674"/>
                </a:lnTo>
                <a:lnTo>
                  <a:pt x="57152" y="120168"/>
                </a:lnTo>
                <a:lnTo>
                  <a:pt x="60009" y="118212"/>
                </a:lnTo>
                <a:lnTo>
                  <a:pt x="62866" y="115956"/>
                </a:lnTo>
                <a:lnTo>
                  <a:pt x="65723" y="113499"/>
                </a:lnTo>
                <a:lnTo>
                  <a:pt x="68581" y="110909"/>
                </a:lnTo>
                <a:lnTo>
                  <a:pt x="74295" y="105490"/>
                </a:lnTo>
                <a:lnTo>
                  <a:pt x="80010" y="99907"/>
                </a:lnTo>
                <a:lnTo>
                  <a:pt x="82868" y="98037"/>
                </a:lnTo>
                <a:lnTo>
                  <a:pt x="85725" y="96791"/>
                </a:lnTo>
                <a:lnTo>
                  <a:pt x="88582" y="95960"/>
                </a:lnTo>
                <a:lnTo>
                  <a:pt x="91440" y="94453"/>
                </a:lnTo>
                <a:lnTo>
                  <a:pt x="94298" y="92496"/>
                </a:lnTo>
                <a:lnTo>
                  <a:pt x="97155" y="90239"/>
                </a:lnTo>
                <a:lnTo>
                  <a:pt x="100013" y="88735"/>
                </a:lnTo>
                <a:lnTo>
                  <a:pt x="102870" y="87731"/>
                </a:lnTo>
                <a:lnTo>
                  <a:pt x="105728" y="87063"/>
                </a:lnTo>
                <a:lnTo>
                  <a:pt x="107632" y="85665"/>
                </a:lnTo>
                <a:lnTo>
                  <a:pt x="108903" y="83780"/>
                </a:lnTo>
                <a:lnTo>
                  <a:pt x="110941" y="78461"/>
                </a:lnTo>
                <a:lnTo>
                  <a:pt x="112060" y="78025"/>
                </a:lnTo>
                <a:lnTo>
                  <a:pt x="113760" y="77734"/>
                </a:lnTo>
                <a:lnTo>
                  <a:pt x="119649" y="77187"/>
                </a:lnTo>
                <a:lnTo>
                  <a:pt x="115356" y="77163"/>
                </a:lnTo>
                <a:lnTo>
                  <a:pt x="114051" y="76207"/>
                </a:lnTo>
                <a:lnTo>
                  <a:pt x="113182" y="74617"/>
                </a:lnTo>
                <a:lnTo>
                  <a:pt x="111544" y="68933"/>
                </a:lnTo>
                <a:lnTo>
                  <a:pt x="108948" y="68737"/>
                </a:lnTo>
                <a:lnTo>
                  <a:pt x="106922" y="68685"/>
                </a:lnTo>
                <a:lnTo>
                  <a:pt x="104619" y="67697"/>
                </a:lnTo>
                <a:lnTo>
                  <a:pt x="102131" y="66087"/>
                </a:lnTo>
                <a:lnTo>
                  <a:pt x="95845" y="61208"/>
                </a:lnTo>
                <a:lnTo>
                  <a:pt x="92445" y="58001"/>
                </a:lnTo>
                <a:lnTo>
                  <a:pt x="90205" y="55812"/>
                </a:lnTo>
                <a:lnTo>
                  <a:pt x="87759" y="54353"/>
                </a:lnTo>
                <a:lnTo>
                  <a:pt x="85176" y="53381"/>
                </a:lnTo>
                <a:lnTo>
                  <a:pt x="82501" y="52732"/>
                </a:lnTo>
                <a:lnTo>
                  <a:pt x="80719" y="51347"/>
                </a:lnTo>
                <a:lnTo>
                  <a:pt x="79530" y="49472"/>
                </a:lnTo>
                <a:lnTo>
                  <a:pt x="78737" y="47269"/>
                </a:lnTo>
                <a:lnTo>
                  <a:pt x="76304" y="45800"/>
                </a:lnTo>
                <a:lnTo>
                  <a:pt x="72777" y="44821"/>
                </a:lnTo>
                <a:lnTo>
                  <a:pt x="68520" y="44168"/>
                </a:lnTo>
                <a:lnTo>
                  <a:pt x="65683" y="42780"/>
                </a:lnTo>
                <a:lnTo>
                  <a:pt x="63791" y="40903"/>
                </a:lnTo>
                <a:lnTo>
                  <a:pt x="60736" y="36277"/>
                </a:lnTo>
                <a:lnTo>
                  <a:pt x="58589" y="33710"/>
                </a:lnTo>
                <a:lnTo>
                  <a:pt x="56204" y="31045"/>
                </a:lnTo>
                <a:lnTo>
                  <a:pt x="53662" y="29270"/>
                </a:lnTo>
                <a:lnTo>
                  <a:pt x="51015" y="28085"/>
                </a:lnTo>
                <a:lnTo>
                  <a:pt x="48297" y="27296"/>
                </a:lnTo>
                <a:lnTo>
                  <a:pt x="45533" y="25817"/>
                </a:lnTo>
                <a:lnTo>
                  <a:pt x="42738" y="23879"/>
                </a:lnTo>
                <a:lnTo>
                  <a:pt x="39922" y="21635"/>
                </a:lnTo>
                <a:lnTo>
                  <a:pt x="38045" y="19186"/>
                </a:lnTo>
                <a:lnTo>
                  <a:pt x="36793" y="16601"/>
                </a:lnTo>
                <a:lnTo>
                  <a:pt x="35959" y="13925"/>
                </a:lnTo>
                <a:lnTo>
                  <a:pt x="34450" y="12140"/>
                </a:lnTo>
                <a:lnTo>
                  <a:pt x="32492" y="10951"/>
                </a:lnTo>
                <a:lnTo>
                  <a:pt x="30233" y="10158"/>
                </a:lnTo>
                <a:lnTo>
                  <a:pt x="28728" y="8677"/>
                </a:lnTo>
                <a:lnTo>
                  <a:pt x="27725" y="6737"/>
                </a:lnTo>
                <a:lnTo>
                  <a:pt x="27056" y="4492"/>
                </a:lnTo>
                <a:lnTo>
                  <a:pt x="25657" y="2994"/>
                </a:lnTo>
                <a:lnTo>
                  <a:pt x="23772" y="1996"/>
                </a:lnTo>
                <a:lnTo>
                  <a:pt x="17533" y="117"/>
                </a:lnTo>
                <a:lnTo>
                  <a:pt x="14777" y="52"/>
                </a:lnTo>
                <a:lnTo>
                  <a:pt x="857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3"/>
          <p:cNvSpPr/>
          <p:nvPr/>
        </p:nvSpPr>
        <p:spPr>
          <a:xfrm>
            <a:off x="6560819" y="3857625"/>
            <a:ext cx="180024" cy="162878"/>
          </a:xfrm>
          <a:custGeom>
            <a:avLst/>
            <a:gdLst/>
            <a:ahLst/>
            <a:cxnLst/>
            <a:rect l="0" t="0" r="0" b="0"/>
            <a:pathLst>
              <a:path w="180024" h="162878">
                <a:moveTo>
                  <a:pt x="0" y="162877"/>
                </a:moveTo>
                <a:lnTo>
                  <a:pt x="0" y="27411"/>
                </a:lnTo>
                <a:lnTo>
                  <a:pt x="2541" y="23930"/>
                </a:lnTo>
                <a:lnTo>
                  <a:pt x="7382" y="18485"/>
                </a:lnTo>
                <a:lnTo>
                  <a:pt x="8731" y="18038"/>
                </a:lnTo>
                <a:lnTo>
                  <a:pt x="14229" y="17409"/>
                </a:lnTo>
                <a:lnTo>
                  <a:pt x="15850" y="17262"/>
                </a:lnTo>
                <a:lnTo>
                  <a:pt x="21313" y="12629"/>
                </a:lnTo>
                <a:lnTo>
                  <a:pt x="24413" y="9774"/>
                </a:lnTo>
                <a:lnTo>
                  <a:pt x="27678" y="9106"/>
                </a:lnTo>
                <a:lnTo>
                  <a:pt x="32304" y="8809"/>
                </a:lnTo>
                <a:lnTo>
                  <a:pt x="37536" y="8678"/>
                </a:lnTo>
                <a:lnTo>
                  <a:pt x="54327" y="8582"/>
                </a:lnTo>
                <a:lnTo>
                  <a:pt x="57173" y="7626"/>
                </a:lnTo>
                <a:lnTo>
                  <a:pt x="60023" y="6036"/>
                </a:lnTo>
                <a:lnTo>
                  <a:pt x="62875" y="4024"/>
                </a:lnTo>
                <a:lnTo>
                  <a:pt x="66682" y="2683"/>
                </a:lnTo>
                <a:lnTo>
                  <a:pt x="71125" y="1788"/>
                </a:lnTo>
                <a:lnTo>
                  <a:pt x="75992" y="1192"/>
                </a:lnTo>
                <a:lnTo>
                  <a:pt x="80189" y="795"/>
                </a:lnTo>
                <a:lnTo>
                  <a:pt x="83940" y="530"/>
                </a:lnTo>
                <a:lnTo>
                  <a:pt x="87393" y="353"/>
                </a:lnTo>
                <a:lnTo>
                  <a:pt x="96309" y="156"/>
                </a:lnTo>
                <a:lnTo>
                  <a:pt x="180023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4"/>
          <p:cNvSpPr/>
          <p:nvPr/>
        </p:nvSpPr>
        <p:spPr>
          <a:xfrm>
            <a:off x="5832157" y="3831907"/>
            <a:ext cx="51436" cy="120016"/>
          </a:xfrm>
          <a:custGeom>
            <a:avLst/>
            <a:gdLst/>
            <a:ahLst/>
            <a:cxnLst/>
            <a:rect l="0" t="0" r="0" b="0"/>
            <a:pathLst>
              <a:path w="51436" h="120016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20"/>
                </a:lnTo>
                <a:lnTo>
                  <a:pt x="7778" y="9290"/>
                </a:lnTo>
                <a:lnTo>
                  <a:pt x="8219" y="13019"/>
                </a:lnTo>
                <a:lnTo>
                  <a:pt x="9290" y="15347"/>
                </a:lnTo>
                <a:lnTo>
                  <a:pt x="10956" y="17851"/>
                </a:lnTo>
                <a:lnTo>
                  <a:pt x="13019" y="20473"/>
                </a:lnTo>
                <a:lnTo>
                  <a:pt x="14395" y="23174"/>
                </a:lnTo>
                <a:lnTo>
                  <a:pt x="15311" y="25927"/>
                </a:lnTo>
                <a:lnTo>
                  <a:pt x="15923" y="28715"/>
                </a:lnTo>
                <a:lnTo>
                  <a:pt x="17283" y="32478"/>
                </a:lnTo>
                <a:lnTo>
                  <a:pt x="19142" y="36892"/>
                </a:lnTo>
                <a:lnTo>
                  <a:pt x="21333" y="41740"/>
                </a:lnTo>
                <a:lnTo>
                  <a:pt x="22795" y="45924"/>
                </a:lnTo>
                <a:lnTo>
                  <a:pt x="23769" y="49666"/>
                </a:lnTo>
                <a:lnTo>
                  <a:pt x="24419" y="53114"/>
                </a:lnTo>
                <a:lnTo>
                  <a:pt x="25804" y="56364"/>
                </a:lnTo>
                <a:lnTo>
                  <a:pt x="27680" y="59484"/>
                </a:lnTo>
                <a:lnTo>
                  <a:pt x="29884" y="62516"/>
                </a:lnTo>
                <a:lnTo>
                  <a:pt x="31352" y="65489"/>
                </a:lnTo>
                <a:lnTo>
                  <a:pt x="32331" y="68425"/>
                </a:lnTo>
                <a:lnTo>
                  <a:pt x="32984" y="71334"/>
                </a:lnTo>
                <a:lnTo>
                  <a:pt x="33419" y="75178"/>
                </a:lnTo>
                <a:lnTo>
                  <a:pt x="33710" y="79646"/>
                </a:lnTo>
                <a:lnTo>
                  <a:pt x="34032" y="88738"/>
                </a:lnTo>
                <a:lnTo>
                  <a:pt x="34176" y="95954"/>
                </a:lnTo>
                <a:lnTo>
                  <a:pt x="35166" y="98260"/>
                </a:lnTo>
                <a:lnTo>
                  <a:pt x="36779" y="99796"/>
                </a:lnTo>
                <a:lnTo>
                  <a:pt x="38807" y="100821"/>
                </a:lnTo>
                <a:lnTo>
                  <a:pt x="40159" y="102457"/>
                </a:lnTo>
                <a:lnTo>
                  <a:pt x="41060" y="104500"/>
                </a:lnTo>
                <a:lnTo>
                  <a:pt x="42507" y="110071"/>
                </a:lnTo>
                <a:lnTo>
                  <a:pt x="42704" y="113373"/>
                </a:lnTo>
                <a:lnTo>
                  <a:pt x="42757" y="115587"/>
                </a:lnTo>
                <a:lnTo>
                  <a:pt x="43745" y="117063"/>
                </a:lnTo>
                <a:lnTo>
                  <a:pt x="45356" y="118047"/>
                </a:lnTo>
                <a:lnTo>
                  <a:pt x="51435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5"/>
          <p:cNvSpPr/>
          <p:nvPr/>
        </p:nvSpPr>
        <p:spPr>
          <a:xfrm>
            <a:off x="5909309" y="3797980"/>
            <a:ext cx="120017" cy="119653"/>
          </a:xfrm>
          <a:custGeom>
            <a:avLst/>
            <a:gdLst/>
            <a:ahLst/>
            <a:cxnLst/>
            <a:rect l="0" t="0" r="0" b="0"/>
            <a:pathLst>
              <a:path w="120017" h="119653">
                <a:moveTo>
                  <a:pt x="0" y="33927"/>
                </a:moveTo>
                <a:lnTo>
                  <a:pt x="0" y="25707"/>
                </a:lnTo>
                <a:lnTo>
                  <a:pt x="2541" y="22972"/>
                </a:lnTo>
                <a:lnTo>
                  <a:pt x="12771" y="12593"/>
                </a:lnTo>
                <a:lnTo>
                  <a:pt x="15182" y="11132"/>
                </a:lnTo>
                <a:lnTo>
                  <a:pt x="17742" y="10158"/>
                </a:lnTo>
                <a:lnTo>
                  <a:pt x="20401" y="9508"/>
                </a:lnTo>
                <a:lnTo>
                  <a:pt x="23125" y="9075"/>
                </a:lnTo>
                <a:lnTo>
                  <a:pt x="25895" y="8787"/>
                </a:lnTo>
                <a:lnTo>
                  <a:pt x="28694" y="8595"/>
                </a:lnTo>
                <a:lnTo>
                  <a:pt x="30559" y="7514"/>
                </a:lnTo>
                <a:lnTo>
                  <a:pt x="31803" y="5841"/>
                </a:lnTo>
                <a:lnTo>
                  <a:pt x="32632" y="3773"/>
                </a:lnTo>
                <a:lnTo>
                  <a:pt x="34137" y="2394"/>
                </a:lnTo>
                <a:lnTo>
                  <a:pt x="36093" y="1475"/>
                </a:lnTo>
                <a:lnTo>
                  <a:pt x="38350" y="862"/>
                </a:lnTo>
                <a:lnTo>
                  <a:pt x="40807" y="454"/>
                </a:lnTo>
                <a:lnTo>
                  <a:pt x="43397" y="182"/>
                </a:lnTo>
                <a:lnTo>
                  <a:pt x="46077" y="0"/>
                </a:lnTo>
                <a:lnTo>
                  <a:pt x="48816" y="831"/>
                </a:lnTo>
                <a:lnTo>
                  <a:pt x="51594" y="2338"/>
                </a:lnTo>
                <a:lnTo>
                  <a:pt x="58346" y="7050"/>
                </a:lnTo>
                <a:lnTo>
                  <a:pt x="61809" y="7694"/>
                </a:lnTo>
                <a:lnTo>
                  <a:pt x="64067" y="7866"/>
                </a:lnTo>
                <a:lnTo>
                  <a:pt x="65571" y="8933"/>
                </a:lnTo>
                <a:lnTo>
                  <a:pt x="66575" y="10597"/>
                </a:lnTo>
                <a:lnTo>
                  <a:pt x="67243" y="12659"/>
                </a:lnTo>
                <a:lnTo>
                  <a:pt x="67689" y="14986"/>
                </a:lnTo>
                <a:lnTo>
                  <a:pt x="67986" y="17489"/>
                </a:lnTo>
                <a:lnTo>
                  <a:pt x="68185" y="20111"/>
                </a:lnTo>
                <a:lnTo>
                  <a:pt x="67364" y="23764"/>
                </a:lnTo>
                <a:lnTo>
                  <a:pt x="65865" y="28104"/>
                </a:lnTo>
                <a:lnTo>
                  <a:pt x="63912" y="32903"/>
                </a:lnTo>
                <a:lnTo>
                  <a:pt x="62611" y="37054"/>
                </a:lnTo>
                <a:lnTo>
                  <a:pt x="61743" y="40774"/>
                </a:lnTo>
                <a:lnTo>
                  <a:pt x="61165" y="44207"/>
                </a:lnTo>
                <a:lnTo>
                  <a:pt x="60779" y="47448"/>
                </a:lnTo>
                <a:lnTo>
                  <a:pt x="60522" y="50561"/>
                </a:lnTo>
                <a:lnTo>
                  <a:pt x="60351" y="53589"/>
                </a:lnTo>
                <a:lnTo>
                  <a:pt x="59284" y="56560"/>
                </a:lnTo>
                <a:lnTo>
                  <a:pt x="57620" y="59493"/>
                </a:lnTo>
                <a:lnTo>
                  <a:pt x="55559" y="62401"/>
                </a:lnTo>
                <a:lnTo>
                  <a:pt x="53232" y="65292"/>
                </a:lnTo>
                <a:lnTo>
                  <a:pt x="50728" y="68172"/>
                </a:lnTo>
                <a:lnTo>
                  <a:pt x="48106" y="71045"/>
                </a:lnTo>
                <a:lnTo>
                  <a:pt x="46359" y="73912"/>
                </a:lnTo>
                <a:lnTo>
                  <a:pt x="45193" y="76776"/>
                </a:lnTo>
                <a:lnTo>
                  <a:pt x="44417" y="79638"/>
                </a:lnTo>
                <a:lnTo>
                  <a:pt x="43899" y="82499"/>
                </a:lnTo>
                <a:lnTo>
                  <a:pt x="43554" y="85358"/>
                </a:lnTo>
                <a:lnTo>
                  <a:pt x="43000" y="92240"/>
                </a:lnTo>
                <a:lnTo>
                  <a:pt x="42924" y="95722"/>
                </a:lnTo>
                <a:lnTo>
                  <a:pt x="42864" y="118321"/>
                </a:lnTo>
                <a:lnTo>
                  <a:pt x="43816" y="118765"/>
                </a:lnTo>
                <a:lnTo>
                  <a:pt x="47414" y="119258"/>
                </a:lnTo>
                <a:lnTo>
                  <a:pt x="49707" y="119389"/>
                </a:lnTo>
                <a:lnTo>
                  <a:pt x="59550" y="119642"/>
                </a:lnTo>
                <a:lnTo>
                  <a:pt x="75597" y="119652"/>
                </a:lnTo>
                <a:lnTo>
                  <a:pt x="79002" y="117112"/>
                </a:lnTo>
                <a:lnTo>
                  <a:pt x="81243" y="115101"/>
                </a:lnTo>
                <a:lnTo>
                  <a:pt x="86273" y="110327"/>
                </a:lnTo>
                <a:lnTo>
                  <a:pt x="88948" y="107721"/>
                </a:lnTo>
                <a:lnTo>
                  <a:pt x="91684" y="105983"/>
                </a:lnTo>
                <a:lnTo>
                  <a:pt x="94460" y="104824"/>
                </a:lnTo>
                <a:lnTo>
                  <a:pt x="97264" y="104052"/>
                </a:lnTo>
                <a:lnTo>
                  <a:pt x="100085" y="102585"/>
                </a:lnTo>
                <a:lnTo>
                  <a:pt x="102918" y="100654"/>
                </a:lnTo>
                <a:lnTo>
                  <a:pt x="105760" y="98414"/>
                </a:lnTo>
                <a:lnTo>
                  <a:pt x="108607" y="96921"/>
                </a:lnTo>
                <a:lnTo>
                  <a:pt x="111457" y="95926"/>
                </a:lnTo>
                <a:lnTo>
                  <a:pt x="120016" y="9393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6"/>
          <p:cNvSpPr/>
          <p:nvPr/>
        </p:nvSpPr>
        <p:spPr>
          <a:xfrm>
            <a:off x="6046470" y="3754758"/>
            <a:ext cx="102754" cy="102866"/>
          </a:xfrm>
          <a:custGeom>
            <a:avLst/>
            <a:gdLst/>
            <a:ahLst/>
            <a:cxnLst/>
            <a:rect l="0" t="0" r="0" b="0"/>
            <a:pathLst>
              <a:path w="102754" h="102866">
                <a:moveTo>
                  <a:pt x="34289" y="25714"/>
                </a:moveTo>
                <a:lnTo>
                  <a:pt x="26908" y="18333"/>
                </a:lnTo>
                <a:lnTo>
                  <a:pt x="26511" y="18888"/>
                </a:lnTo>
                <a:lnTo>
                  <a:pt x="26070" y="22045"/>
                </a:lnTo>
                <a:lnTo>
                  <a:pt x="25748" y="25392"/>
                </a:lnTo>
                <a:lnTo>
                  <a:pt x="23191" y="28111"/>
                </a:lnTo>
                <a:lnTo>
                  <a:pt x="21175" y="30169"/>
                </a:lnTo>
                <a:lnTo>
                  <a:pt x="19832" y="32494"/>
                </a:lnTo>
                <a:lnTo>
                  <a:pt x="18936" y="34997"/>
                </a:lnTo>
                <a:lnTo>
                  <a:pt x="18339" y="37618"/>
                </a:lnTo>
                <a:lnTo>
                  <a:pt x="16988" y="40317"/>
                </a:lnTo>
                <a:lnTo>
                  <a:pt x="15135" y="43070"/>
                </a:lnTo>
                <a:lnTo>
                  <a:pt x="12948" y="45857"/>
                </a:lnTo>
                <a:lnTo>
                  <a:pt x="11489" y="48667"/>
                </a:lnTo>
                <a:lnTo>
                  <a:pt x="10517" y="51494"/>
                </a:lnTo>
                <a:lnTo>
                  <a:pt x="9868" y="54331"/>
                </a:lnTo>
                <a:lnTo>
                  <a:pt x="9436" y="57174"/>
                </a:lnTo>
                <a:lnTo>
                  <a:pt x="9148" y="60023"/>
                </a:lnTo>
                <a:lnTo>
                  <a:pt x="8686" y="66887"/>
                </a:lnTo>
                <a:lnTo>
                  <a:pt x="8623" y="70366"/>
                </a:lnTo>
                <a:lnTo>
                  <a:pt x="8575" y="88684"/>
                </a:lnTo>
                <a:lnTo>
                  <a:pt x="9527" y="91507"/>
                </a:lnTo>
                <a:lnTo>
                  <a:pt x="11113" y="94341"/>
                </a:lnTo>
                <a:lnTo>
                  <a:pt x="13124" y="97182"/>
                </a:lnTo>
                <a:lnTo>
                  <a:pt x="15416" y="99077"/>
                </a:lnTo>
                <a:lnTo>
                  <a:pt x="17897" y="100340"/>
                </a:lnTo>
                <a:lnTo>
                  <a:pt x="25259" y="102719"/>
                </a:lnTo>
                <a:lnTo>
                  <a:pt x="28054" y="102801"/>
                </a:lnTo>
                <a:lnTo>
                  <a:pt x="46951" y="102865"/>
                </a:lnTo>
                <a:lnTo>
                  <a:pt x="49399" y="101913"/>
                </a:lnTo>
                <a:lnTo>
                  <a:pt x="51982" y="100326"/>
                </a:lnTo>
                <a:lnTo>
                  <a:pt x="54657" y="98315"/>
                </a:lnTo>
                <a:lnTo>
                  <a:pt x="57393" y="96023"/>
                </a:lnTo>
                <a:lnTo>
                  <a:pt x="60169" y="93541"/>
                </a:lnTo>
                <a:lnTo>
                  <a:pt x="65794" y="88245"/>
                </a:lnTo>
                <a:lnTo>
                  <a:pt x="71469" y="82715"/>
                </a:lnTo>
                <a:lnTo>
                  <a:pt x="73363" y="79907"/>
                </a:lnTo>
                <a:lnTo>
                  <a:pt x="74626" y="77083"/>
                </a:lnTo>
                <a:lnTo>
                  <a:pt x="75468" y="74248"/>
                </a:lnTo>
                <a:lnTo>
                  <a:pt x="76982" y="71405"/>
                </a:lnTo>
                <a:lnTo>
                  <a:pt x="78944" y="68557"/>
                </a:lnTo>
                <a:lnTo>
                  <a:pt x="81204" y="65706"/>
                </a:lnTo>
                <a:lnTo>
                  <a:pt x="83663" y="62853"/>
                </a:lnTo>
                <a:lnTo>
                  <a:pt x="86256" y="59998"/>
                </a:lnTo>
                <a:lnTo>
                  <a:pt x="88936" y="57143"/>
                </a:lnTo>
                <a:lnTo>
                  <a:pt x="90723" y="54287"/>
                </a:lnTo>
                <a:lnTo>
                  <a:pt x="91914" y="51430"/>
                </a:lnTo>
                <a:lnTo>
                  <a:pt x="92709" y="48573"/>
                </a:lnTo>
                <a:lnTo>
                  <a:pt x="94191" y="44763"/>
                </a:lnTo>
                <a:lnTo>
                  <a:pt x="96131" y="40318"/>
                </a:lnTo>
                <a:lnTo>
                  <a:pt x="101538" y="28599"/>
                </a:lnTo>
                <a:lnTo>
                  <a:pt x="101982" y="26685"/>
                </a:lnTo>
                <a:lnTo>
                  <a:pt x="102278" y="24456"/>
                </a:lnTo>
                <a:lnTo>
                  <a:pt x="102475" y="22018"/>
                </a:lnTo>
                <a:lnTo>
                  <a:pt x="102607" y="19440"/>
                </a:lnTo>
                <a:lnTo>
                  <a:pt x="102753" y="14036"/>
                </a:lnTo>
                <a:lnTo>
                  <a:pt x="101839" y="11261"/>
                </a:lnTo>
                <a:lnTo>
                  <a:pt x="100278" y="8459"/>
                </a:lnTo>
                <a:lnTo>
                  <a:pt x="98284" y="5638"/>
                </a:lnTo>
                <a:lnTo>
                  <a:pt x="96003" y="3757"/>
                </a:lnTo>
                <a:lnTo>
                  <a:pt x="93529" y="2504"/>
                </a:lnTo>
                <a:lnTo>
                  <a:pt x="90927" y="1668"/>
                </a:lnTo>
                <a:lnTo>
                  <a:pt x="88241" y="1111"/>
                </a:lnTo>
                <a:lnTo>
                  <a:pt x="85497" y="739"/>
                </a:lnTo>
                <a:lnTo>
                  <a:pt x="82715" y="492"/>
                </a:lnTo>
                <a:lnTo>
                  <a:pt x="79908" y="327"/>
                </a:lnTo>
                <a:lnTo>
                  <a:pt x="74250" y="143"/>
                </a:lnTo>
                <a:lnTo>
                  <a:pt x="60001" y="16"/>
                </a:lnTo>
                <a:lnTo>
                  <a:pt x="44025" y="0"/>
                </a:lnTo>
                <a:lnTo>
                  <a:pt x="39827" y="952"/>
                </a:lnTo>
                <a:lnTo>
                  <a:pt x="36076" y="2539"/>
                </a:lnTo>
                <a:lnTo>
                  <a:pt x="32624" y="4548"/>
                </a:lnTo>
                <a:lnTo>
                  <a:pt x="29369" y="5889"/>
                </a:lnTo>
                <a:lnTo>
                  <a:pt x="26246" y="6782"/>
                </a:lnTo>
                <a:lnTo>
                  <a:pt x="23213" y="7378"/>
                </a:lnTo>
                <a:lnTo>
                  <a:pt x="20237" y="8727"/>
                </a:lnTo>
                <a:lnTo>
                  <a:pt x="17302" y="10579"/>
                </a:lnTo>
                <a:lnTo>
                  <a:pt x="14391" y="12767"/>
                </a:lnTo>
                <a:lnTo>
                  <a:pt x="11499" y="14225"/>
                </a:lnTo>
                <a:lnTo>
                  <a:pt x="8618" y="15197"/>
                </a:lnTo>
                <a:lnTo>
                  <a:pt x="0" y="1714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7"/>
          <p:cNvSpPr/>
          <p:nvPr/>
        </p:nvSpPr>
        <p:spPr>
          <a:xfrm>
            <a:off x="5823584" y="2537460"/>
            <a:ext cx="900114" cy="1585913"/>
          </a:xfrm>
          <a:custGeom>
            <a:avLst/>
            <a:gdLst/>
            <a:ahLst/>
            <a:cxnLst/>
            <a:rect l="0" t="0" r="0" b="0"/>
            <a:pathLst>
              <a:path w="900114" h="1585913">
                <a:moveTo>
                  <a:pt x="8573" y="1585912"/>
                </a:moveTo>
                <a:lnTo>
                  <a:pt x="8573" y="1580973"/>
                </a:lnTo>
                <a:lnTo>
                  <a:pt x="8573" y="1585912"/>
                </a:lnTo>
                <a:lnTo>
                  <a:pt x="0" y="1585912"/>
                </a:lnTo>
                <a:lnTo>
                  <a:pt x="0" y="1560548"/>
                </a:lnTo>
                <a:lnTo>
                  <a:pt x="7382" y="1552844"/>
                </a:lnTo>
                <a:lnTo>
                  <a:pt x="8044" y="1549625"/>
                </a:lnTo>
                <a:lnTo>
                  <a:pt x="8542" y="1543435"/>
                </a:lnTo>
                <a:lnTo>
                  <a:pt x="15951" y="1535703"/>
                </a:lnTo>
                <a:lnTo>
                  <a:pt x="16615" y="1532482"/>
                </a:lnTo>
                <a:lnTo>
                  <a:pt x="16792" y="1530289"/>
                </a:lnTo>
                <a:lnTo>
                  <a:pt x="17862" y="1528828"/>
                </a:lnTo>
                <a:lnTo>
                  <a:pt x="19528" y="1527854"/>
                </a:lnTo>
                <a:lnTo>
                  <a:pt x="24496" y="1526290"/>
                </a:lnTo>
                <a:lnTo>
                  <a:pt x="24903" y="1525209"/>
                </a:lnTo>
                <a:lnTo>
                  <a:pt x="25611" y="1514007"/>
                </a:lnTo>
                <a:lnTo>
                  <a:pt x="26599" y="1512257"/>
                </a:lnTo>
                <a:lnTo>
                  <a:pt x="28211" y="1511092"/>
                </a:lnTo>
                <a:lnTo>
                  <a:pt x="30237" y="1510315"/>
                </a:lnTo>
                <a:lnTo>
                  <a:pt x="31588" y="1508844"/>
                </a:lnTo>
                <a:lnTo>
                  <a:pt x="32489" y="1506910"/>
                </a:lnTo>
                <a:lnTo>
                  <a:pt x="33935" y="1501515"/>
                </a:lnTo>
                <a:lnTo>
                  <a:pt x="34185" y="1496030"/>
                </a:lnTo>
                <a:lnTo>
                  <a:pt x="35173" y="1493606"/>
                </a:lnTo>
                <a:lnTo>
                  <a:pt x="41662" y="1484621"/>
                </a:lnTo>
                <a:lnTo>
                  <a:pt x="42329" y="1481204"/>
                </a:lnTo>
                <a:lnTo>
                  <a:pt x="42758" y="1471249"/>
                </a:lnTo>
                <a:lnTo>
                  <a:pt x="43745" y="1469465"/>
                </a:lnTo>
                <a:lnTo>
                  <a:pt x="45356" y="1468276"/>
                </a:lnTo>
                <a:lnTo>
                  <a:pt x="47383" y="1467483"/>
                </a:lnTo>
                <a:lnTo>
                  <a:pt x="48733" y="1466002"/>
                </a:lnTo>
                <a:lnTo>
                  <a:pt x="49635" y="1464062"/>
                </a:lnTo>
                <a:lnTo>
                  <a:pt x="51080" y="1458655"/>
                </a:lnTo>
                <a:lnTo>
                  <a:pt x="57257" y="1450743"/>
                </a:lnTo>
                <a:lnTo>
                  <a:pt x="58785" y="1445510"/>
                </a:lnTo>
                <a:lnTo>
                  <a:pt x="59646" y="1437208"/>
                </a:lnTo>
                <a:lnTo>
                  <a:pt x="60719" y="1434389"/>
                </a:lnTo>
                <a:lnTo>
                  <a:pt x="67357" y="1424718"/>
                </a:lnTo>
                <a:lnTo>
                  <a:pt x="72769" y="1418982"/>
                </a:lnTo>
                <a:lnTo>
                  <a:pt x="74230" y="1416523"/>
                </a:lnTo>
                <a:lnTo>
                  <a:pt x="75854" y="1411250"/>
                </a:lnTo>
                <a:lnTo>
                  <a:pt x="77039" y="1398979"/>
                </a:lnTo>
                <a:lnTo>
                  <a:pt x="79642" y="1395516"/>
                </a:lnTo>
                <a:lnTo>
                  <a:pt x="81670" y="1393259"/>
                </a:lnTo>
                <a:lnTo>
                  <a:pt x="83022" y="1390802"/>
                </a:lnTo>
                <a:lnTo>
                  <a:pt x="85877" y="1382792"/>
                </a:lnTo>
                <a:lnTo>
                  <a:pt x="91379" y="1374387"/>
                </a:lnTo>
                <a:lnTo>
                  <a:pt x="93001" y="1368711"/>
                </a:lnTo>
                <a:lnTo>
                  <a:pt x="93914" y="1360161"/>
                </a:lnTo>
                <a:lnTo>
                  <a:pt x="94995" y="1357306"/>
                </a:lnTo>
                <a:lnTo>
                  <a:pt x="98735" y="1351594"/>
                </a:lnTo>
                <a:lnTo>
                  <a:pt x="107945" y="1340167"/>
                </a:lnTo>
                <a:lnTo>
                  <a:pt x="109889" y="1334452"/>
                </a:lnTo>
                <a:lnTo>
                  <a:pt x="111359" y="1332547"/>
                </a:lnTo>
                <a:lnTo>
                  <a:pt x="113292" y="1331277"/>
                </a:lnTo>
                <a:lnTo>
                  <a:pt x="115534" y="1330430"/>
                </a:lnTo>
                <a:lnTo>
                  <a:pt x="117027" y="1328914"/>
                </a:lnTo>
                <a:lnTo>
                  <a:pt x="118024" y="1326950"/>
                </a:lnTo>
                <a:lnTo>
                  <a:pt x="119130" y="1322228"/>
                </a:lnTo>
                <a:lnTo>
                  <a:pt x="119622" y="1316954"/>
                </a:lnTo>
                <a:lnTo>
                  <a:pt x="120706" y="1314214"/>
                </a:lnTo>
                <a:lnTo>
                  <a:pt x="125829" y="1305807"/>
                </a:lnTo>
                <a:lnTo>
                  <a:pt x="127362" y="1300131"/>
                </a:lnTo>
                <a:lnTo>
                  <a:pt x="128225" y="1291580"/>
                </a:lnTo>
                <a:lnTo>
                  <a:pt x="129299" y="1288726"/>
                </a:lnTo>
                <a:lnTo>
                  <a:pt x="133031" y="1283014"/>
                </a:lnTo>
                <a:lnTo>
                  <a:pt x="142236" y="1271586"/>
                </a:lnTo>
                <a:lnTo>
                  <a:pt x="145649" y="1263015"/>
                </a:lnTo>
                <a:lnTo>
                  <a:pt x="151317" y="1254442"/>
                </a:lnTo>
                <a:lnTo>
                  <a:pt x="154372" y="1245870"/>
                </a:lnTo>
                <a:lnTo>
                  <a:pt x="159934" y="1237297"/>
                </a:lnTo>
                <a:lnTo>
                  <a:pt x="161570" y="1231582"/>
                </a:lnTo>
                <a:lnTo>
                  <a:pt x="162490" y="1223010"/>
                </a:lnTo>
                <a:lnTo>
                  <a:pt x="163572" y="1220152"/>
                </a:lnTo>
                <a:lnTo>
                  <a:pt x="167314" y="1214437"/>
                </a:lnTo>
                <a:lnTo>
                  <a:pt x="176525" y="1203007"/>
                </a:lnTo>
                <a:lnTo>
                  <a:pt x="179939" y="1194435"/>
                </a:lnTo>
                <a:lnTo>
                  <a:pt x="185607" y="1185862"/>
                </a:lnTo>
                <a:lnTo>
                  <a:pt x="188662" y="1177290"/>
                </a:lnTo>
                <a:lnTo>
                  <a:pt x="195177" y="1168717"/>
                </a:lnTo>
                <a:lnTo>
                  <a:pt x="200411" y="1163002"/>
                </a:lnTo>
                <a:lnTo>
                  <a:pt x="202187" y="1160145"/>
                </a:lnTo>
                <a:lnTo>
                  <a:pt x="205640" y="1151572"/>
                </a:lnTo>
                <a:lnTo>
                  <a:pt x="211320" y="1143000"/>
                </a:lnTo>
                <a:lnTo>
                  <a:pt x="214379" y="1134427"/>
                </a:lnTo>
                <a:lnTo>
                  <a:pt x="219942" y="1125855"/>
                </a:lnTo>
                <a:lnTo>
                  <a:pt x="222965" y="1117282"/>
                </a:lnTo>
                <a:lnTo>
                  <a:pt x="228519" y="1108710"/>
                </a:lnTo>
                <a:lnTo>
                  <a:pt x="231540" y="1100137"/>
                </a:lnTo>
                <a:lnTo>
                  <a:pt x="238044" y="1091565"/>
                </a:lnTo>
                <a:lnTo>
                  <a:pt x="243275" y="1085849"/>
                </a:lnTo>
                <a:lnTo>
                  <a:pt x="245051" y="1082992"/>
                </a:lnTo>
                <a:lnTo>
                  <a:pt x="247024" y="1077277"/>
                </a:lnTo>
                <a:lnTo>
                  <a:pt x="248135" y="1068705"/>
                </a:lnTo>
                <a:lnTo>
                  <a:pt x="249244" y="1065847"/>
                </a:lnTo>
                <a:lnTo>
                  <a:pt x="253016" y="1060132"/>
                </a:lnTo>
                <a:lnTo>
                  <a:pt x="255327" y="1051877"/>
                </a:lnTo>
                <a:lnTo>
                  <a:pt x="255943" y="1047009"/>
                </a:lnTo>
                <a:lnTo>
                  <a:pt x="259168" y="1039060"/>
                </a:lnTo>
                <a:lnTo>
                  <a:pt x="261361" y="1035606"/>
                </a:lnTo>
                <a:lnTo>
                  <a:pt x="263776" y="1033304"/>
                </a:lnTo>
                <a:lnTo>
                  <a:pt x="266338" y="1031769"/>
                </a:lnTo>
                <a:lnTo>
                  <a:pt x="268999" y="1030746"/>
                </a:lnTo>
                <a:lnTo>
                  <a:pt x="270773" y="1028159"/>
                </a:lnTo>
                <a:lnTo>
                  <a:pt x="274222" y="1016368"/>
                </a:lnTo>
                <a:lnTo>
                  <a:pt x="279901" y="1006419"/>
                </a:lnTo>
                <a:lnTo>
                  <a:pt x="282959" y="997439"/>
                </a:lnTo>
                <a:lnTo>
                  <a:pt x="288522" y="988746"/>
                </a:lnTo>
                <a:lnTo>
                  <a:pt x="291546" y="980137"/>
                </a:lnTo>
                <a:lnTo>
                  <a:pt x="298051" y="971554"/>
                </a:lnTo>
                <a:lnTo>
                  <a:pt x="303283" y="965837"/>
                </a:lnTo>
                <a:lnTo>
                  <a:pt x="305058" y="962979"/>
                </a:lnTo>
                <a:lnTo>
                  <a:pt x="308511" y="954405"/>
                </a:lnTo>
                <a:lnTo>
                  <a:pt x="317728" y="942975"/>
                </a:lnTo>
                <a:lnTo>
                  <a:pt x="320403" y="940117"/>
                </a:lnTo>
                <a:lnTo>
                  <a:pt x="322188" y="937260"/>
                </a:lnTo>
                <a:lnTo>
                  <a:pt x="332332" y="910472"/>
                </a:lnTo>
                <a:lnTo>
                  <a:pt x="332997" y="907019"/>
                </a:lnTo>
                <a:lnTo>
                  <a:pt x="336276" y="900642"/>
                </a:lnTo>
                <a:lnTo>
                  <a:pt x="338484" y="897608"/>
                </a:lnTo>
                <a:lnTo>
                  <a:pt x="346018" y="891696"/>
                </a:lnTo>
                <a:lnTo>
                  <a:pt x="361826" y="880141"/>
                </a:lnTo>
                <a:lnTo>
                  <a:pt x="371156" y="866995"/>
                </a:lnTo>
                <a:lnTo>
                  <a:pt x="374508" y="859041"/>
                </a:lnTo>
                <a:lnTo>
                  <a:pt x="375403" y="855587"/>
                </a:lnTo>
                <a:lnTo>
                  <a:pt x="378936" y="849208"/>
                </a:lnTo>
                <a:lnTo>
                  <a:pt x="381212" y="846173"/>
                </a:lnTo>
                <a:lnTo>
                  <a:pt x="383740" y="840262"/>
                </a:lnTo>
                <a:lnTo>
                  <a:pt x="385816" y="833507"/>
                </a:lnTo>
                <a:lnTo>
                  <a:pt x="392340" y="819946"/>
                </a:lnTo>
                <a:lnTo>
                  <a:pt x="405879" y="803313"/>
                </a:lnTo>
                <a:lnTo>
                  <a:pt x="414372" y="794490"/>
                </a:lnTo>
                <a:lnTo>
                  <a:pt x="416265" y="790645"/>
                </a:lnTo>
                <a:lnTo>
                  <a:pt x="419884" y="777084"/>
                </a:lnTo>
                <a:lnTo>
                  <a:pt x="425612" y="765658"/>
                </a:lnTo>
                <a:lnTo>
                  <a:pt x="428685" y="751583"/>
                </a:lnTo>
                <a:lnTo>
                  <a:pt x="432779" y="744247"/>
                </a:lnTo>
                <a:lnTo>
                  <a:pt x="451562" y="716179"/>
                </a:lnTo>
                <a:lnTo>
                  <a:pt x="459128" y="700728"/>
                </a:lnTo>
                <a:lnTo>
                  <a:pt x="462746" y="689693"/>
                </a:lnTo>
                <a:lnTo>
                  <a:pt x="488679" y="649517"/>
                </a:lnTo>
                <a:lnTo>
                  <a:pt x="497220" y="636314"/>
                </a:lnTo>
                <a:lnTo>
                  <a:pt x="500072" y="632807"/>
                </a:lnTo>
                <a:lnTo>
                  <a:pt x="501974" y="628563"/>
                </a:lnTo>
                <a:lnTo>
                  <a:pt x="505604" y="614442"/>
                </a:lnTo>
                <a:lnTo>
                  <a:pt x="520301" y="588726"/>
                </a:lnTo>
                <a:lnTo>
                  <a:pt x="545790" y="551415"/>
                </a:lnTo>
                <a:lnTo>
                  <a:pt x="560071" y="529944"/>
                </a:lnTo>
                <a:lnTo>
                  <a:pt x="571501" y="516513"/>
                </a:lnTo>
                <a:lnTo>
                  <a:pt x="579120" y="502820"/>
                </a:lnTo>
                <a:lnTo>
                  <a:pt x="582754" y="492307"/>
                </a:lnTo>
                <a:lnTo>
                  <a:pt x="603038" y="461280"/>
                </a:lnTo>
                <a:lnTo>
                  <a:pt x="620087" y="443019"/>
                </a:lnTo>
                <a:lnTo>
                  <a:pt x="621989" y="439174"/>
                </a:lnTo>
                <a:lnTo>
                  <a:pt x="625619" y="425612"/>
                </a:lnTo>
                <a:lnTo>
                  <a:pt x="629843" y="418396"/>
                </a:lnTo>
                <a:lnTo>
                  <a:pt x="637577" y="408978"/>
                </a:lnTo>
                <a:lnTo>
                  <a:pt x="639364" y="405049"/>
                </a:lnTo>
                <a:lnTo>
                  <a:pt x="642832" y="391371"/>
                </a:lnTo>
                <a:lnTo>
                  <a:pt x="647019" y="384127"/>
                </a:lnTo>
                <a:lnTo>
                  <a:pt x="656515" y="371716"/>
                </a:lnTo>
                <a:lnTo>
                  <a:pt x="659978" y="362974"/>
                </a:lnTo>
                <a:lnTo>
                  <a:pt x="671876" y="344073"/>
                </a:lnTo>
                <a:lnTo>
                  <a:pt x="674849" y="336119"/>
                </a:lnTo>
                <a:lnTo>
                  <a:pt x="675642" y="332664"/>
                </a:lnTo>
                <a:lnTo>
                  <a:pt x="679064" y="326285"/>
                </a:lnTo>
                <a:lnTo>
                  <a:pt x="697338" y="301232"/>
                </a:lnTo>
                <a:lnTo>
                  <a:pt x="700454" y="293266"/>
                </a:lnTo>
                <a:lnTo>
                  <a:pt x="701284" y="289808"/>
                </a:lnTo>
                <a:lnTo>
                  <a:pt x="704747" y="283426"/>
                </a:lnTo>
                <a:lnTo>
                  <a:pt x="714732" y="267017"/>
                </a:lnTo>
                <a:lnTo>
                  <a:pt x="717708" y="259009"/>
                </a:lnTo>
                <a:lnTo>
                  <a:pt x="718502" y="255540"/>
                </a:lnTo>
                <a:lnTo>
                  <a:pt x="721925" y="249146"/>
                </a:lnTo>
                <a:lnTo>
                  <a:pt x="733667" y="234386"/>
                </a:lnTo>
                <a:lnTo>
                  <a:pt x="737131" y="225763"/>
                </a:lnTo>
                <a:lnTo>
                  <a:pt x="749028" y="206907"/>
                </a:lnTo>
                <a:lnTo>
                  <a:pt x="752002" y="198956"/>
                </a:lnTo>
                <a:lnTo>
                  <a:pt x="752795" y="195502"/>
                </a:lnTo>
                <a:lnTo>
                  <a:pt x="756216" y="189125"/>
                </a:lnTo>
                <a:lnTo>
                  <a:pt x="758462" y="186090"/>
                </a:lnTo>
                <a:lnTo>
                  <a:pt x="760957" y="180179"/>
                </a:lnTo>
                <a:lnTo>
                  <a:pt x="761622" y="177269"/>
                </a:lnTo>
                <a:lnTo>
                  <a:pt x="764902" y="171496"/>
                </a:lnTo>
                <a:lnTo>
                  <a:pt x="767109" y="168623"/>
                </a:lnTo>
                <a:lnTo>
                  <a:pt x="769563" y="162891"/>
                </a:lnTo>
                <a:lnTo>
                  <a:pt x="770217" y="160029"/>
                </a:lnTo>
                <a:lnTo>
                  <a:pt x="773484" y="154309"/>
                </a:lnTo>
                <a:lnTo>
                  <a:pt x="793510" y="131445"/>
                </a:lnTo>
                <a:lnTo>
                  <a:pt x="795584" y="125730"/>
                </a:lnTo>
                <a:lnTo>
                  <a:pt x="797089" y="123825"/>
                </a:lnTo>
                <a:lnTo>
                  <a:pt x="799045" y="122554"/>
                </a:lnTo>
                <a:lnTo>
                  <a:pt x="801302" y="121708"/>
                </a:lnTo>
                <a:lnTo>
                  <a:pt x="802807" y="120191"/>
                </a:lnTo>
                <a:lnTo>
                  <a:pt x="803810" y="118227"/>
                </a:lnTo>
                <a:lnTo>
                  <a:pt x="804478" y="115966"/>
                </a:lnTo>
                <a:lnTo>
                  <a:pt x="807761" y="110913"/>
                </a:lnTo>
                <a:lnTo>
                  <a:pt x="809970" y="108231"/>
                </a:lnTo>
                <a:lnTo>
                  <a:pt x="811443" y="105492"/>
                </a:lnTo>
                <a:lnTo>
                  <a:pt x="814468" y="97085"/>
                </a:lnTo>
                <a:lnTo>
                  <a:pt x="821654" y="87409"/>
                </a:lnTo>
                <a:lnTo>
                  <a:pt x="827124" y="81673"/>
                </a:lnTo>
                <a:lnTo>
                  <a:pt x="828594" y="79213"/>
                </a:lnTo>
                <a:lnTo>
                  <a:pt x="830227" y="73941"/>
                </a:lnTo>
                <a:lnTo>
                  <a:pt x="831615" y="72154"/>
                </a:lnTo>
                <a:lnTo>
                  <a:pt x="833492" y="70962"/>
                </a:lnTo>
                <a:lnTo>
                  <a:pt x="835697" y="70168"/>
                </a:lnTo>
                <a:lnTo>
                  <a:pt x="840686" y="66746"/>
                </a:lnTo>
                <a:lnTo>
                  <a:pt x="843350" y="64499"/>
                </a:lnTo>
                <a:lnTo>
                  <a:pt x="845126" y="62049"/>
                </a:lnTo>
                <a:lnTo>
                  <a:pt x="847100" y="56787"/>
                </a:lnTo>
                <a:lnTo>
                  <a:pt x="848211" y="48470"/>
                </a:lnTo>
                <a:lnTo>
                  <a:pt x="849319" y="46601"/>
                </a:lnTo>
                <a:lnTo>
                  <a:pt x="851010" y="45354"/>
                </a:lnTo>
                <a:lnTo>
                  <a:pt x="853090" y="44524"/>
                </a:lnTo>
                <a:lnTo>
                  <a:pt x="854478" y="43017"/>
                </a:lnTo>
                <a:lnTo>
                  <a:pt x="855402" y="41061"/>
                </a:lnTo>
                <a:lnTo>
                  <a:pt x="856019" y="38804"/>
                </a:lnTo>
                <a:lnTo>
                  <a:pt x="857381" y="37299"/>
                </a:lnTo>
                <a:lnTo>
                  <a:pt x="859243" y="36296"/>
                </a:lnTo>
                <a:lnTo>
                  <a:pt x="861436" y="35627"/>
                </a:lnTo>
                <a:lnTo>
                  <a:pt x="862899" y="34229"/>
                </a:lnTo>
                <a:lnTo>
                  <a:pt x="863873" y="32344"/>
                </a:lnTo>
                <a:lnTo>
                  <a:pt x="864524" y="30135"/>
                </a:lnTo>
                <a:lnTo>
                  <a:pt x="865909" y="28663"/>
                </a:lnTo>
                <a:lnTo>
                  <a:pt x="867785" y="27681"/>
                </a:lnTo>
                <a:lnTo>
                  <a:pt x="869989" y="27026"/>
                </a:lnTo>
                <a:lnTo>
                  <a:pt x="871457" y="25637"/>
                </a:lnTo>
                <a:lnTo>
                  <a:pt x="872437" y="23759"/>
                </a:lnTo>
                <a:lnTo>
                  <a:pt x="873090" y="21554"/>
                </a:lnTo>
                <a:lnTo>
                  <a:pt x="874478" y="20084"/>
                </a:lnTo>
                <a:lnTo>
                  <a:pt x="876355" y="19104"/>
                </a:lnTo>
                <a:lnTo>
                  <a:pt x="882581" y="17259"/>
                </a:lnTo>
                <a:lnTo>
                  <a:pt x="891178" y="8928"/>
                </a:lnTo>
                <a:lnTo>
                  <a:pt x="898890" y="8603"/>
                </a:lnTo>
                <a:lnTo>
                  <a:pt x="899297" y="7640"/>
                </a:lnTo>
                <a:lnTo>
                  <a:pt x="900112" y="13"/>
                </a:lnTo>
                <a:lnTo>
                  <a:pt x="900112" y="9"/>
                </a:lnTo>
                <a:lnTo>
                  <a:pt x="900113" y="6"/>
                </a:lnTo>
                <a:lnTo>
                  <a:pt x="900113" y="4"/>
                </a:lnTo>
                <a:lnTo>
                  <a:pt x="900113" y="2"/>
                </a:lnTo>
                <a:lnTo>
                  <a:pt x="90011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8"/>
          <p:cNvSpPr/>
          <p:nvPr/>
        </p:nvSpPr>
        <p:spPr>
          <a:xfrm>
            <a:off x="5977890" y="3951922"/>
            <a:ext cx="111433" cy="111444"/>
          </a:xfrm>
          <a:custGeom>
            <a:avLst/>
            <a:gdLst/>
            <a:ahLst/>
            <a:cxnLst/>
            <a:rect l="0" t="0" r="0" b="0"/>
            <a:pathLst>
              <a:path w="111433" h="111444">
                <a:moveTo>
                  <a:pt x="0" y="0"/>
                </a:moveTo>
                <a:lnTo>
                  <a:pt x="0" y="88552"/>
                </a:lnTo>
                <a:lnTo>
                  <a:pt x="952" y="91419"/>
                </a:lnTo>
                <a:lnTo>
                  <a:pt x="2540" y="94284"/>
                </a:lnTo>
                <a:lnTo>
                  <a:pt x="7381" y="101174"/>
                </a:lnTo>
                <a:lnTo>
                  <a:pt x="10583" y="104656"/>
                </a:lnTo>
                <a:lnTo>
                  <a:pt x="12770" y="106919"/>
                </a:lnTo>
                <a:lnTo>
                  <a:pt x="15181" y="108427"/>
                </a:lnTo>
                <a:lnTo>
                  <a:pt x="17740" y="109432"/>
                </a:lnTo>
                <a:lnTo>
                  <a:pt x="20400" y="110102"/>
                </a:lnTo>
                <a:lnTo>
                  <a:pt x="23125" y="110549"/>
                </a:lnTo>
                <a:lnTo>
                  <a:pt x="25894" y="110847"/>
                </a:lnTo>
                <a:lnTo>
                  <a:pt x="28692" y="111045"/>
                </a:lnTo>
                <a:lnTo>
                  <a:pt x="31511" y="111178"/>
                </a:lnTo>
                <a:lnTo>
                  <a:pt x="37182" y="111325"/>
                </a:lnTo>
                <a:lnTo>
                  <a:pt x="62865" y="111440"/>
                </a:lnTo>
                <a:lnTo>
                  <a:pt x="65723" y="110488"/>
                </a:lnTo>
                <a:lnTo>
                  <a:pt x="68580" y="108901"/>
                </a:lnTo>
                <a:lnTo>
                  <a:pt x="71437" y="106891"/>
                </a:lnTo>
                <a:lnTo>
                  <a:pt x="74295" y="105550"/>
                </a:lnTo>
                <a:lnTo>
                  <a:pt x="77152" y="104657"/>
                </a:lnTo>
                <a:lnTo>
                  <a:pt x="80010" y="104061"/>
                </a:lnTo>
                <a:lnTo>
                  <a:pt x="82867" y="102712"/>
                </a:lnTo>
                <a:lnTo>
                  <a:pt x="85725" y="100860"/>
                </a:lnTo>
                <a:lnTo>
                  <a:pt x="88582" y="98672"/>
                </a:lnTo>
                <a:lnTo>
                  <a:pt x="90487" y="96261"/>
                </a:lnTo>
                <a:lnTo>
                  <a:pt x="91757" y="93702"/>
                </a:lnTo>
                <a:lnTo>
                  <a:pt x="92604" y="91043"/>
                </a:lnTo>
                <a:lnTo>
                  <a:pt x="94121" y="89270"/>
                </a:lnTo>
                <a:lnTo>
                  <a:pt x="96084" y="88089"/>
                </a:lnTo>
                <a:lnTo>
                  <a:pt x="101529" y="86192"/>
                </a:lnTo>
                <a:lnTo>
                  <a:pt x="104814" y="83392"/>
                </a:lnTo>
                <a:lnTo>
                  <a:pt x="111054" y="77518"/>
                </a:lnTo>
                <a:lnTo>
                  <a:pt x="111270" y="74775"/>
                </a:lnTo>
                <a:lnTo>
                  <a:pt x="111408" y="69804"/>
                </a:lnTo>
                <a:lnTo>
                  <a:pt x="111432" y="64392"/>
                </a:lnTo>
                <a:lnTo>
                  <a:pt x="110483" y="62930"/>
                </a:lnTo>
                <a:lnTo>
                  <a:pt x="108898" y="61956"/>
                </a:lnTo>
                <a:lnTo>
                  <a:pt x="106888" y="61307"/>
                </a:lnTo>
                <a:lnTo>
                  <a:pt x="105548" y="59921"/>
                </a:lnTo>
                <a:lnTo>
                  <a:pt x="104656" y="58045"/>
                </a:lnTo>
                <a:lnTo>
                  <a:pt x="104060" y="55842"/>
                </a:lnTo>
                <a:lnTo>
                  <a:pt x="102711" y="54373"/>
                </a:lnTo>
                <a:lnTo>
                  <a:pt x="100859" y="53393"/>
                </a:lnTo>
                <a:lnTo>
                  <a:pt x="95593" y="51822"/>
                </a:lnTo>
                <a:lnTo>
                  <a:pt x="92333" y="51607"/>
                </a:lnTo>
                <a:lnTo>
                  <a:pt x="87030" y="51469"/>
                </a:lnTo>
                <a:lnTo>
                  <a:pt x="81561" y="51445"/>
                </a:lnTo>
                <a:lnTo>
                  <a:pt x="79139" y="52394"/>
                </a:lnTo>
                <a:lnTo>
                  <a:pt x="76571" y="53980"/>
                </a:lnTo>
                <a:lnTo>
                  <a:pt x="70159" y="58817"/>
                </a:lnTo>
                <a:lnTo>
                  <a:pt x="66741" y="62019"/>
                </a:lnTo>
                <a:lnTo>
                  <a:pt x="64497" y="64206"/>
                </a:lnTo>
                <a:lnTo>
                  <a:pt x="63000" y="66616"/>
                </a:lnTo>
                <a:lnTo>
                  <a:pt x="62002" y="69176"/>
                </a:lnTo>
                <a:lnTo>
                  <a:pt x="61337" y="71835"/>
                </a:lnTo>
                <a:lnTo>
                  <a:pt x="59941" y="74560"/>
                </a:lnTo>
                <a:lnTo>
                  <a:pt x="58059" y="77329"/>
                </a:lnTo>
                <a:lnTo>
                  <a:pt x="55851" y="80128"/>
                </a:lnTo>
                <a:lnTo>
                  <a:pt x="54379" y="82946"/>
                </a:lnTo>
                <a:lnTo>
                  <a:pt x="53397" y="85778"/>
                </a:lnTo>
                <a:lnTo>
                  <a:pt x="52743" y="88618"/>
                </a:lnTo>
                <a:lnTo>
                  <a:pt x="52307" y="91464"/>
                </a:lnTo>
                <a:lnTo>
                  <a:pt x="52016" y="94313"/>
                </a:lnTo>
                <a:lnTo>
                  <a:pt x="51822" y="97166"/>
                </a:lnTo>
                <a:lnTo>
                  <a:pt x="50740" y="99067"/>
                </a:lnTo>
                <a:lnTo>
                  <a:pt x="49067" y="100335"/>
                </a:lnTo>
                <a:lnTo>
                  <a:pt x="46999" y="101180"/>
                </a:lnTo>
                <a:lnTo>
                  <a:pt x="45620" y="102696"/>
                </a:lnTo>
                <a:lnTo>
                  <a:pt x="44700" y="104659"/>
                </a:lnTo>
                <a:lnTo>
                  <a:pt x="42970" y="111045"/>
                </a:lnTo>
                <a:lnTo>
                  <a:pt x="45450" y="111266"/>
                </a:lnTo>
                <a:lnTo>
                  <a:pt x="51435" y="11144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9"/>
          <p:cNvSpPr/>
          <p:nvPr/>
        </p:nvSpPr>
        <p:spPr>
          <a:xfrm>
            <a:off x="6106477" y="3917741"/>
            <a:ext cx="94288" cy="85608"/>
          </a:xfrm>
          <a:custGeom>
            <a:avLst/>
            <a:gdLst/>
            <a:ahLst/>
            <a:cxnLst/>
            <a:rect l="0" t="0" r="0" b="0"/>
            <a:pathLst>
              <a:path w="94288" h="85608">
                <a:moveTo>
                  <a:pt x="0" y="34181"/>
                </a:moveTo>
                <a:lnTo>
                  <a:pt x="0" y="75456"/>
                </a:lnTo>
                <a:lnTo>
                  <a:pt x="953" y="75985"/>
                </a:lnTo>
                <a:lnTo>
                  <a:pt x="2540" y="76338"/>
                </a:lnTo>
                <a:lnTo>
                  <a:pt x="4551" y="76573"/>
                </a:lnTo>
                <a:lnTo>
                  <a:pt x="5892" y="77682"/>
                </a:lnTo>
                <a:lnTo>
                  <a:pt x="6785" y="79375"/>
                </a:lnTo>
                <a:lnTo>
                  <a:pt x="7381" y="81455"/>
                </a:lnTo>
                <a:lnTo>
                  <a:pt x="8731" y="82842"/>
                </a:lnTo>
                <a:lnTo>
                  <a:pt x="10583" y="83767"/>
                </a:lnTo>
                <a:lnTo>
                  <a:pt x="15849" y="85251"/>
                </a:lnTo>
                <a:lnTo>
                  <a:pt x="17234" y="85373"/>
                </a:lnTo>
                <a:lnTo>
                  <a:pt x="19109" y="85454"/>
                </a:lnTo>
                <a:lnTo>
                  <a:pt x="23733" y="85544"/>
                </a:lnTo>
                <a:lnTo>
                  <a:pt x="37263" y="85607"/>
                </a:lnTo>
                <a:lnTo>
                  <a:pt x="40081" y="84658"/>
                </a:lnTo>
                <a:lnTo>
                  <a:pt x="42914" y="83072"/>
                </a:lnTo>
                <a:lnTo>
                  <a:pt x="45754" y="81062"/>
                </a:lnTo>
                <a:lnTo>
                  <a:pt x="48600" y="79723"/>
                </a:lnTo>
                <a:lnTo>
                  <a:pt x="51450" y="78830"/>
                </a:lnTo>
                <a:lnTo>
                  <a:pt x="54303" y="78234"/>
                </a:lnTo>
                <a:lnTo>
                  <a:pt x="57157" y="76885"/>
                </a:lnTo>
                <a:lnTo>
                  <a:pt x="60012" y="75033"/>
                </a:lnTo>
                <a:lnTo>
                  <a:pt x="62868" y="72846"/>
                </a:lnTo>
                <a:lnTo>
                  <a:pt x="65725" y="71387"/>
                </a:lnTo>
                <a:lnTo>
                  <a:pt x="68582" y="70415"/>
                </a:lnTo>
                <a:lnTo>
                  <a:pt x="71438" y="69767"/>
                </a:lnTo>
                <a:lnTo>
                  <a:pt x="74296" y="68383"/>
                </a:lnTo>
                <a:lnTo>
                  <a:pt x="77153" y="66508"/>
                </a:lnTo>
                <a:lnTo>
                  <a:pt x="80010" y="64305"/>
                </a:lnTo>
                <a:lnTo>
                  <a:pt x="81915" y="61883"/>
                </a:lnTo>
                <a:lnTo>
                  <a:pt x="83185" y="59317"/>
                </a:lnTo>
                <a:lnTo>
                  <a:pt x="84032" y="56653"/>
                </a:lnTo>
                <a:lnTo>
                  <a:pt x="85549" y="53925"/>
                </a:lnTo>
                <a:lnTo>
                  <a:pt x="87512" y="51154"/>
                </a:lnTo>
                <a:lnTo>
                  <a:pt x="89774" y="48354"/>
                </a:lnTo>
                <a:lnTo>
                  <a:pt x="91282" y="45534"/>
                </a:lnTo>
                <a:lnTo>
                  <a:pt x="92287" y="42702"/>
                </a:lnTo>
                <a:lnTo>
                  <a:pt x="92957" y="39862"/>
                </a:lnTo>
                <a:lnTo>
                  <a:pt x="93404" y="37016"/>
                </a:lnTo>
                <a:lnTo>
                  <a:pt x="93702" y="34166"/>
                </a:lnTo>
                <a:lnTo>
                  <a:pt x="93900" y="31313"/>
                </a:lnTo>
                <a:lnTo>
                  <a:pt x="94033" y="28459"/>
                </a:lnTo>
                <a:lnTo>
                  <a:pt x="94180" y="22748"/>
                </a:lnTo>
                <a:lnTo>
                  <a:pt x="94287" y="10157"/>
                </a:lnTo>
                <a:lnTo>
                  <a:pt x="93338" y="9592"/>
                </a:lnTo>
                <a:lnTo>
                  <a:pt x="91753" y="9216"/>
                </a:lnTo>
                <a:lnTo>
                  <a:pt x="89744" y="8965"/>
                </a:lnTo>
                <a:lnTo>
                  <a:pt x="87452" y="7846"/>
                </a:lnTo>
                <a:lnTo>
                  <a:pt x="84971" y="6147"/>
                </a:lnTo>
                <a:lnTo>
                  <a:pt x="82365" y="4061"/>
                </a:lnTo>
                <a:lnTo>
                  <a:pt x="79675" y="2671"/>
                </a:lnTo>
                <a:lnTo>
                  <a:pt x="76929" y="1744"/>
                </a:lnTo>
                <a:lnTo>
                  <a:pt x="74146" y="1127"/>
                </a:lnTo>
                <a:lnTo>
                  <a:pt x="71338" y="715"/>
                </a:lnTo>
                <a:lnTo>
                  <a:pt x="68514" y="440"/>
                </a:lnTo>
                <a:lnTo>
                  <a:pt x="65679" y="257"/>
                </a:lnTo>
                <a:lnTo>
                  <a:pt x="62835" y="135"/>
                </a:lnTo>
                <a:lnTo>
                  <a:pt x="57137" y="0"/>
                </a:lnTo>
                <a:lnTo>
                  <a:pt x="53331" y="916"/>
                </a:lnTo>
                <a:lnTo>
                  <a:pt x="48889" y="2479"/>
                </a:lnTo>
                <a:lnTo>
                  <a:pt x="44023" y="4474"/>
                </a:lnTo>
                <a:lnTo>
                  <a:pt x="39826" y="5804"/>
                </a:lnTo>
                <a:lnTo>
                  <a:pt x="36076" y="6691"/>
                </a:lnTo>
                <a:lnTo>
                  <a:pt x="32623" y="7282"/>
                </a:lnTo>
                <a:lnTo>
                  <a:pt x="29369" y="7675"/>
                </a:lnTo>
                <a:lnTo>
                  <a:pt x="26247" y="7938"/>
                </a:lnTo>
                <a:lnTo>
                  <a:pt x="23213" y="8113"/>
                </a:lnTo>
                <a:lnTo>
                  <a:pt x="17302" y="8308"/>
                </a:lnTo>
                <a:lnTo>
                  <a:pt x="8573" y="84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0"/>
          <p:cNvSpPr/>
          <p:nvPr/>
        </p:nvSpPr>
        <p:spPr>
          <a:xfrm>
            <a:off x="6466522" y="3008979"/>
            <a:ext cx="90592" cy="119984"/>
          </a:xfrm>
          <a:custGeom>
            <a:avLst/>
            <a:gdLst/>
            <a:ahLst/>
            <a:cxnLst/>
            <a:rect l="0" t="0" r="0" b="0"/>
            <a:pathLst>
              <a:path w="90592" h="119984">
                <a:moveTo>
                  <a:pt x="0" y="25685"/>
                </a:moveTo>
                <a:lnTo>
                  <a:pt x="0" y="18305"/>
                </a:lnTo>
                <a:lnTo>
                  <a:pt x="953" y="17908"/>
                </a:lnTo>
                <a:lnTo>
                  <a:pt x="2540" y="17643"/>
                </a:lnTo>
                <a:lnTo>
                  <a:pt x="4551" y="17466"/>
                </a:lnTo>
                <a:lnTo>
                  <a:pt x="5891" y="16396"/>
                </a:lnTo>
                <a:lnTo>
                  <a:pt x="6785" y="14730"/>
                </a:lnTo>
                <a:lnTo>
                  <a:pt x="7381" y="12667"/>
                </a:lnTo>
                <a:lnTo>
                  <a:pt x="8731" y="11291"/>
                </a:lnTo>
                <a:lnTo>
                  <a:pt x="10583" y="10374"/>
                </a:lnTo>
                <a:lnTo>
                  <a:pt x="15849" y="8903"/>
                </a:lnTo>
                <a:lnTo>
                  <a:pt x="17233" y="7830"/>
                </a:lnTo>
                <a:lnTo>
                  <a:pt x="19109" y="6162"/>
                </a:lnTo>
                <a:lnTo>
                  <a:pt x="21312" y="4097"/>
                </a:lnTo>
                <a:lnTo>
                  <a:pt x="23733" y="2721"/>
                </a:lnTo>
                <a:lnTo>
                  <a:pt x="26299" y="1803"/>
                </a:lnTo>
                <a:lnTo>
                  <a:pt x="28963" y="1192"/>
                </a:lnTo>
                <a:lnTo>
                  <a:pt x="31691" y="784"/>
                </a:lnTo>
                <a:lnTo>
                  <a:pt x="34463" y="512"/>
                </a:lnTo>
                <a:lnTo>
                  <a:pt x="37263" y="331"/>
                </a:lnTo>
                <a:lnTo>
                  <a:pt x="40082" y="210"/>
                </a:lnTo>
                <a:lnTo>
                  <a:pt x="49752" y="0"/>
                </a:lnTo>
                <a:lnTo>
                  <a:pt x="50313" y="942"/>
                </a:lnTo>
                <a:lnTo>
                  <a:pt x="50936" y="4528"/>
                </a:lnTo>
                <a:lnTo>
                  <a:pt x="52055" y="5866"/>
                </a:lnTo>
                <a:lnTo>
                  <a:pt x="53753" y="6757"/>
                </a:lnTo>
                <a:lnTo>
                  <a:pt x="55838" y="7352"/>
                </a:lnTo>
                <a:lnTo>
                  <a:pt x="57228" y="8701"/>
                </a:lnTo>
                <a:lnTo>
                  <a:pt x="58154" y="10552"/>
                </a:lnTo>
                <a:lnTo>
                  <a:pt x="58772" y="12739"/>
                </a:lnTo>
                <a:lnTo>
                  <a:pt x="59184" y="15150"/>
                </a:lnTo>
                <a:lnTo>
                  <a:pt x="59459" y="17709"/>
                </a:lnTo>
                <a:lnTo>
                  <a:pt x="59642" y="20368"/>
                </a:lnTo>
                <a:lnTo>
                  <a:pt x="58811" y="23093"/>
                </a:lnTo>
                <a:lnTo>
                  <a:pt x="57305" y="25862"/>
                </a:lnTo>
                <a:lnTo>
                  <a:pt x="55348" y="28661"/>
                </a:lnTo>
                <a:lnTo>
                  <a:pt x="54044" y="31479"/>
                </a:lnTo>
                <a:lnTo>
                  <a:pt x="53174" y="34310"/>
                </a:lnTo>
                <a:lnTo>
                  <a:pt x="52594" y="37150"/>
                </a:lnTo>
                <a:lnTo>
                  <a:pt x="52208" y="39996"/>
                </a:lnTo>
                <a:lnTo>
                  <a:pt x="51950" y="42846"/>
                </a:lnTo>
                <a:lnTo>
                  <a:pt x="51779" y="45698"/>
                </a:lnTo>
                <a:lnTo>
                  <a:pt x="50711" y="48552"/>
                </a:lnTo>
                <a:lnTo>
                  <a:pt x="49048" y="51408"/>
                </a:lnTo>
                <a:lnTo>
                  <a:pt x="44085" y="58283"/>
                </a:lnTo>
                <a:lnTo>
                  <a:pt x="42725" y="59800"/>
                </a:lnTo>
                <a:lnTo>
                  <a:pt x="38673" y="64025"/>
                </a:lnTo>
                <a:lnTo>
                  <a:pt x="37212" y="66485"/>
                </a:lnTo>
                <a:lnTo>
                  <a:pt x="36239" y="69078"/>
                </a:lnTo>
                <a:lnTo>
                  <a:pt x="34324" y="76981"/>
                </a:lnTo>
                <a:lnTo>
                  <a:pt x="34300" y="72529"/>
                </a:lnTo>
                <a:lnTo>
                  <a:pt x="35249" y="70249"/>
                </a:lnTo>
                <a:lnTo>
                  <a:pt x="36835" y="67777"/>
                </a:lnTo>
                <a:lnTo>
                  <a:pt x="38844" y="65177"/>
                </a:lnTo>
                <a:lnTo>
                  <a:pt x="41136" y="63443"/>
                </a:lnTo>
                <a:lnTo>
                  <a:pt x="43617" y="62287"/>
                </a:lnTo>
                <a:lnTo>
                  <a:pt x="46223" y="61517"/>
                </a:lnTo>
                <a:lnTo>
                  <a:pt x="47960" y="60051"/>
                </a:lnTo>
                <a:lnTo>
                  <a:pt x="49119" y="58120"/>
                </a:lnTo>
                <a:lnTo>
                  <a:pt x="49891" y="55881"/>
                </a:lnTo>
                <a:lnTo>
                  <a:pt x="51358" y="54389"/>
                </a:lnTo>
                <a:lnTo>
                  <a:pt x="53289" y="53393"/>
                </a:lnTo>
                <a:lnTo>
                  <a:pt x="55529" y="52730"/>
                </a:lnTo>
                <a:lnTo>
                  <a:pt x="57974" y="52288"/>
                </a:lnTo>
                <a:lnTo>
                  <a:pt x="60557" y="51993"/>
                </a:lnTo>
                <a:lnTo>
                  <a:pt x="63231" y="51796"/>
                </a:lnTo>
                <a:lnTo>
                  <a:pt x="65966" y="50713"/>
                </a:lnTo>
                <a:lnTo>
                  <a:pt x="68743" y="49038"/>
                </a:lnTo>
                <a:lnTo>
                  <a:pt x="75491" y="44057"/>
                </a:lnTo>
                <a:lnTo>
                  <a:pt x="76045" y="44601"/>
                </a:lnTo>
                <a:lnTo>
                  <a:pt x="76661" y="47745"/>
                </a:lnTo>
                <a:lnTo>
                  <a:pt x="77777" y="48964"/>
                </a:lnTo>
                <a:lnTo>
                  <a:pt x="79474" y="49777"/>
                </a:lnTo>
                <a:lnTo>
                  <a:pt x="81558" y="50319"/>
                </a:lnTo>
                <a:lnTo>
                  <a:pt x="82947" y="51633"/>
                </a:lnTo>
                <a:lnTo>
                  <a:pt x="83873" y="53461"/>
                </a:lnTo>
                <a:lnTo>
                  <a:pt x="85359" y="58689"/>
                </a:lnTo>
                <a:lnTo>
                  <a:pt x="88102" y="61944"/>
                </a:lnTo>
                <a:lnTo>
                  <a:pt x="90168" y="64145"/>
                </a:lnTo>
                <a:lnTo>
                  <a:pt x="90591" y="66565"/>
                </a:lnTo>
                <a:lnTo>
                  <a:pt x="89922" y="69131"/>
                </a:lnTo>
                <a:lnTo>
                  <a:pt x="88523" y="71794"/>
                </a:lnTo>
                <a:lnTo>
                  <a:pt x="87591" y="74522"/>
                </a:lnTo>
                <a:lnTo>
                  <a:pt x="86969" y="77294"/>
                </a:lnTo>
                <a:lnTo>
                  <a:pt x="86554" y="80093"/>
                </a:lnTo>
                <a:lnTo>
                  <a:pt x="86278" y="82912"/>
                </a:lnTo>
                <a:lnTo>
                  <a:pt x="86093" y="85744"/>
                </a:lnTo>
                <a:lnTo>
                  <a:pt x="85971" y="88585"/>
                </a:lnTo>
                <a:lnTo>
                  <a:pt x="84937" y="91431"/>
                </a:lnTo>
                <a:lnTo>
                  <a:pt x="83294" y="94281"/>
                </a:lnTo>
                <a:lnTo>
                  <a:pt x="81247" y="97133"/>
                </a:lnTo>
                <a:lnTo>
                  <a:pt x="79882" y="99987"/>
                </a:lnTo>
                <a:lnTo>
                  <a:pt x="78973" y="102843"/>
                </a:lnTo>
                <a:lnTo>
                  <a:pt x="77512" y="109718"/>
                </a:lnTo>
                <a:lnTo>
                  <a:pt x="74772" y="113198"/>
                </a:lnTo>
                <a:lnTo>
                  <a:pt x="68580" y="11998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1"/>
          <p:cNvSpPr/>
          <p:nvPr/>
        </p:nvSpPr>
        <p:spPr>
          <a:xfrm>
            <a:off x="6552247" y="3000375"/>
            <a:ext cx="77119" cy="68463"/>
          </a:xfrm>
          <a:custGeom>
            <a:avLst/>
            <a:gdLst/>
            <a:ahLst/>
            <a:cxnLst/>
            <a:rect l="0" t="0" r="0" b="0"/>
            <a:pathLst>
              <a:path w="77119" h="68463">
                <a:moveTo>
                  <a:pt x="42862" y="0"/>
                </a:moveTo>
                <a:lnTo>
                  <a:pt x="35481" y="0"/>
                </a:lnTo>
                <a:lnTo>
                  <a:pt x="35085" y="952"/>
                </a:lnTo>
                <a:lnTo>
                  <a:pt x="34819" y="2539"/>
                </a:lnTo>
                <a:lnTo>
                  <a:pt x="34643" y="4551"/>
                </a:lnTo>
                <a:lnTo>
                  <a:pt x="34526" y="6844"/>
                </a:lnTo>
                <a:lnTo>
                  <a:pt x="34321" y="15600"/>
                </a:lnTo>
                <a:lnTo>
                  <a:pt x="34299" y="21238"/>
                </a:lnTo>
                <a:lnTo>
                  <a:pt x="33344" y="23683"/>
                </a:lnTo>
                <a:lnTo>
                  <a:pt x="31754" y="26267"/>
                </a:lnTo>
                <a:lnTo>
                  <a:pt x="29742" y="28941"/>
                </a:lnTo>
                <a:lnTo>
                  <a:pt x="28400" y="31676"/>
                </a:lnTo>
                <a:lnTo>
                  <a:pt x="27507" y="34452"/>
                </a:lnTo>
                <a:lnTo>
                  <a:pt x="26910" y="37256"/>
                </a:lnTo>
                <a:lnTo>
                  <a:pt x="26513" y="40077"/>
                </a:lnTo>
                <a:lnTo>
                  <a:pt x="26248" y="42910"/>
                </a:lnTo>
                <a:lnTo>
                  <a:pt x="26071" y="45752"/>
                </a:lnTo>
                <a:lnTo>
                  <a:pt x="26906" y="48599"/>
                </a:lnTo>
                <a:lnTo>
                  <a:pt x="28414" y="51449"/>
                </a:lnTo>
                <a:lnTo>
                  <a:pt x="33130" y="58316"/>
                </a:lnTo>
                <a:lnTo>
                  <a:pt x="33516" y="59832"/>
                </a:lnTo>
                <a:lnTo>
                  <a:pt x="33774" y="61796"/>
                </a:lnTo>
                <a:lnTo>
                  <a:pt x="33947" y="64057"/>
                </a:lnTo>
                <a:lnTo>
                  <a:pt x="35013" y="65564"/>
                </a:lnTo>
                <a:lnTo>
                  <a:pt x="36677" y="66570"/>
                </a:lnTo>
                <a:lnTo>
                  <a:pt x="41641" y="68182"/>
                </a:lnTo>
                <a:lnTo>
                  <a:pt x="43000" y="68315"/>
                </a:lnTo>
                <a:lnTo>
                  <a:pt x="44860" y="68403"/>
                </a:lnTo>
                <a:lnTo>
                  <a:pt x="47051" y="68462"/>
                </a:lnTo>
                <a:lnTo>
                  <a:pt x="49465" y="67548"/>
                </a:lnTo>
                <a:lnTo>
                  <a:pt x="52027" y="65987"/>
                </a:lnTo>
                <a:lnTo>
                  <a:pt x="54687" y="63994"/>
                </a:lnTo>
                <a:lnTo>
                  <a:pt x="57413" y="61713"/>
                </a:lnTo>
                <a:lnTo>
                  <a:pt x="60183" y="59239"/>
                </a:lnTo>
                <a:lnTo>
                  <a:pt x="66921" y="52976"/>
                </a:lnTo>
                <a:lnTo>
                  <a:pt x="72639" y="47341"/>
                </a:lnTo>
                <a:lnTo>
                  <a:pt x="74144" y="44895"/>
                </a:lnTo>
                <a:lnTo>
                  <a:pt x="75147" y="42312"/>
                </a:lnTo>
                <a:lnTo>
                  <a:pt x="75815" y="39638"/>
                </a:lnTo>
                <a:lnTo>
                  <a:pt x="76261" y="36903"/>
                </a:lnTo>
                <a:lnTo>
                  <a:pt x="76558" y="34127"/>
                </a:lnTo>
                <a:lnTo>
                  <a:pt x="76756" y="31324"/>
                </a:lnTo>
                <a:lnTo>
                  <a:pt x="76888" y="28502"/>
                </a:lnTo>
                <a:lnTo>
                  <a:pt x="77118" y="18828"/>
                </a:lnTo>
                <a:lnTo>
                  <a:pt x="76177" y="17315"/>
                </a:lnTo>
                <a:lnTo>
                  <a:pt x="74597" y="15353"/>
                </a:lnTo>
                <a:lnTo>
                  <a:pt x="72592" y="13093"/>
                </a:lnTo>
                <a:lnTo>
                  <a:pt x="70302" y="11586"/>
                </a:lnTo>
                <a:lnTo>
                  <a:pt x="67823" y="10581"/>
                </a:lnTo>
                <a:lnTo>
                  <a:pt x="65218" y="9911"/>
                </a:lnTo>
                <a:lnTo>
                  <a:pt x="61576" y="9465"/>
                </a:lnTo>
                <a:lnTo>
                  <a:pt x="57244" y="9168"/>
                </a:lnTo>
                <a:lnTo>
                  <a:pt x="48302" y="8837"/>
                </a:lnTo>
                <a:lnTo>
                  <a:pt x="37912" y="8651"/>
                </a:lnTo>
                <a:lnTo>
                  <a:pt x="31772" y="8607"/>
                </a:lnTo>
                <a:lnTo>
                  <a:pt x="27849" y="9548"/>
                </a:lnTo>
                <a:lnTo>
                  <a:pt x="23329" y="11128"/>
                </a:lnTo>
                <a:lnTo>
                  <a:pt x="11488" y="15956"/>
                </a:lnTo>
                <a:lnTo>
                  <a:pt x="9564" y="16352"/>
                </a:lnTo>
                <a:lnTo>
                  <a:pt x="7328" y="16616"/>
                </a:lnTo>
                <a:lnTo>
                  <a:pt x="0" y="171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6749415" y="2674620"/>
            <a:ext cx="2142698" cy="2065973"/>
            <a:chOff x="6749415" y="2674620"/>
            <a:chExt cx="2142698" cy="2065973"/>
          </a:xfrm>
        </p:grpSpPr>
        <p:sp>
          <p:nvSpPr>
            <p:cNvPr id="24" name="SMARTPenAnnotation372"/>
            <p:cNvSpPr/>
            <p:nvPr/>
          </p:nvSpPr>
          <p:spPr>
            <a:xfrm>
              <a:off x="7580947" y="2948975"/>
              <a:ext cx="776443" cy="1405855"/>
            </a:xfrm>
            <a:custGeom>
              <a:avLst/>
              <a:gdLst/>
              <a:ahLst/>
              <a:cxnLst/>
              <a:rect l="0" t="0" r="0" b="0"/>
              <a:pathLst>
                <a:path w="776443" h="1405855">
                  <a:moveTo>
                    <a:pt x="0" y="1405854"/>
                  </a:moveTo>
                  <a:lnTo>
                    <a:pt x="4551" y="1405854"/>
                  </a:lnTo>
                  <a:lnTo>
                    <a:pt x="5892" y="1403950"/>
                  </a:lnTo>
                  <a:lnTo>
                    <a:pt x="9290" y="1388393"/>
                  </a:lnTo>
                  <a:lnTo>
                    <a:pt x="15347" y="1376445"/>
                  </a:lnTo>
                  <a:lnTo>
                    <a:pt x="37189" y="1339709"/>
                  </a:lnTo>
                  <a:lnTo>
                    <a:pt x="88582" y="1237262"/>
                  </a:lnTo>
                  <a:lnTo>
                    <a:pt x="109655" y="1206147"/>
                  </a:lnTo>
                  <a:lnTo>
                    <a:pt x="128431" y="1163814"/>
                  </a:lnTo>
                  <a:lnTo>
                    <a:pt x="139653" y="1139511"/>
                  </a:lnTo>
                  <a:lnTo>
                    <a:pt x="160172" y="1102105"/>
                  </a:lnTo>
                  <a:lnTo>
                    <a:pt x="178077" y="1064197"/>
                  </a:lnTo>
                  <a:lnTo>
                    <a:pt x="190559" y="1037605"/>
                  </a:lnTo>
                  <a:lnTo>
                    <a:pt x="211537" y="994423"/>
                  </a:lnTo>
                  <a:lnTo>
                    <a:pt x="229498" y="957554"/>
                  </a:lnTo>
                  <a:lnTo>
                    <a:pt x="241990" y="927585"/>
                  </a:lnTo>
                  <a:lnTo>
                    <a:pt x="263277" y="887307"/>
                  </a:lnTo>
                  <a:lnTo>
                    <a:pt x="289833" y="827330"/>
                  </a:lnTo>
                  <a:lnTo>
                    <a:pt x="310758" y="788553"/>
                  </a:lnTo>
                  <a:lnTo>
                    <a:pt x="327591" y="747731"/>
                  </a:lnTo>
                  <a:lnTo>
                    <a:pt x="337048" y="728545"/>
                  </a:lnTo>
                  <a:lnTo>
                    <a:pt x="353421" y="687724"/>
                  </a:lnTo>
                  <a:lnTo>
                    <a:pt x="380305" y="637269"/>
                  </a:lnTo>
                  <a:lnTo>
                    <a:pt x="400418" y="600620"/>
                  </a:lnTo>
                  <a:lnTo>
                    <a:pt x="418397" y="561313"/>
                  </a:lnTo>
                  <a:lnTo>
                    <a:pt x="440292" y="523704"/>
                  </a:lnTo>
                  <a:lnTo>
                    <a:pt x="462962" y="486218"/>
                  </a:lnTo>
                  <a:lnTo>
                    <a:pt x="485784" y="446958"/>
                  </a:lnTo>
                  <a:lnTo>
                    <a:pt x="507684" y="411686"/>
                  </a:lnTo>
                  <a:lnTo>
                    <a:pt x="541585" y="340044"/>
                  </a:lnTo>
                  <a:lnTo>
                    <a:pt x="560202" y="311760"/>
                  </a:lnTo>
                  <a:lnTo>
                    <a:pt x="584297" y="275867"/>
                  </a:lnTo>
                  <a:lnTo>
                    <a:pt x="606910" y="238886"/>
                  </a:lnTo>
                  <a:lnTo>
                    <a:pt x="627919" y="205486"/>
                  </a:lnTo>
                  <a:lnTo>
                    <a:pt x="639970" y="180875"/>
                  </a:lnTo>
                  <a:lnTo>
                    <a:pt x="660625" y="155009"/>
                  </a:lnTo>
                  <a:lnTo>
                    <a:pt x="674848" y="137344"/>
                  </a:lnTo>
                  <a:lnTo>
                    <a:pt x="681885" y="124840"/>
                  </a:lnTo>
                  <a:lnTo>
                    <a:pt x="697090" y="89752"/>
                  </a:lnTo>
                  <a:lnTo>
                    <a:pt x="700947" y="84588"/>
                  </a:lnTo>
                  <a:lnTo>
                    <a:pt x="718285" y="66916"/>
                  </a:lnTo>
                  <a:lnTo>
                    <a:pt x="739987" y="35825"/>
                  </a:lnTo>
                  <a:lnTo>
                    <a:pt x="743220" y="27650"/>
                  </a:lnTo>
                  <a:lnTo>
                    <a:pt x="744083" y="24137"/>
                  </a:lnTo>
                  <a:lnTo>
                    <a:pt x="747581" y="17693"/>
                  </a:lnTo>
                  <a:lnTo>
                    <a:pt x="749848" y="14641"/>
                  </a:lnTo>
                  <a:lnTo>
                    <a:pt x="752311" y="12606"/>
                  </a:lnTo>
                  <a:lnTo>
                    <a:pt x="754906" y="11250"/>
                  </a:lnTo>
                  <a:lnTo>
                    <a:pt x="757588" y="10346"/>
                  </a:lnTo>
                  <a:lnTo>
                    <a:pt x="759376" y="8790"/>
                  </a:lnTo>
                  <a:lnTo>
                    <a:pt x="760569" y="6801"/>
                  </a:lnTo>
                  <a:lnTo>
                    <a:pt x="762482" y="1315"/>
                  </a:lnTo>
                  <a:lnTo>
                    <a:pt x="763591" y="865"/>
                  </a:lnTo>
                  <a:lnTo>
                    <a:pt x="771160" y="0"/>
                  </a:lnTo>
                  <a:lnTo>
                    <a:pt x="771417" y="4526"/>
                  </a:lnTo>
                  <a:lnTo>
                    <a:pt x="772406" y="6815"/>
                  </a:lnTo>
                  <a:lnTo>
                    <a:pt x="776044" y="11899"/>
                  </a:lnTo>
                  <a:lnTo>
                    <a:pt x="776442" y="13636"/>
                  </a:lnTo>
                  <a:lnTo>
                    <a:pt x="775756" y="14794"/>
                  </a:lnTo>
                  <a:lnTo>
                    <a:pt x="774346" y="15566"/>
                  </a:lnTo>
                  <a:lnTo>
                    <a:pt x="773405" y="17985"/>
                  </a:lnTo>
                  <a:lnTo>
                    <a:pt x="771773" y="36287"/>
                  </a:lnTo>
                  <a:lnTo>
                    <a:pt x="771547" y="66116"/>
                  </a:lnTo>
                  <a:lnTo>
                    <a:pt x="768995" y="77308"/>
                  </a:lnTo>
                  <a:lnTo>
                    <a:pt x="765638" y="88632"/>
                  </a:lnTo>
                  <a:lnTo>
                    <a:pt x="763110" y="131097"/>
                  </a:lnTo>
                  <a:lnTo>
                    <a:pt x="762956" y="206102"/>
                  </a:lnTo>
                  <a:lnTo>
                    <a:pt x="756168" y="248619"/>
                  </a:lnTo>
                  <a:lnTo>
                    <a:pt x="754734" y="287418"/>
                  </a:lnTo>
                  <a:lnTo>
                    <a:pt x="754411" y="347063"/>
                  </a:lnTo>
                  <a:lnTo>
                    <a:pt x="747599" y="400509"/>
                  </a:lnTo>
                  <a:lnTo>
                    <a:pt x="747556" y="420872"/>
                  </a:lnTo>
                  <a:lnTo>
                    <a:pt x="750982" y="458158"/>
                  </a:lnTo>
                  <a:lnTo>
                    <a:pt x="747112" y="505374"/>
                  </a:lnTo>
                  <a:lnTo>
                    <a:pt x="743654" y="539923"/>
                  </a:lnTo>
                  <a:lnTo>
                    <a:pt x="739138" y="574290"/>
                  </a:lnTo>
                  <a:lnTo>
                    <a:pt x="737799" y="608603"/>
                  </a:lnTo>
                  <a:lnTo>
                    <a:pt x="737309" y="665761"/>
                  </a:lnTo>
                  <a:lnTo>
                    <a:pt x="737236" y="820393"/>
                  </a:lnTo>
                  <a:lnTo>
                    <a:pt x="744020" y="874779"/>
                  </a:lnTo>
                  <a:lnTo>
                    <a:pt x="745278" y="908774"/>
                  </a:lnTo>
                  <a:lnTo>
                    <a:pt x="745761" y="977241"/>
                  </a:lnTo>
                  <a:lnTo>
                    <a:pt x="745805" y="1052690"/>
                  </a:lnTo>
                  <a:lnTo>
                    <a:pt x="752593" y="1103807"/>
                  </a:lnTo>
                  <a:lnTo>
                    <a:pt x="754027" y="1144261"/>
                  </a:lnTo>
                  <a:lnTo>
                    <a:pt x="754380" y="1304466"/>
                  </a:lnTo>
                  <a:lnTo>
                    <a:pt x="755332" y="1307783"/>
                  </a:lnTo>
                  <a:lnTo>
                    <a:pt x="762953" y="1320129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373"/>
            <p:cNvSpPr/>
            <p:nvPr/>
          </p:nvSpPr>
          <p:spPr>
            <a:xfrm>
              <a:off x="7580947" y="4363402"/>
              <a:ext cx="369775" cy="8574"/>
            </a:xfrm>
            <a:custGeom>
              <a:avLst/>
              <a:gdLst/>
              <a:ahLst/>
              <a:cxnLst/>
              <a:rect l="0" t="0" r="0" b="0"/>
              <a:pathLst>
                <a:path w="369775" h="8574">
                  <a:moveTo>
                    <a:pt x="0" y="0"/>
                  </a:moveTo>
                  <a:lnTo>
                    <a:pt x="36074" y="0"/>
                  </a:lnTo>
                  <a:lnTo>
                    <a:pt x="44925" y="2540"/>
                  </a:lnTo>
                  <a:lnTo>
                    <a:pt x="54257" y="5891"/>
                  </a:lnTo>
                  <a:lnTo>
                    <a:pt x="65818" y="7778"/>
                  </a:lnTo>
                  <a:lnTo>
                    <a:pt x="86309" y="8416"/>
                  </a:lnTo>
                  <a:lnTo>
                    <a:pt x="344123" y="8573"/>
                  </a:lnTo>
                  <a:lnTo>
                    <a:pt x="358049" y="6033"/>
                  </a:lnTo>
                  <a:lnTo>
                    <a:pt x="369774" y="312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374"/>
            <p:cNvSpPr/>
            <p:nvPr/>
          </p:nvSpPr>
          <p:spPr>
            <a:xfrm>
              <a:off x="7989922" y="4234815"/>
              <a:ext cx="371122" cy="129064"/>
            </a:xfrm>
            <a:custGeom>
              <a:avLst/>
              <a:gdLst/>
              <a:ahLst/>
              <a:cxnLst/>
              <a:rect l="0" t="0" r="0" b="0"/>
              <a:pathLst>
                <a:path w="371122" h="129064">
                  <a:moveTo>
                    <a:pt x="0" y="129063"/>
                  </a:moveTo>
                  <a:lnTo>
                    <a:pt x="10381" y="128822"/>
                  </a:lnTo>
                  <a:lnTo>
                    <a:pt x="30028" y="127704"/>
                  </a:lnTo>
                  <a:lnTo>
                    <a:pt x="42042" y="124067"/>
                  </a:lnTo>
                  <a:lnTo>
                    <a:pt x="64067" y="121216"/>
                  </a:lnTo>
                  <a:lnTo>
                    <a:pt x="84140" y="120371"/>
                  </a:lnTo>
                  <a:lnTo>
                    <a:pt x="102152" y="120120"/>
                  </a:lnTo>
                  <a:lnTo>
                    <a:pt x="124105" y="120046"/>
                  </a:lnTo>
                  <a:lnTo>
                    <a:pt x="137829" y="117489"/>
                  </a:lnTo>
                  <a:lnTo>
                    <a:pt x="151232" y="114130"/>
                  </a:lnTo>
                  <a:lnTo>
                    <a:pt x="172937" y="112239"/>
                  </a:lnTo>
                  <a:lnTo>
                    <a:pt x="194851" y="111599"/>
                  </a:lnTo>
                  <a:lnTo>
                    <a:pt x="371121" y="111442"/>
                  </a:lnTo>
                  <a:lnTo>
                    <a:pt x="362903" y="103223"/>
                  </a:lnTo>
                  <a:lnTo>
                    <a:pt x="362707" y="100487"/>
                  </a:lnTo>
                  <a:lnTo>
                    <a:pt x="362654" y="98423"/>
                  </a:lnTo>
                  <a:lnTo>
                    <a:pt x="361668" y="96095"/>
                  </a:lnTo>
                  <a:lnTo>
                    <a:pt x="360056" y="93591"/>
                  </a:lnTo>
                  <a:lnTo>
                    <a:pt x="358031" y="90969"/>
                  </a:lnTo>
                  <a:lnTo>
                    <a:pt x="356680" y="88268"/>
                  </a:lnTo>
                  <a:lnTo>
                    <a:pt x="355778" y="85515"/>
                  </a:lnTo>
                  <a:lnTo>
                    <a:pt x="355177" y="82728"/>
                  </a:lnTo>
                  <a:lnTo>
                    <a:pt x="354778" y="79916"/>
                  </a:lnTo>
                  <a:lnTo>
                    <a:pt x="354512" y="77090"/>
                  </a:lnTo>
                  <a:lnTo>
                    <a:pt x="354333" y="74253"/>
                  </a:lnTo>
                  <a:lnTo>
                    <a:pt x="354136" y="68561"/>
                  </a:lnTo>
                  <a:lnTo>
                    <a:pt x="354009" y="57146"/>
                  </a:lnTo>
                  <a:lnTo>
                    <a:pt x="353047" y="54290"/>
                  </a:lnTo>
                  <a:lnTo>
                    <a:pt x="351451" y="51433"/>
                  </a:lnTo>
                  <a:lnTo>
                    <a:pt x="349436" y="48576"/>
                  </a:lnTo>
                  <a:lnTo>
                    <a:pt x="348093" y="45719"/>
                  </a:lnTo>
                  <a:lnTo>
                    <a:pt x="347197" y="42862"/>
                  </a:lnTo>
                  <a:lnTo>
                    <a:pt x="346599" y="40004"/>
                  </a:lnTo>
                  <a:lnTo>
                    <a:pt x="346201" y="37147"/>
                  </a:lnTo>
                  <a:lnTo>
                    <a:pt x="345935" y="34289"/>
                  </a:lnTo>
                  <a:lnTo>
                    <a:pt x="345759" y="31432"/>
                  </a:lnTo>
                  <a:lnTo>
                    <a:pt x="345563" y="25717"/>
                  </a:lnTo>
                  <a:lnTo>
                    <a:pt x="345452" y="14605"/>
                  </a:lnTo>
                  <a:lnTo>
                    <a:pt x="34540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375"/>
            <p:cNvSpPr/>
            <p:nvPr/>
          </p:nvSpPr>
          <p:spPr>
            <a:xfrm>
              <a:off x="8206740" y="4175161"/>
              <a:ext cx="128588" cy="162525"/>
            </a:xfrm>
            <a:custGeom>
              <a:avLst/>
              <a:gdLst/>
              <a:ahLst/>
              <a:cxnLst/>
              <a:rect l="0" t="0" r="0" b="0"/>
              <a:pathLst>
                <a:path w="128588" h="162525">
                  <a:moveTo>
                    <a:pt x="8572" y="162524"/>
                  </a:moveTo>
                  <a:lnTo>
                    <a:pt x="8572" y="146579"/>
                  </a:lnTo>
                  <a:lnTo>
                    <a:pt x="6033" y="143372"/>
                  </a:lnTo>
                  <a:lnTo>
                    <a:pt x="1191" y="138103"/>
                  </a:lnTo>
                  <a:lnTo>
                    <a:pt x="529" y="134843"/>
                  </a:lnTo>
                  <a:lnTo>
                    <a:pt x="104" y="129539"/>
                  </a:lnTo>
                  <a:lnTo>
                    <a:pt x="4" y="102874"/>
                  </a:lnTo>
                  <a:lnTo>
                    <a:pt x="0" y="17148"/>
                  </a:lnTo>
                  <a:lnTo>
                    <a:pt x="2539" y="16950"/>
                  </a:lnTo>
                  <a:lnTo>
                    <a:pt x="7381" y="16823"/>
                  </a:lnTo>
                  <a:lnTo>
                    <a:pt x="28692" y="16792"/>
                  </a:lnTo>
                  <a:lnTo>
                    <a:pt x="31510" y="15839"/>
                  </a:lnTo>
                  <a:lnTo>
                    <a:pt x="34342" y="14252"/>
                  </a:lnTo>
                  <a:lnTo>
                    <a:pt x="37182" y="12241"/>
                  </a:lnTo>
                  <a:lnTo>
                    <a:pt x="40028" y="10900"/>
                  </a:lnTo>
                  <a:lnTo>
                    <a:pt x="42878" y="10006"/>
                  </a:lnTo>
                  <a:lnTo>
                    <a:pt x="45730" y="9411"/>
                  </a:lnTo>
                  <a:lnTo>
                    <a:pt x="49536" y="9013"/>
                  </a:lnTo>
                  <a:lnTo>
                    <a:pt x="53979" y="8748"/>
                  </a:lnTo>
                  <a:lnTo>
                    <a:pt x="63043" y="8454"/>
                  </a:lnTo>
                  <a:lnTo>
                    <a:pt x="76623" y="8265"/>
                  </a:lnTo>
                  <a:lnTo>
                    <a:pt x="79658" y="8250"/>
                  </a:lnTo>
                  <a:lnTo>
                    <a:pt x="82633" y="7287"/>
                  </a:lnTo>
                  <a:lnTo>
                    <a:pt x="85567" y="5693"/>
                  </a:lnTo>
                  <a:lnTo>
                    <a:pt x="88478" y="3677"/>
                  </a:lnTo>
                  <a:lnTo>
                    <a:pt x="91370" y="2334"/>
                  </a:lnTo>
                  <a:lnTo>
                    <a:pt x="94251" y="1437"/>
                  </a:lnTo>
                  <a:lnTo>
                    <a:pt x="97123" y="840"/>
                  </a:lnTo>
                  <a:lnTo>
                    <a:pt x="99992" y="443"/>
                  </a:lnTo>
                  <a:lnTo>
                    <a:pt x="102856" y="177"/>
                  </a:lnTo>
                  <a:lnTo>
                    <a:pt x="105718" y="0"/>
                  </a:lnTo>
                  <a:lnTo>
                    <a:pt x="108578" y="835"/>
                  </a:lnTo>
                  <a:lnTo>
                    <a:pt x="111438" y="2343"/>
                  </a:lnTo>
                  <a:lnTo>
                    <a:pt x="118320" y="7058"/>
                  </a:lnTo>
                  <a:lnTo>
                    <a:pt x="121802" y="7703"/>
                  </a:lnTo>
                  <a:lnTo>
                    <a:pt x="128587" y="821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76"/>
            <p:cNvSpPr/>
            <p:nvPr/>
          </p:nvSpPr>
          <p:spPr>
            <a:xfrm>
              <a:off x="7735252" y="4183379"/>
              <a:ext cx="94264" cy="136681"/>
            </a:xfrm>
            <a:custGeom>
              <a:avLst/>
              <a:gdLst/>
              <a:ahLst/>
              <a:cxnLst/>
              <a:rect l="0" t="0" r="0" b="0"/>
              <a:pathLst>
                <a:path w="94264" h="136681">
                  <a:moveTo>
                    <a:pt x="0" y="0"/>
                  </a:moveTo>
                  <a:lnTo>
                    <a:pt x="0" y="70152"/>
                  </a:lnTo>
                  <a:lnTo>
                    <a:pt x="953" y="74391"/>
                  </a:lnTo>
                  <a:lnTo>
                    <a:pt x="2540" y="79122"/>
                  </a:lnTo>
                  <a:lnTo>
                    <a:pt x="4551" y="84180"/>
                  </a:lnTo>
                  <a:lnTo>
                    <a:pt x="5891" y="88505"/>
                  </a:lnTo>
                  <a:lnTo>
                    <a:pt x="6785" y="92341"/>
                  </a:lnTo>
                  <a:lnTo>
                    <a:pt x="7381" y="95851"/>
                  </a:lnTo>
                  <a:lnTo>
                    <a:pt x="7778" y="100096"/>
                  </a:lnTo>
                  <a:lnTo>
                    <a:pt x="8043" y="104831"/>
                  </a:lnTo>
                  <a:lnTo>
                    <a:pt x="8220" y="109893"/>
                  </a:lnTo>
                  <a:lnTo>
                    <a:pt x="9290" y="113267"/>
                  </a:lnTo>
                  <a:lnTo>
                    <a:pt x="10956" y="115516"/>
                  </a:lnTo>
                  <a:lnTo>
                    <a:pt x="13019" y="117016"/>
                  </a:lnTo>
                  <a:lnTo>
                    <a:pt x="15347" y="118968"/>
                  </a:lnTo>
                  <a:lnTo>
                    <a:pt x="17851" y="121222"/>
                  </a:lnTo>
                  <a:lnTo>
                    <a:pt x="20473" y="123678"/>
                  </a:lnTo>
                  <a:lnTo>
                    <a:pt x="22221" y="126267"/>
                  </a:lnTo>
                  <a:lnTo>
                    <a:pt x="23387" y="128946"/>
                  </a:lnTo>
                  <a:lnTo>
                    <a:pt x="24164" y="131684"/>
                  </a:lnTo>
                  <a:lnTo>
                    <a:pt x="25634" y="133509"/>
                  </a:lnTo>
                  <a:lnTo>
                    <a:pt x="27567" y="134727"/>
                  </a:lnTo>
                  <a:lnTo>
                    <a:pt x="29808" y="135538"/>
                  </a:lnTo>
                  <a:lnTo>
                    <a:pt x="32255" y="136079"/>
                  </a:lnTo>
                  <a:lnTo>
                    <a:pt x="34838" y="136439"/>
                  </a:lnTo>
                  <a:lnTo>
                    <a:pt x="37513" y="136680"/>
                  </a:lnTo>
                  <a:lnTo>
                    <a:pt x="40249" y="135888"/>
                  </a:lnTo>
                  <a:lnTo>
                    <a:pt x="43025" y="134407"/>
                  </a:lnTo>
                  <a:lnTo>
                    <a:pt x="45828" y="132467"/>
                  </a:lnTo>
                  <a:lnTo>
                    <a:pt x="48650" y="130222"/>
                  </a:lnTo>
                  <a:lnTo>
                    <a:pt x="51483" y="127772"/>
                  </a:lnTo>
                  <a:lnTo>
                    <a:pt x="54325" y="125187"/>
                  </a:lnTo>
                  <a:lnTo>
                    <a:pt x="57172" y="123463"/>
                  </a:lnTo>
                  <a:lnTo>
                    <a:pt x="60022" y="122314"/>
                  </a:lnTo>
                  <a:lnTo>
                    <a:pt x="62875" y="121548"/>
                  </a:lnTo>
                  <a:lnTo>
                    <a:pt x="64776" y="120085"/>
                  </a:lnTo>
                  <a:lnTo>
                    <a:pt x="66044" y="118156"/>
                  </a:lnTo>
                  <a:lnTo>
                    <a:pt x="66890" y="115919"/>
                  </a:lnTo>
                  <a:lnTo>
                    <a:pt x="68406" y="113475"/>
                  </a:lnTo>
                  <a:lnTo>
                    <a:pt x="70369" y="110892"/>
                  </a:lnTo>
                  <a:lnTo>
                    <a:pt x="72631" y="108219"/>
                  </a:lnTo>
                  <a:lnTo>
                    <a:pt x="75090" y="105483"/>
                  </a:lnTo>
                  <a:lnTo>
                    <a:pt x="80363" y="99904"/>
                  </a:lnTo>
                  <a:lnTo>
                    <a:pt x="82151" y="97083"/>
                  </a:lnTo>
                  <a:lnTo>
                    <a:pt x="83342" y="94250"/>
                  </a:lnTo>
                  <a:lnTo>
                    <a:pt x="84137" y="91408"/>
                  </a:lnTo>
                  <a:lnTo>
                    <a:pt x="85618" y="88562"/>
                  </a:lnTo>
                  <a:lnTo>
                    <a:pt x="87559" y="85711"/>
                  </a:lnTo>
                  <a:lnTo>
                    <a:pt x="89806" y="82859"/>
                  </a:lnTo>
                  <a:lnTo>
                    <a:pt x="91302" y="80004"/>
                  </a:lnTo>
                  <a:lnTo>
                    <a:pt x="92301" y="77149"/>
                  </a:lnTo>
                  <a:lnTo>
                    <a:pt x="92967" y="74293"/>
                  </a:lnTo>
                  <a:lnTo>
                    <a:pt x="93411" y="71436"/>
                  </a:lnTo>
                  <a:lnTo>
                    <a:pt x="93706" y="68580"/>
                  </a:lnTo>
                  <a:lnTo>
                    <a:pt x="94181" y="61701"/>
                  </a:lnTo>
                  <a:lnTo>
                    <a:pt x="94246" y="58221"/>
                  </a:lnTo>
                  <a:lnTo>
                    <a:pt x="94263" y="55959"/>
                  </a:lnTo>
                  <a:lnTo>
                    <a:pt x="93322" y="54451"/>
                  </a:lnTo>
                  <a:lnTo>
                    <a:pt x="91742" y="53446"/>
                  </a:lnTo>
                  <a:lnTo>
                    <a:pt x="89737" y="52776"/>
                  </a:lnTo>
                  <a:lnTo>
                    <a:pt x="87447" y="52329"/>
                  </a:lnTo>
                  <a:lnTo>
                    <a:pt x="84968" y="52031"/>
                  </a:lnTo>
                  <a:lnTo>
                    <a:pt x="82363" y="51833"/>
                  </a:lnTo>
                  <a:lnTo>
                    <a:pt x="79674" y="51700"/>
                  </a:lnTo>
                  <a:lnTo>
                    <a:pt x="70229" y="51471"/>
                  </a:lnTo>
                  <a:lnTo>
                    <a:pt x="59967" y="51446"/>
                  </a:lnTo>
                  <a:lnTo>
                    <a:pt x="57123" y="52395"/>
                  </a:lnTo>
                  <a:lnTo>
                    <a:pt x="55227" y="53980"/>
                  </a:lnTo>
                  <a:lnTo>
                    <a:pt x="53964" y="55990"/>
                  </a:lnTo>
                  <a:lnTo>
                    <a:pt x="52168" y="57329"/>
                  </a:lnTo>
                  <a:lnTo>
                    <a:pt x="50019" y="58222"/>
                  </a:lnTo>
                  <a:lnTo>
                    <a:pt x="47633" y="58817"/>
                  </a:lnTo>
                  <a:lnTo>
                    <a:pt x="45090" y="59214"/>
                  </a:lnTo>
                  <a:lnTo>
                    <a:pt x="42443" y="59479"/>
                  </a:lnTo>
                  <a:lnTo>
                    <a:pt x="39726" y="59655"/>
                  </a:lnTo>
                  <a:lnTo>
                    <a:pt x="37914" y="60725"/>
                  </a:lnTo>
                  <a:lnTo>
                    <a:pt x="36706" y="62391"/>
                  </a:lnTo>
                  <a:lnTo>
                    <a:pt x="35900" y="64454"/>
                  </a:lnTo>
                  <a:lnTo>
                    <a:pt x="35364" y="66782"/>
                  </a:lnTo>
                  <a:lnTo>
                    <a:pt x="35006" y="69287"/>
                  </a:lnTo>
                  <a:lnTo>
                    <a:pt x="34431" y="75599"/>
                  </a:lnTo>
                  <a:lnTo>
                    <a:pt x="31813" y="79003"/>
                  </a:lnTo>
                  <a:lnTo>
                    <a:pt x="29781" y="81244"/>
                  </a:lnTo>
                  <a:lnTo>
                    <a:pt x="28427" y="83690"/>
                  </a:lnTo>
                  <a:lnTo>
                    <a:pt x="27524" y="86274"/>
                  </a:lnTo>
                  <a:lnTo>
                    <a:pt x="25717" y="9429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77"/>
            <p:cNvSpPr/>
            <p:nvPr/>
          </p:nvSpPr>
          <p:spPr>
            <a:xfrm>
              <a:off x="7838122" y="4097654"/>
              <a:ext cx="85608" cy="128191"/>
            </a:xfrm>
            <a:custGeom>
              <a:avLst/>
              <a:gdLst/>
              <a:ahLst/>
              <a:cxnLst/>
              <a:rect l="0" t="0" r="0" b="0"/>
              <a:pathLst>
                <a:path w="85608" h="128191">
                  <a:moveTo>
                    <a:pt x="0" y="42863"/>
                  </a:moveTo>
                  <a:lnTo>
                    <a:pt x="0" y="47414"/>
                  </a:lnTo>
                  <a:lnTo>
                    <a:pt x="953" y="49707"/>
                  </a:lnTo>
                  <a:lnTo>
                    <a:pt x="2540" y="52188"/>
                  </a:lnTo>
                  <a:lnTo>
                    <a:pt x="4551" y="54795"/>
                  </a:lnTo>
                  <a:lnTo>
                    <a:pt x="5892" y="58438"/>
                  </a:lnTo>
                  <a:lnTo>
                    <a:pt x="6785" y="62771"/>
                  </a:lnTo>
                  <a:lnTo>
                    <a:pt x="7381" y="67565"/>
                  </a:lnTo>
                  <a:lnTo>
                    <a:pt x="7778" y="72666"/>
                  </a:lnTo>
                  <a:lnTo>
                    <a:pt x="8043" y="77972"/>
                  </a:lnTo>
                  <a:lnTo>
                    <a:pt x="8416" y="92001"/>
                  </a:lnTo>
                  <a:lnTo>
                    <a:pt x="8468" y="95624"/>
                  </a:lnTo>
                  <a:lnTo>
                    <a:pt x="9455" y="98992"/>
                  </a:lnTo>
                  <a:lnTo>
                    <a:pt x="11066" y="102190"/>
                  </a:lnTo>
                  <a:lnTo>
                    <a:pt x="13093" y="105274"/>
                  </a:lnTo>
                  <a:lnTo>
                    <a:pt x="15396" y="108283"/>
                  </a:lnTo>
                  <a:lnTo>
                    <a:pt x="17884" y="111241"/>
                  </a:lnTo>
                  <a:lnTo>
                    <a:pt x="24170" y="118282"/>
                  </a:lnTo>
                  <a:lnTo>
                    <a:pt x="27569" y="121785"/>
                  </a:lnTo>
                  <a:lnTo>
                    <a:pt x="29810" y="124053"/>
                  </a:lnTo>
                  <a:lnTo>
                    <a:pt x="32256" y="125564"/>
                  </a:lnTo>
                  <a:lnTo>
                    <a:pt x="34840" y="126573"/>
                  </a:lnTo>
                  <a:lnTo>
                    <a:pt x="41277" y="128190"/>
                  </a:lnTo>
                  <a:lnTo>
                    <a:pt x="42759" y="127370"/>
                  </a:lnTo>
                  <a:lnTo>
                    <a:pt x="44698" y="125871"/>
                  </a:lnTo>
                  <a:lnTo>
                    <a:pt x="46943" y="123919"/>
                  </a:lnTo>
                  <a:lnTo>
                    <a:pt x="49394" y="121665"/>
                  </a:lnTo>
                  <a:lnTo>
                    <a:pt x="54655" y="116622"/>
                  </a:lnTo>
                  <a:lnTo>
                    <a:pt x="57392" y="114895"/>
                  </a:lnTo>
                  <a:lnTo>
                    <a:pt x="60169" y="113745"/>
                  </a:lnTo>
                  <a:lnTo>
                    <a:pt x="62972" y="112978"/>
                  </a:lnTo>
                  <a:lnTo>
                    <a:pt x="65794" y="111514"/>
                  </a:lnTo>
                  <a:lnTo>
                    <a:pt x="68628" y="109585"/>
                  </a:lnTo>
                  <a:lnTo>
                    <a:pt x="71469" y="107347"/>
                  </a:lnTo>
                  <a:lnTo>
                    <a:pt x="73364" y="103950"/>
                  </a:lnTo>
                  <a:lnTo>
                    <a:pt x="74626" y="99780"/>
                  </a:lnTo>
                  <a:lnTo>
                    <a:pt x="75469" y="95095"/>
                  </a:lnTo>
                  <a:lnTo>
                    <a:pt x="76983" y="91020"/>
                  </a:lnTo>
                  <a:lnTo>
                    <a:pt x="78944" y="87350"/>
                  </a:lnTo>
                  <a:lnTo>
                    <a:pt x="81204" y="83951"/>
                  </a:lnTo>
                  <a:lnTo>
                    <a:pt x="82711" y="80733"/>
                  </a:lnTo>
                  <a:lnTo>
                    <a:pt x="83716" y="77634"/>
                  </a:lnTo>
                  <a:lnTo>
                    <a:pt x="84385" y="74616"/>
                  </a:lnTo>
                  <a:lnTo>
                    <a:pt x="84833" y="70700"/>
                  </a:lnTo>
                  <a:lnTo>
                    <a:pt x="85130" y="66183"/>
                  </a:lnTo>
                  <a:lnTo>
                    <a:pt x="85461" y="57038"/>
                  </a:lnTo>
                  <a:lnTo>
                    <a:pt x="85607" y="49798"/>
                  </a:lnTo>
                  <a:lnTo>
                    <a:pt x="84694" y="47486"/>
                  </a:lnTo>
                  <a:lnTo>
                    <a:pt x="83133" y="45945"/>
                  </a:lnTo>
                  <a:lnTo>
                    <a:pt x="81140" y="44918"/>
                  </a:lnTo>
                  <a:lnTo>
                    <a:pt x="79810" y="43280"/>
                  </a:lnTo>
                  <a:lnTo>
                    <a:pt x="78924" y="41236"/>
                  </a:lnTo>
                  <a:lnTo>
                    <a:pt x="78334" y="38921"/>
                  </a:lnTo>
                  <a:lnTo>
                    <a:pt x="76987" y="36425"/>
                  </a:lnTo>
                  <a:lnTo>
                    <a:pt x="75138" y="33809"/>
                  </a:lnTo>
                  <a:lnTo>
                    <a:pt x="72952" y="31112"/>
                  </a:lnTo>
                  <a:lnTo>
                    <a:pt x="70542" y="29314"/>
                  </a:lnTo>
                  <a:lnTo>
                    <a:pt x="67983" y="28115"/>
                  </a:lnTo>
                  <a:lnTo>
                    <a:pt x="65325" y="27316"/>
                  </a:lnTo>
                  <a:lnTo>
                    <a:pt x="62600" y="25831"/>
                  </a:lnTo>
                  <a:lnTo>
                    <a:pt x="59830" y="23888"/>
                  </a:lnTo>
                  <a:lnTo>
                    <a:pt x="57033" y="21641"/>
                  </a:lnTo>
                  <a:lnTo>
                    <a:pt x="54214" y="19190"/>
                  </a:lnTo>
                  <a:lnTo>
                    <a:pt x="51383" y="16604"/>
                  </a:lnTo>
                  <a:lnTo>
                    <a:pt x="48543" y="13927"/>
                  </a:lnTo>
                  <a:lnTo>
                    <a:pt x="45697" y="12142"/>
                  </a:lnTo>
                  <a:lnTo>
                    <a:pt x="42847" y="10952"/>
                  </a:lnTo>
                  <a:lnTo>
                    <a:pt x="39994" y="10159"/>
                  </a:lnTo>
                  <a:lnTo>
                    <a:pt x="37140" y="9630"/>
                  </a:lnTo>
                  <a:lnTo>
                    <a:pt x="34286" y="9278"/>
                  </a:lnTo>
                  <a:lnTo>
                    <a:pt x="31429" y="9043"/>
                  </a:lnTo>
                  <a:lnTo>
                    <a:pt x="28573" y="7934"/>
                  </a:lnTo>
                  <a:lnTo>
                    <a:pt x="25716" y="6242"/>
                  </a:lnTo>
                  <a:lnTo>
                    <a:pt x="1714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78"/>
            <p:cNvSpPr/>
            <p:nvPr/>
          </p:nvSpPr>
          <p:spPr>
            <a:xfrm>
              <a:off x="8081785" y="3360461"/>
              <a:ext cx="90662" cy="119975"/>
            </a:xfrm>
            <a:custGeom>
              <a:avLst/>
              <a:gdLst/>
              <a:ahLst/>
              <a:cxnLst/>
              <a:rect l="0" t="0" r="0" b="0"/>
              <a:pathLst>
                <a:path w="90662" h="119975">
                  <a:moveTo>
                    <a:pt x="4940" y="34249"/>
                  </a:moveTo>
                  <a:lnTo>
                    <a:pt x="0" y="34249"/>
                  </a:lnTo>
                  <a:lnTo>
                    <a:pt x="4691" y="34249"/>
                  </a:lnTo>
                  <a:lnTo>
                    <a:pt x="4829" y="31709"/>
                  </a:lnTo>
                  <a:lnTo>
                    <a:pt x="4918" y="26868"/>
                  </a:lnTo>
                  <a:lnTo>
                    <a:pt x="7470" y="23666"/>
                  </a:lnTo>
                  <a:lnTo>
                    <a:pt x="9484" y="21478"/>
                  </a:lnTo>
                  <a:lnTo>
                    <a:pt x="11779" y="20020"/>
                  </a:lnTo>
                  <a:lnTo>
                    <a:pt x="14262" y="19048"/>
                  </a:lnTo>
                  <a:lnTo>
                    <a:pt x="16869" y="18400"/>
                  </a:lnTo>
                  <a:lnTo>
                    <a:pt x="19560" y="17015"/>
                  </a:lnTo>
                  <a:lnTo>
                    <a:pt x="22307" y="15140"/>
                  </a:lnTo>
                  <a:lnTo>
                    <a:pt x="25090" y="12937"/>
                  </a:lnTo>
                  <a:lnTo>
                    <a:pt x="27899" y="10516"/>
                  </a:lnTo>
                  <a:lnTo>
                    <a:pt x="30723" y="7949"/>
                  </a:lnTo>
                  <a:lnTo>
                    <a:pt x="33559" y="5286"/>
                  </a:lnTo>
                  <a:lnTo>
                    <a:pt x="36401" y="3510"/>
                  </a:lnTo>
                  <a:lnTo>
                    <a:pt x="39249" y="2326"/>
                  </a:lnTo>
                  <a:lnTo>
                    <a:pt x="42100" y="1537"/>
                  </a:lnTo>
                  <a:lnTo>
                    <a:pt x="44953" y="1011"/>
                  </a:lnTo>
                  <a:lnTo>
                    <a:pt x="47808" y="660"/>
                  </a:lnTo>
                  <a:lnTo>
                    <a:pt x="50663" y="426"/>
                  </a:lnTo>
                  <a:lnTo>
                    <a:pt x="53519" y="271"/>
                  </a:lnTo>
                  <a:lnTo>
                    <a:pt x="59233" y="97"/>
                  </a:lnTo>
                  <a:lnTo>
                    <a:pt x="67805" y="0"/>
                  </a:lnTo>
                  <a:lnTo>
                    <a:pt x="69711" y="939"/>
                  </a:lnTo>
                  <a:lnTo>
                    <a:pt x="70980" y="2517"/>
                  </a:lnTo>
                  <a:lnTo>
                    <a:pt x="71826" y="4521"/>
                  </a:lnTo>
                  <a:lnTo>
                    <a:pt x="73344" y="6811"/>
                  </a:lnTo>
                  <a:lnTo>
                    <a:pt x="75307" y="9289"/>
                  </a:lnTo>
                  <a:lnTo>
                    <a:pt x="77569" y="11894"/>
                  </a:lnTo>
                  <a:lnTo>
                    <a:pt x="79076" y="14583"/>
                  </a:lnTo>
                  <a:lnTo>
                    <a:pt x="80081" y="17328"/>
                  </a:lnTo>
                  <a:lnTo>
                    <a:pt x="80751" y="20111"/>
                  </a:lnTo>
                  <a:lnTo>
                    <a:pt x="80246" y="22918"/>
                  </a:lnTo>
                  <a:lnTo>
                    <a:pt x="78957" y="25743"/>
                  </a:lnTo>
                  <a:lnTo>
                    <a:pt x="77144" y="28578"/>
                  </a:lnTo>
                  <a:lnTo>
                    <a:pt x="75936" y="31421"/>
                  </a:lnTo>
                  <a:lnTo>
                    <a:pt x="75131" y="34268"/>
                  </a:lnTo>
                  <a:lnTo>
                    <a:pt x="74593" y="37119"/>
                  </a:lnTo>
                  <a:lnTo>
                    <a:pt x="74235" y="40925"/>
                  </a:lnTo>
                  <a:lnTo>
                    <a:pt x="73997" y="45367"/>
                  </a:lnTo>
                  <a:lnTo>
                    <a:pt x="73838" y="50233"/>
                  </a:lnTo>
                  <a:lnTo>
                    <a:pt x="71826" y="54430"/>
                  </a:lnTo>
                  <a:lnTo>
                    <a:pt x="68581" y="58181"/>
                  </a:lnTo>
                  <a:lnTo>
                    <a:pt x="64513" y="61633"/>
                  </a:lnTo>
                  <a:lnTo>
                    <a:pt x="61800" y="64888"/>
                  </a:lnTo>
                  <a:lnTo>
                    <a:pt x="59991" y="68009"/>
                  </a:lnTo>
                  <a:lnTo>
                    <a:pt x="58786" y="71043"/>
                  </a:lnTo>
                  <a:lnTo>
                    <a:pt x="57029" y="73066"/>
                  </a:lnTo>
                  <a:lnTo>
                    <a:pt x="54906" y="74414"/>
                  </a:lnTo>
                  <a:lnTo>
                    <a:pt x="52538" y="75313"/>
                  </a:lnTo>
                  <a:lnTo>
                    <a:pt x="50959" y="76865"/>
                  </a:lnTo>
                  <a:lnTo>
                    <a:pt x="49907" y="78852"/>
                  </a:lnTo>
                  <a:lnTo>
                    <a:pt x="49205" y="81130"/>
                  </a:lnTo>
                  <a:lnTo>
                    <a:pt x="49689" y="82647"/>
                  </a:lnTo>
                  <a:lnTo>
                    <a:pt x="50965" y="83659"/>
                  </a:lnTo>
                  <a:lnTo>
                    <a:pt x="56281" y="85649"/>
                  </a:lnTo>
                  <a:lnTo>
                    <a:pt x="56332" y="83128"/>
                  </a:lnTo>
                  <a:lnTo>
                    <a:pt x="56373" y="72912"/>
                  </a:lnTo>
                  <a:lnTo>
                    <a:pt x="57325" y="71455"/>
                  </a:lnTo>
                  <a:lnTo>
                    <a:pt x="58913" y="70483"/>
                  </a:lnTo>
                  <a:lnTo>
                    <a:pt x="60925" y="69835"/>
                  </a:lnTo>
                  <a:lnTo>
                    <a:pt x="63218" y="69403"/>
                  </a:lnTo>
                  <a:lnTo>
                    <a:pt x="65699" y="69115"/>
                  </a:lnTo>
                  <a:lnTo>
                    <a:pt x="71975" y="68652"/>
                  </a:lnTo>
                  <a:lnTo>
                    <a:pt x="75372" y="68589"/>
                  </a:lnTo>
                  <a:lnTo>
                    <a:pt x="89357" y="68540"/>
                  </a:lnTo>
                  <a:lnTo>
                    <a:pt x="89792" y="69492"/>
                  </a:lnTo>
                  <a:lnTo>
                    <a:pt x="90278" y="73090"/>
                  </a:lnTo>
                  <a:lnTo>
                    <a:pt x="90406" y="75383"/>
                  </a:lnTo>
                  <a:lnTo>
                    <a:pt x="90550" y="80470"/>
                  </a:lnTo>
                  <a:lnTo>
                    <a:pt x="90661" y="101149"/>
                  </a:lnTo>
                  <a:lnTo>
                    <a:pt x="88124" y="104622"/>
                  </a:lnTo>
                  <a:lnTo>
                    <a:pt x="86113" y="106882"/>
                  </a:lnTo>
                  <a:lnTo>
                    <a:pt x="84773" y="109341"/>
                  </a:lnTo>
                  <a:lnTo>
                    <a:pt x="83880" y="111932"/>
                  </a:lnTo>
                  <a:lnTo>
                    <a:pt x="82092" y="119974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79"/>
            <p:cNvSpPr/>
            <p:nvPr/>
          </p:nvSpPr>
          <p:spPr>
            <a:xfrm>
              <a:off x="8215312" y="3309102"/>
              <a:ext cx="77144" cy="68463"/>
            </a:xfrm>
            <a:custGeom>
              <a:avLst/>
              <a:gdLst/>
              <a:ahLst/>
              <a:cxnLst/>
              <a:rect l="0" t="0" r="0" b="0"/>
              <a:pathLst>
                <a:path w="77144" h="68463">
                  <a:moveTo>
                    <a:pt x="8572" y="8455"/>
                  </a:moveTo>
                  <a:lnTo>
                    <a:pt x="8572" y="15836"/>
                  </a:lnTo>
                  <a:lnTo>
                    <a:pt x="9525" y="17186"/>
                  </a:lnTo>
                  <a:lnTo>
                    <a:pt x="11113" y="19038"/>
                  </a:lnTo>
                  <a:lnTo>
                    <a:pt x="13123" y="21225"/>
                  </a:lnTo>
                  <a:lnTo>
                    <a:pt x="14464" y="23636"/>
                  </a:lnTo>
                  <a:lnTo>
                    <a:pt x="15358" y="26196"/>
                  </a:lnTo>
                  <a:lnTo>
                    <a:pt x="15954" y="28855"/>
                  </a:lnTo>
                  <a:lnTo>
                    <a:pt x="16351" y="31580"/>
                  </a:lnTo>
                  <a:lnTo>
                    <a:pt x="16615" y="34349"/>
                  </a:lnTo>
                  <a:lnTo>
                    <a:pt x="16792" y="37148"/>
                  </a:lnTo>
                  <a:lnTo>
                    <a:pt x="16988" y="42798"/>
                  </a:lnTo>
                  <a:lnTo>
                    <a:pt x="17040" y="45637"/>
                  </a:lnTo>
                  <a:lnTo>
                    <a:pt x="18028" y="48483"/>
                  </a:lnTo>
                  <a:lnTo>
                    <a:pt x="19638" y="51333"/>
                  </a:lnTo>
                  <a:lnTo>
                    <a:pt x="24517" y="58200"/>
                  </a:lnTo>
                  <a:lnTo>
                    <a:pt x="25869" y="59716"/>
                  </a:lnTo>
                  <a:lnTo>
                    <a:pt x="32993" y="67122"/>
                  </a:lnTo>
                  <a:lnTo>
                    <a:pt x="34378" y="67569"/>
                  </a:lnTo>
                  <a:lnTo>
                    <a:pt x="36254" y="67867"/>
                  </a:lnTo>
                  <a:lnTo>
                    <a:pt x="42476" y="68428"/>
                  </a:lnTo>
                  <a:lnTo>
                    <a:pt x="55623" y="68462"/>
                  </a:lnTo>
                  <a:lnTo>
                    <a:pt x="57085" y="67510"/>
                  </a:lnTo>
                  <a:lnTo>
                    <a:pt x="58059" y="65923"/>
                  </a:lnTo>
                  <a:lnTo>
                    <a:pt x="58709" y="63911"/>
                  </a:lnTo>
                  <a:lnTo>
                    <a:pt x="60094" y="61618"/>
                  </a:lnTo>
                  <a:lnTo>
                    <a:pt x="61971" y="59137"/>
                  </a:lnTo>
                  <a:lnTo>
                    <a:pt x="64174" y="56531"/>
                  </a:lnTo>
                  <a:lnTo>
                    <a:pt x="65643" y="53841"/>
                  </a:lnTo>
                  <a:lnTo>
                    <a:pt x="66622" y="51095"/>
                  </a:lnTo>
                  <a:lnTo>
                    <a:pt x="67275" y="48312"/>
                  </a:lnTo>
                  <a:lnTo>
                    <a:pt x="68662" y="46456"/>
                  </a:lnTo>
                  <a:lnTo>
                    <a:pt x="70540" y="45219"/>
                  </a:lnTo>
                  <a:lnTo>
                    <a:pt x="72744" y="44394"/>
                  </a:lnTo>
                  <a:lnTo>
                    <a:pt x="74214" y="42892"/>
                  </a:lnTo>
                  <a:lnTo>
                    <a:pt x="75194" y="40938"/>
                  </a:lnTo>
                  <a:lnTo>
                    <a:pt x="75847" y="38683"/>
                  </a:lnTo>
                  <a:lnTo>
                    <a:pt x="76282" y="36227"/>
                  </a:lnTo>
                  <a:lnTo>
                    <a:pt x="76572" y="33637"/>
                  </a:lnTo>
                  <a:lnTo>
                    <a:pt x="76765" y="30958"/>
                  </a:lnTo>
                  <a:lnTo>
                    <a:pt x="76895" y="28220"/>
                  </a:lnTo>
                  <a:lnTo>
                    <a:pt x="77037" y="22637"/>
                  </a:lnTo>
                  <a:lnTo>
                    <a:pt x="77143" y="10139"/>
                  </a:lnTo>
                  <a:lnTo>
                    <a:pt x="76194" y="8625"/>
                  </a:lnTo>
                  <a:lnTo>
                    <a:pt x="74609" y="6664"/>
                  </a:lnTo>
                  <a:lnTo>
                    <a:pt x="72599" y="4403"/>
                  </a:lnTo>
                  <a:lnTo>
                    <a:pt x="70307" y="2897"/>
                  </a:lnTo>
                  <a:lnTo>
                    <a:pt x="67827" y="1892"/>
                  </a:lnTo>
                  <a:lnTo>
                    <a:pt x="65220" y="1222"/>
                  </a:lnTo>
                  <a:lnTo>
                    <a:pt x="62530" y="775"/>
                  </a:lnTo>
                  <a:lnTo>
                    <a:pt x="59785" y="478"/>
                  </a:lnTo>
                  <a:lnTo>
                    <a:pt x="57001" y="280"/>
                  </a:lnTo>
                  <a:lnTo>
                    <a:pt x="54194" y="147"/>
                  </a:lnTo>
                  <a:lnTo>
                    <a:pt x="48533" y="0"/>
                  </a:lnTo>
                  <a:lnTo>
                    <a:pt x="45691" y="914"/>
                  </a:lnTo>
                  <a:lnTo>
                    <a:pt x="42842" y="2475"/>
                  </a:lnTo>
                  <a:lnTo>
                    <a:pt x="39992" y="4468"/>
                  </a:lnTo>
                  <a:lnTo>
                    <a:pt x="37139" y="5797"/>
                  </a:lnTo>
                  <a:lnTo>
                    <a:pt x="34285" y="6683"/>
                  </a:lnTo>
                  <a:lnTo>
                    <a:pt x="31429" y="7274"/>
                  </a:lnTo>
                  <a:lnTo>
                    <a:pt x="28572" y="7668"/>
                  </a:lnTo>
                  <a:lnTo>
                    <a:pt x="25716" y="7930"/>
                  </a:lnTo>
                  <a:lnTo>
                    <a:pt x="22858" y="8105"/>
                  </a:lnTo>
                  <a:lnTo>
                    <a:pt x="20002" y="9174"/>
                  </a:lnTo>
                  <a:lnTo>
                    <a:pt x="17145" y="10840"/>
                  </a:lnTo>
                  <a:lnTo>
                    <a:pt x="14288" y="12902"/>
                  </a:lnTo>
                  <a:lnTo>
                    <a:pt x="11430" y="14278"/>
                  </a:lnTo>
                  <a:lnTo>
                    <a:pt x="8572" y="15194"/>
                  </a:lnTo>
                  <a:lnTo>
                    <a:pt x="0" y="1702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380"/>
            <p:cNvSpPr/>
            <p:nvPr/>
          </p:nvSpPr>
          <p:spPr>
            <a:xfrm>
              <a:off x="7778124" y="4483417"/>
              <a:ext cx="222877" cy="240031"/>
            </a:xfrm>
            <a:custGeom>
              <a:avLst/>
              <a:gdLst/>
              <a:ahLst/>
              <a:cxnLst/>
              <a:rect l="0" t="0" r="0" b="0"/>
              <a:pathLst>
                <a:path w="222877" h="240031">
                  <a:moveTo>
                    <a:pt x="8563" y="0"/>
                  </a:moveTo>
                  <a:lnTo>
                    <a:pt x="0" y="0"/>
                  </a:lnTo>
                  <a:lnTo>
                    <a:pt x="7372" y="0"/>
                  </a:lnTo>
                  <a:lnTo>
                    <a:pt x="7769" y="953"/>
                  </a:lnTo>
                  <a:lnTo>
                    <a:pt x="8210" y="4551"/>
                  </a:lnTo>
                  <a:lnTo>
                    <a:pt x="9280" y="5891"/>
                  </a:lnTo>
                  <a:lnTo>
                    <a:pt x="10947" y="6785"/>
                  </a:lnTo>
                  <a:lnTo>
                    <a:pt x="15913" y="8220"/>
                  </a:lnTo>
                  <a:lnTo>
                    <a:pt x="21324" y="13019"/>
                  </a:lnTo>
                  <a:lnTo>
                    <a:pt x="23738" y="14394"/>
                  </a:lnTo>
                  <a:lnTo>
                    <a:pt x="28960" y="15922"/>
                  </a:lnTo>
                  <a:lnTo>
                    <a:pt x="34456" y="19142"/>
                  </a:lnTo>
                  <a:lnTo>
                    <a:pt x="40073" y="23748"/>
                  </a:lnTo>
                  <a:lnTo>
                    <a:pt x="45745" y="28969"/>
                  </a:lnTo>
                  <a:lnTo>
                    <a:pt x="48592" y="32648"/>
                  </a:lnTo>
                  <a:lnTo>
                    <a:pt x="51441" y="37006"/>
                  </a:lnTo>
                  <a:lnTo>
                    <a:pt x="54294" y="41815"/>
                  </a:lnTo>
                  <a:lnTo>
                    <a:pt x="57148" y="45974"/>
                  </a:lnTo>
                  <a:lnTo>
                    <a:pt x="62858" y="53135"/>
                  </a:lnTo>
                  <a:lnTo>
                    <a:pt x="68572" y="59493"/>
                  </a:lnTo>
                  <a:lnTo>
                    <a:pt x="75239" y="66447"/>
                  </a:lnTo>
                  <a:lnTo>
                    <a:pt x="95954" y="87361"/>
                  </a:lnTo>
                  <a:lnTo>
                    <a:pt x="99209" y="91578"/>
                  </a:lnTo>
                  <a:lnTo>
                    <a:pt x="102331" y="96295"/>
                  </a:lnTo>
                  <a:lnTo>
                    <a:pt x="105366" y="101344"/>
                  </a:lnTo>
                  <a:lnTo>
                    <a:pt x="108341" y="105662"/>
                  </a:lnTo>
                  <a:lnTo>
                    <a:pt x="114186" y="113001"/>
                  </a:lnTo>
                  <a:lnTo>
                    <a:pt x="118031" y="116292"/>
                  </a:lnTo>
                  <a:lnTo>
                    <a:pt x="122499" y="119438"/>
                  </a:lnTo>
                  <a:lnTo>
                    <a:pt x="127383" y="122488"/>
                  </a:lnTo>
                  <a:lnTo>
                    <a:pt x="131592" y="126426"/>
                  </a:lnTo>
                  <a:lnTo>
                    <a:pt x="135350" y="130957"/>
                  </a:lnTo>
                  <a:lnTo>
                    <a:pt x="138807" y="135882"/>
                  </a:lnTo>
                  <a:lnTo>
                    <a:pt x="142066" y="140118"/>
                  </a:lnTo>
                  <a:lnTo>
                    <a:pt x="148225" y="147365"/>
                  </a:lnTo>
                  <a:lnTo>
                    <a:pt x="152153" y="150631"/>
                  </a:lnTo>
                  <a:lnTo>
                    <a:pt x="156677" y="153760"/>
                  </a:lnTo>
                  <a:lnTo>
                    <a:pt x="161599" y="156799"/>
                  </a:lnTo>
                  <a:lnTo>
                    <a:pt x="165832" y="160731"/>
                  </a:lnTo>
                  <a:lnTo>
                    <a:pt x="169606" y="165256"/>
                  </a:lnTo>
                  <a:lnTo>
                    <a:pt x="173075" y="170178"/>
                  </a:lnTo>
                  <a:lnTo>
                    <a:pt x="176340" y="174412"/>
                  </a:lnTo>
                  <a:lnTo>
                    <a:pt x="182509" y="181657"/>
                  </a:lnTo>
                  <a:lnTo>
                    <a:pt x="184534" y="184922"/>
                  </a:lnTo>
                  <a:lnTo>
                    <a:pt x="186785" y="191090"/>
                  </a:lnTo>
                  <a:lnTo>
                    <a:pt x="190326" y="197007"/>
                  </a:lnTo>
                  <a:lnTo>
                    <a:pt x="195073" y="202811"/>
                  </a:lnTo>
                  <a:lnTo>
                    <a:pt x="200359" y="208566"/>
                  </a:lnTo>
                  <a:lnTo>
                    <a:pt x="208690" y="217161"/>
                  </a:lnTo>
                  <a:lnTo>
                    <a:pt x="210561" y="220021"/>
                  </a:lnTo>
                  <a:lnTo>
                    <a:pt x="212640" y="225740"/>
                  </a:lnTo>
                  <a:lnTo>
                    <a:pt x="216104" y="231457"/>
                  </a:lnTo>
                  <a:lnTo>
                    <a:pt x="222876" y="2400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381"/>
            <p:cNvSpPr/>
            <p:nvPr/>
          </p:nvSpPr>
          <p:spPr>
            <a:xfrm>
              <a:off x="7769542" y="4474845"/>
              <a:ext cx="171451" cy="265748"/>
            </a:xfrm>
            <a:custGeom>
              <a:avLst/>
              <a:gdLst/>
              <a:ahLst/>
              <a:cxnLst/>
              <a:rect l="0" t="0" r="0" b="0"/>
              <a:pathLst>
                <a:path w="171451" h="265748">
                  <a:moveTo>
                    <a:pt x="171450" y="0"/>
                  </a:moveTo>
                  <a:lnTo>
                    <a:pt x="158358" y="0"/>
                  </a:lnTo>
                  <a:lnTo>
                    <a:pt x="157007" y="952"/>
                  </a:lnTo>
                  <a:lnTo>
                    <a:pt x="156106" y="2540"/>
                  </a:lnTo>
                  <a:lnTo>
                    <a:pt x="155506" y="4550"/>
                  </a:lnTo>
                  <a:lnTo>
                    <a:pt x="152299" y="9325"/>
                  </a:lnTo>
                  <a:lnTo>
                    <a:pt x="147699" y="15574"/>
                  </a:lnTo>
                  <a:lnTo>
                    <a:pt x="145138" y="19908"/>
                  </a:lnTo>
                  <a:lnTo>
                    <a:pt x="142479" y="24702"/>
                  </a:lnTo>
                  <a:lnTo>
                    <a:pt x="136984" y="35108"/>
                  </a:lnTo>
                  <a:lnTo>
                    <a:pt x="125695" y="57312"/>
                  </a:lnTo>
                  <a:lnTo>
                    <a:pt x="121897" y="63925"/>
                  </a:lnTo>
                  <a:lnTo>
                    <a:pt x="117460" y="71191"/>
                  </a:lnTo>
                  <a:lnTo>
                    <a:pt x="112597" y="78893"/>
                  </a:lnTo>
                  <a:lnTo>
                    <a:pt x="108401" y="85933"/>
                  </a:lnTo>
                  <a:lnTo>
                    <a:pt x="104653" y="92531"/>
                  </a:lnTo>
                  <a:lnTo>
                    <a:pt x="101201" y="98835"/>
                  </a:lnTo>
                  <a:lnTo>
                    <a:pt x="96995" y="104942"/>
                  </a:lnTo>
                  <a:lnTo>
                    <a:pt x="92286" y="110919"/>
                  </a:lnTo>
                  <a:lnTo>
                    <a:pt x="87241" y="116808"/>
                  </a:lnTo>
                  <a:lnTo>
                    <a:pt x="82925" y="123592"/>
                  </a:lnTo>
                  <a:lnTo>
                    <a:pt x="79096" y="130972"/>
                  </a:lnTo>
                  <a:lnTo>
                    <a:pt x="75591" y="138750"/>
                  </a:lnTo>
                  <a:lnTo>
                    <a:pt x="71349" y="145840"/>
                  </a:lnTo>
                  <a:lnTo>
                    <a:pt x="66616" y="152471"/>
                  </a:lnTo>
                  <a:lnTo>
                    <a:pt x="61556" y="158798"/>
                  </a:lnTo>
                  <a:lnTo>
                    <a:pt x="57229" y="164920"/>
                  </a:lnTo>
                  <a:lnTo>
                    <a:pt x="53393" y="170907"/>
                  </a:lnTo>
                  <a:lnTo>
                    <a:pt x="49883" y="176803"/>
                  </a:lnTo>
                  <a:lnTo>
                    <a:pt x="46590" y="182638"/>
                  </a:lnTo>
                  <a:lnTo>
                    <a:pt x="40392" y="194202"/>
                  </a:lnTo>
                  <a:lnTo>
                    <a:pt x="22894" y="228590"/>
                  </a:lnTo>
                  <a:lnTo>
                    <a:pt x="20025" y="233356"/>
                  </a:lnTo>
                  <a:lnTo>
                    <a:pt x="17161" y="237486"/>
                  </a:lnTo>
                  <a:lnTo>
                    <a:pt x="14298" y="241191"/>
                  </a:lnTo>
                  <a:lnTo>
                    <a:pt x="11117" y="247848"/>
                  </a:lnTo>
                  <a:lnTo>
                    <a:pt x="10269" y="250957"/>
                  </a:lnTo>
                  <a:lnTo>
                    <a:pt x="6786" y="256951"/>
                  </a:lnTo>
                  <a:lnTo>
                    <a:pt x="0" y="26574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382"/>
            <p:cNvSpPr/>
            <p:nvPr/>
          </p:nvSpPr>
          <p:spPr>
            <a:xfrm>
              <a:off x="7460942" y="3591995"/>
              <a:ext cx="188586" cy="205257"/>
            </a:xfrm>
            <a:custGeom>
              <a:avLst/>
              <a:gdLst/>
              <a:ahLst/>
              <a:cxnLst/>
              <a:rect l="0" t="0" r="0" b="0"/>
              <a:pathLst>
                <a:path w="188586" h="205257">
                  <a:moveTo>
                    <a:pt x="8563" y="68462"/>
                  </a:moveTo>
                  <a:lnTo>
                    <a:pt x="344" y="68462"/>
                  </a:lnTo>
                  <a:lnTo>
                    <a:pt x="60" y="62571"/>
                  </a:lnTo>
                  <a:lnTo>
                    <a:pt x="4" y="57879"/>
                  </a:lnTo>
                  <a:lnTo>
                    <a:pt x="0" y="55692"/>
                  </a:lnTo>
                  <a:lnTo>
                    <a:pt x="949" y="53281"/>
                  </a:lnTo>
                  <a:lnTo>
                    <a:pt x="4544" y="48063"/>
                  </a:lnTo>
                  <a:lnTo>
                    <a:pt x="8722" y="41890"/>
                  </a:lnTo>
                  <a:lnTo>
                    <a:pt x="12761" y="34110"/>
                  </a:lnTo>
                  <a:lnTo>
                    <a:pt x="15172" y="30321"/>
                  </a:lnTo>
                  <a:lnTo>
                    <a:pt x="17731" y="26842"/>
                  </a:lnTo>
                  <a:lnTo>
                    <a:pt x="20390" y="23570"/>
                  </a:lnTo>
                  <a:lnTo>
                    <a:pt x="23344" y="17395"/>
                  </a:lnTo>
                  <a:lnTo>
                    <a:pt x="24132" y="14415"/>
                  </a:lnTo>
                  <a:lnTo>
                    <a:pt x="25610" y="12428"/>
                  </a:lnTo>
                  <a:lnTo>
                    <a:pt x="27547" y="11104"/>
                  </a:lnTo>
                  <a:lnTo>
                    <a:pt x="33193" y="8680"/>
                  </a:lnTo>
                  <a:lnTo>
                    <a:pt x="42052" y="4427"/>
                  </a:lnTo>
                  <a:lnTo>
                    <a:pt x="46129" y="2912"/>
                  </a:lnTo>
                  <a:lnTo>
                    <a:pt x="49799" y="1902"/>
                  </a:lnTo>
                  <a:lnTo>
                    <a:pt x="57982" y="281"/>
                  </a:lnTo>
                  <a:lnTo>
                    <a:pt x="61642" y="59"/>
                  </a:lnTo>
                  <a:lnTo>
                    <a:pt x="63952" y="0"/>
                  </a:lnTo>
                  <a:lnTo>
                    <a:pt x="66444" y="913"/>
                  </a:lnTo>
                  <a:lnTo>
                    <a:pt x="71752" y="4468"/>
                  </a:lnTo>
                  <a:lnTo>
                    <a:pt x="77287" y="6683"/>
                  </a:lnTo>
                  <a:lnTo>
                    <a:pt x="80096" y="7274"/>
                  </a:lnTo>
                  <a:lnTo>
                    <a:pt x="85758" y="10470"/>
                  </a:lnTo>
                  <a:lnTo>
                    <a:pt x="88601" y="12655"/>
                  </a:lnTo>
                  <a:lnTo>
                    <a:pt x="90497" y="15065"/>
                  </a:lnTo>
                  <a:lnTo>
                    <a:pt x="91760" y="17624"/>
                  </a:lnTo>
                  <a:lnTo>
                    <a:pt x="94117" y="23960"/>
                  </a:lnTo>
                  <a:lnTo>
                    <a:pt x="96079" y="28317"/>
                  </a:lnTo>
                  <a:lnTo>
                    <a:pt x="98340" y="33126"/>
                  </a:lnTo>
                  <a:lnTo>
                    <a:pt x="99846" y="37285"/>
                  </a:lnTo>
                  <a:lnTo>
                    <a:pt x="100851" y="41009"/>
                  </a:lnTo>
                  <a:lnTo>
                    <a:pt x="101521" y="44445"/>
                  </a:lnTo>
                  <a:lnTo>
                    <a:pt x="102920" y="48641"/>
                  </a:lnTo>
                  <a:lnTo>
                    <a:pt x="104805" y="53343"/>
                  </a:lnTo>
                  <a:lnTo>
                    <a:pt x="107014" y="58383"/>
                  </a:lnTo>
                  <a:lnTo>
                    <a:pt x="108487" y="63648"/>
                  </a:lnTo>
                  <a:lnTo>
                    <a:pt x="109469" y="69062"/>
                  </a:lnTo>
                  <a:lnTo>
                    <a:pt x="110123" y="74577"/>
                  </a:lnTo>
                  <a:lnTo>
                    <a:pt x="110560" y="80159"/>
                  </a:lnTo>
                  <a:lnTo>
                    <a:pt x="110850" y="85785"/>
                  </a:lnTo>
                  <a:lnTo>
                    <a:pt x="111045" y="91441"/>
                  </a:lnTo>
                  <a:lnTo>
                    <a:pt x="110222" y="96163"/>
                  </a:lnTo>
                  <a:lnTo>
                    <a:pt x="108721" y="100265"/>
                  </a:lnTo>
                  <a:lnTo>
                    <a:pt x="106767" y="103951"/>
                  </a:lnTo>
                  <a:lnTo>
                    <a:pt x="105465" y="108314"/>
                  </a:lnTo>
                  <a:lnTo>
                    <a:pt x="104596" y="113128"/>
                  </a:lnTo>
                  <a:lnTo>
                    <a:pt x="104018" y="118242"/>
                  </a:lnTo>
                  <a:lnTo>
                    <a:pt x="103631" y="123556"/>
                  </a:lnTo>
                  <a:lnTo>
                    <a:pt x="103375" y="129004"/>
                  </a:lnTo>
                  <a:lnTo>
                    <a:pt x="103204" y="134541"/>
                  </a:lnTo>
                  <a:lnTo>
                    <a:pt x="102136" y="139185"/>
                  </a:lnTo>
                  <a:lnTo>
                    <a:pt x="100473" y="143233"/>
                  </a:lnTo>
                  <a:lnTo>
                    <a:pt x="98411" y="146884"/>
                  </a:lnTo>
                  <a:lnTo>
                    <a:pt x="97036" y="151224"/>
                  </a:lnTo>
                  <a:lnTo>
                    <a:pt x="96120" y="156021"/>
                  </a:lnTo>
                  <a:lnTo>
                    <a:pt x="95509" y="161125"/>
                  </a:lnTo>
                  <a:lnTo>
                    <a:pt x="94149" y="165480"/>
                  </a:lnTo>
                  <a:lnTo>
                    <a:pt x="92290" y="169336"/>
                  </a:lnTo>
                  <a:lnTo>
                    <a:pt x="90099" y="172858"/>
                  </a:lnTo>
                  <a:lnTo>
                    <a:pt x="87685" y="176160"/>
                  </a:lnTo>
                  <a:lnTo>
                    <a:pt x="82463" y="182368"/>
                  </a:lnTo>
                  <a:lnTo>
                    <a:pt x="80689" y="185356"/>
                  </a:lnTo>
                  <a:lnTo>
                    <a:pt x="78719" y="191218"/>
                  </a:lnTo>
                  <a:lnTo>
                    <a:pt x="77241" y="193162"/>
                  </a:lnTo>
                  <a:lnTo>
                    <a:pt x="75304" y="194458"/>
                  </a:lnTo>
                  <a:lnTo>
                    <a:pt x="70610" y="195898"/>
                  </a:lnTo>
                  <a:lnTo>
                    <a:pt x="65349" y="196538"/>
                  </a:lnTo>
                  <a:lnTo>
                    <a:pt x="63566" y="197661"/>
                  </a:lnTo>
                  <a:lnTo>
                    <a:pt x="62376" y="199362"/>
                  </a:lnTo>
                  <a:lnTo>
                    <a:pt x="61584" y="201449"/>
                  </a:lnTo>
                  <a:lnTo>
                    <a:pt x="60102" y="202840"/>
                  </a:lnTo>
                  <a:lnTo>
                    <a:pt x="58163" y="203767"/>
                  </a:lnTo>
                  <a:lnTo>
                    <a:pt x="53467" y="204798"/>
                  </a:lnTo>
                  <a:lnTo>
                    <a:pt x="48205" y="205256"/>
                  </a:lnTo>
                  <a:lnTo>
                    <a:pt x="46421" y="204425"/>
                  </a:lnTo>
                  <a:lnTo>
                    <a:pt x="45232" y="202919"/>
                  </a:lnTo>
                  <a:lnTo>
                    <a:pt x="43323" y="198209"/>
                  </a:lnTo>
                  <a:lnTo>
                    <a:pt x="38442" y="192842"/>
                  </a:lnTo>
                  <a:lnTo>
                    <a:pt x="35513" y="189771"/>
                  </a:lnTo>
                  <a:lnTo>
                    <a:pt x="34828" y="186512"/>
                  </a:lnTo>
                  <a:lnTo>
                    <a:pt x="34645" y="184309"/>
                  </a:lnTo>
                  <a:lnTo>
                    <a:pt x="35476" y="181888"/>
                  </a:lnTo>
                  <a:lnTo>
                    <a:pt x="38938" y="176659"/>
                  </a:lnTo>
                  <a:lnTo>
                    <a:pt x="41114" y="171160"/>
                  </a:lnTo>
                  <a:lnTo>
                    <a:pt x="41693" y="168359"/>
                  </a:lnTo>
                  <a:lnTo>
                    <a:pt x="43032" y="166493"/>
                  </a:lnTo>
                  <a:lnTo>
                    <a:pt x="44878" y="165248"/>
                  </a:lnTo>
                  <a:lnTo>
                    <a:pt x="47060" y="164419"/>
                  </a:lnTo>
                  <a:lnTo>
                    <a:pt x="48515" y="162913"/>
                  </a:lnTo>
                  <a:lnTo>
                    <a:pt x="49485" y="160957"/>
                  </a:lnTo>
                  <a:lnTo>
                    <a:pt x="50132" y="158700"/>
                  </a:lnTo>
                  <a:lnTo>
                    <a:pt x="53390" y="153653"/>
                  </a:lnTo>
                  <a:lnTo>
                    <a:pt x="55593" y="150974"/>
                  </a:lnTo>
                  <a:lnTo>
                    <a:pt x="58966" y="148235"/>
                  </a:lnTo>
                  <a:lnTo>
                    <a:pt x="63120" y="145457"/>
                  </a:lnTo>
                  <a:lnTo>
                    <a:pt x="67794" y="142652"/>
                  </a:lnTo>
                  <a:lnTo>
                    <a:pt x="71863" y="140782"/>
                  </a:lnTo>
                  <a:lnTo>
                    <a:pt x="75528" y="139535"/>
                  </a:lnTo>
                  <a:lnTo>
                    <a:pt x="78924" y="138704"/>
                  </a:lnTo>
                  <a:lnTo>
                    <a:pt x="82140" y="137198"/>
                  </a:lnTo>
                  <a:lnTo>
                    <a:pt x="85236" y="135241"/>
                  </a:lnTo>
                  <a:lnTo>
                    <a:pt x="88254" y="132984"/>
                  </a:lnTo>
                  <a:lnTo>
                    <a:pt x="92170" y="130527"/>
                  </a:lnTo>
                  <a:lnTo>
                    <a:pt x="96686" y="127936"/>
                  </a:lnTo>
                  <a:lnTo>
                    <a:pt x="101601" y="125256"/>
                  </a:lnTo>
                  <a:lnTo>
                    <a:pt x="105831" y="123470"/>
                  </a:lnTo>
                  <a:lnTo>
                    <a:pt x="109603" y="122279"/>
                  </a:lnTo>
                  <a:lnTo>
                    <a:pt x="113070" y="121485"/>
                  </a:lnTo>
                  <a:lnTo>
                    <a:pt x="116335" y="120956"/>
                  </a:lnTo>
                  <a:lnTo>
                    <a:pt x="119463" y="120603"/>
                  </a:lnTo>
                  <a:lnTo>
                    <a:pt x="122501" y="120368"/>
                  </a:lnTo>
                  <a:lnTo>
                    <a:pt x="125479" y="120211"/>
                  </a:lnTo>
                  <a:lnTo>
                    <a:pt x="131327" y="120036"/>
                  </a:lnTo>
                  <a:lnTo>
                    <a:pt x="148571" y="119909"/>
                  </a:lnTo>
                  <a:lnTo>
                    <a:pt x="165725" y="119898"/>
                  </a:lnTo>
                  <a:lnTo>
                    <a:pt x="168583" y="118945"/>
                  </a:lnTo>
                  <a:lnTo>
                    <a:pt x="174298" y="115346"/>
                  </a:lnTo>
                  <a:lnTo>
                    <a:pt x="180013" y="113112"/>
                  </a:lnTo>
                  <a:lnTo>
                    <a:pt x="188585" y="1113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383"/>
            <p:cNvSpPr/>
            <p:nvPr/>
          </p:nvSpPr>
          <p:spPr>
            <a:xfrm>
              <a:off x="7606665" y="3497684"/>
              <a:ext cx="180023" cy="59904"/>
            </a:xfrm>
            <a:custGeom>
              <a:avLst/>
              <a:gdLst/>
              <a:ahLst/>
              <a:cxnLst/>
              <a:rect l="0" t="0" r="0" b="0"/>
              <a:pathLst>
                <a:path w="180023" h="59904">
                  <a:moveTo>
                    <a:pt x="0" y="8468"/>
                  </a:moveTo>
                  <a:lnTo>
                    <a:pt x="0" y="0"/>
                  </a:lnTo>
                  <a:lnTo>
                    <a:pt x="2540" y="2482"/>
                  </a:lnTo>
                  <a:lnTo>
                    <a:pt x="7381" y="7286"/>
                  </a:lnTo>
                  <a:lnTo>
                    <a:pt x="10583" y="7943"/>
                  </a:lnTo>
                  <a:lnTo>
                    <a:pt x="15181" y="8234"/>
                  </a:lnTo>
                  <a:lnTo>
                    <a:pt x="20399" y="8364"/>
                  </a:lnTo>
                  <a:lnTo>
                    <a:pt x="28692" y="8438"/>
                  </a:lnTo>
                  <a:lnTo>
                    <a:pt x="32463" y="9400"/>
                  </a:lnTo>
                  <a:lnTo>
                    <a:pt x="36882" y="10994"/>
                  </a:lnTo>
                  <a:lnTo>
                    <a:pt x="41733" y="13010"/>
                  </a:lnTo>
                  <a:lnTo>
                    <a:pt x="45919" y="14353"/>
                  </a:lnTo>
                  <a:lnTo>
                    <a:pt x="49663" y="15249"/>
                  </a:lnTo>
                  <a:lnTo>
                    <a:pt x="53111" y="15846"/>
                  </a:lnTo>
                  <a:lnTo>
                    <a:pt x="56362" y="17197"/>
                  </a:lnTo>
                  <a:lnTo>
                    <a:pt x="59482" y="19050"/>
                  </a:lnTo>
                  <a:lnTo>
                    <a:pt x="62515" y="21238"/>
                  </a:lnTo>
                  <a:lnTo>
                    <a:pt x="65489" y="22696"/>
                  </a:lnTo>
                  <a:lnTo>
                    <a:pt x="68424" y="23668"/>
                  </a:lnTo>
                  <a:lnTo>
                    <a:pt x="71334" y="24316"/>
                  </a:lnTo>
                  <a:lnTo>
                    <a:pt x="74225" y="24749"/>
                  </a:lnTo>
                  <a:lnTo>
                    <a:pt x="77106" y="25037"/>
                  </a:lnTo>
                  <a:lnTo>
                    <a:pt x="79979" y="25229"/>
                  </a:lnTo>
                  <a:lnTo>
                    <a:pt x="82847" y="26309"/>
                  </a:lnTo>
                  <a:lnTo>
                    <a:pt x="85711" y="27982"/>
                  </a:lnTo>
                  <a:lnTo>
                    <a:pt x="88573" y="30050"/>
                  </a:lnTo>
                  <a:lnTo>
                    <a:pt x="92386" y="31429"/>
                  </a:lnTo>
                  <a:lnTo>
                    <a:pt x="96833" y="32348"/>
                  </a:lnTo>
                  <a:lnTo>
                    <a:pt x="101704" y="32960"/>
                  </a:lnTo>
                  <a:lnTo>
                    <a:pt x="105902" y="34321"/>
                  </a:lnTo>
                  <a:lnTo>
                    <a:pt x="109653" y="36181"/>
                  </a:lnTo>
                  <a:lnTo>
                    <a:pt x="113107" y="38373"/>
                  </a:lnTo>
                  <a:lnTo>
                    <a:pt x="117315" y="39835"/>
                  </a:lnTo>
                  <a:lnTo>
                    <a:pt x="122025" y="40809"/>
                  </a:lnTo>
                  <a:lnTo>
                    <a:pt x="134170" y="42373"/>
                  </a:lnTo>
                  <a:lnTo>
                    <a:pt x="136118" y="43454"/>
                  </a:lnTo>
                  <a:lnTo>
                    <a:pt x="138371" y="45127"/>
                  </a:lnTo>
                  <a:lnTo>
                    <a:pt x="140824" y="47195"/>
                  </a:lnTo>
                  <a:lnTo>
                    <a:pt x="143413" y="48573"/>
                  </a:lnTo>
                  <a:lnTo>
                    <a:pt x="148829" y="50105"/>
                  </a:lnTo>
                  <a:lnTo>
                    <a:pt x="154176" y="51088"/>
                  </a:lnTo>
                  <a:lnTo>
                    <a:pt x="158375" y="51223"/>
                  </a:lnTo>
                  <a:lnTo>
                    <a:pt x="161543" y="51298"/>
                  </a:lnTo>
                  <a:lnTo>
                    <a:pt x="162940" y="52262"/>
                  </a:lnTo>
                  <a:lnTo>
                    <a:pt x="164824" y="53856"/>
                  </a:lnTo>
                  <a:lnTo>
                    <a:pt x="170141" y="58709"/>
                  </a:lnTo>
                  <a:lnTo>
                    <a:pt x="173408" y="59372"/>
                  </a:lnTo>
                  <a:lnTo>
                    <a:pt x="180022" y="599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84"/>
            <p:cNvSpPr/>
            <p:nvPr/>
          </p:nvSpPr>
          <p:spPr>
            <a:xfrm>
              <a:off x="7640955" y="3429000"/>
              <a:ext cx="68580" cy="197168"/>
            </a:xfrm>
            <a:custGeom>
              <a:avLst/>
              <a:gdLst/>
              <a:ahLst/>
              <a:cxnLst/>
              <a:rect l="0" t="0" r="0" b="0"/>
              <a:pathLst>
                <a:path w="68580" h="197168">
                  <a:moveTo>
                    <a:pt x="68579" y="0"/>
                  </a:moveTo>
                  <a:lnTo>
                    <a:pt x="68579" y="12770"/>
                  </a:lnTo>
                  <a:lnTo>
                    <a:pt x="67627" y="15181"/>
                  </a:lnTo>
                  <a:lnTo>
                    <a:pt x="66040" y="17740"/>
                  </a:lnTo>
                  <a:lnTo>
                    <a:pt x="64028" y="20399"/>
                  </a:lnTo>
                  <a:lnTo>
                    <a:pt x="62688" y="24077"/>
                  </a:lnTo>
                  <a:lnTo>
                    <a:pt x="61794" y="28434"/>
                  </a:lnTo>
                  <a:lnTo>
                    <a:pt x="61199" y="33243"/>
                  </a:lnTo>
                  <a:lnTo>
                    <a:pt x="59849" y="38355"/>
                  </a:lnTo>
                  <a:lnTo>
                    <a:pt x="57997" y="43667"/>
                  </a:lnTo>
                  <a:lnTo>
                    <a:pt x="55810" y="49114"/>
                  </a:lnTo>
                  <a:lnTo>
                    <a:pt x="53399" y="53697"/>
                  </a:lnTo>
                  <a:lnTo>
                    <a:pt x="50839" y="57706"/>
                  </a:lnTo>
                  <a:lnTo>
                    <a:pt x="48180" y="61330"/>
                  </a:lnTo>
                  <a:lnTo>
                    <a:pt x="46407" y="66604"/>
                  </a:lnTo>
                  <a:lnTo>
                    <a:pt x="45226" y="72978"/>
                  </a:lnTo>
                  <a:lnTo>
                    <a:pt x="44438" y="80084"/>
                  </a:lnTo>
                  <a:lnTo>
                    <a:pt x="42960" y="86727"/>
                  </a:lnTo>
                  <a:lnTo>
                    <a:pt x="41022" y="93060"/>
                  </a:lnTo>
                  <a:lnTo>
                    <a:pt x="36329" y="106130"/>
                  </a:lnTo>
                  <a:lnTo>
                    <a:pt x="31068" y="121464"/>
                  </a:lnTo>
                  <a:lnTo>
                    <a:pt x="28332" y="128601"/>
                  </a:lnTo>
                  <a:lnTo>
                    <a:pt x="25556" y="135264"/>
                  </a:lnTo>
                  <a:lnTo>
                    <a:pt x="22752" y="141611"/>
                  </a:lnTo>
                  <a:lnTo>
                    <a:pt x="20882" y="146794"/>
                  </a:lnTo>
                  <a:lnTo>
                    <a:pt x="19637" y="151203"/>
                  </a:lnTo>
                  <a:lnTo>
                    <a:pt x="18806" y="155094"/>
                  </a:lnTo>
                  <a:lnTo>
                    <a:pt x="17300" y="159594"/>
                  </a:lnTo>
                  <a:lnTo>
                    <a:pt x="15343" y="164498"/>
                  </a:lnTo>
                  <a:lnTo>
                    <a:pt x="13086" y="169673"/>
                  </a:lnTo>
                  <a:lnTo>
                    <a:pt x="10629" y="174075"/>
                  </a:lnTo>
                  <a:lnTo>
                    <a:pt x="8038" y="177962"/>
                  </a:lnTo>
                  <a:lnTo>
                    <a:pt x="1587" y="186494"/>
                  </a:lnTo>
                  <a:lnTo>
                    <a:pt x="705" y="190201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85"/>
            <p:cNvSpPr/>
            <p:nvPr/>
          </p:nvSpPr>
          <p:spPr>
            <a:xfrm>
              <a:off x="8386762" y="3634740"/>
              <a:ext cx="171451" cy="102871"/>
            </a:xfrm>
            <a:custGeom>
              <a:avLst/>
              <a:gdLst/>
              <a:ahLst/>
              <a:cxnLst/>
              <a:rect l="0" t="0" r="0" b="0"/>
              <a:pathLst>
                <a:path w="171451" h="102871">
                  <a:moveTo>
                    <a:pt x="0" y="0"/>
                  </a:moveTo>
                  <a:lnTo>
                    <a:pt x="0" y="7381"/>
                  </a:lnTo>
                  <a:lnTo>
                    <a:pt x="953" y="7778"/>
                  </a:lnTo>
                  <a:lnTo>
                    <a:pt x="5892" y="8337"/>
                  </a:lnTo>
                  <a:lnTo>
                    <a:pt x="7382" y="8467"/>
                  </a:lnTo>
                  <a:lnTo>
                    <a:pt x="10583" y="11066"/>
                  </a:lnTo>
                  <a:lnTo>
                    <a:pt x="12771" y="13092"/>
                  </a:lnTo>
                  <a:lnTo>
                    <a:pt x="15182" y="14443"/>
                  </a:lnTo>
                  <a:lnTo>
                    <a:pt x="20400" y="15944"/>
                  </a:lnTo>
                  <a:lnTo>
                    <a:pt x="23126" y="17297"/>
                  </a:lnTo>
                  <a:lnTo>
                    <a:pt x="25895" y="19151"/>
                  </a:lnTo>
                  <a:lnTo>
                    <a:pt x="28693" y="21340"/>
                  </a:lnTo>
                  <a:lnTo>
                    <a:pt x="31510" y="23751"/>
                  </a:lnTo>
                  <a:lnTo>
                    <a:pt x="34342" y="26312"/>
                  </a:lnTo>
                  <a:lnTo>
                    <a:pt x="37182" y="28971"/>
                  </a:lnTo>
                  <a:lnTo>
                    <a:pt x="40029" y="30744"/>
                  </a:lnTo>
                  <a:lnTo>
                    <a:pt x="42878" y="31926"/>
                  </a:lnTo>
                  <a:lnTo>
                    <a:pt x="45731" y="32714"/>
                  </a:lnTo>
                  <a:lnTo>
                    <a:pt x="49537" y="34191"/>
                  </a:lnTo>
                  <a:lnTo>
                    <a:pt x="53980" y="36129"/>
                  </a:lnTo>
                  <a:lnTo>
                    <a:pt x="63997" y="40822"/>
                  </a:lnTo>
                  <a:lnTo>
                    <a:pt x="74798" y="46083"/>
                  </a:lnTo>
                  <a:lnTo>
                    <a:pt x="79393" y="48819"/>
                  </a:lnTo>
                  <a:lnTo>
                    <a:pt x="83408" y="51596"/>
                  </a:lnTo>
                  <a:lnTo>
                    <a:pt x="87038" y="54400"/>
                  </a:lnTo>
                  <a:lnTo>
                    <a:pt x="90411" y="56269"/>
                  </a:lnTo>
                  <a:lnTo>
                    <a:pt x="93611" y="57515"/>
                  </a:lnTo>
                  <a:lnTo>
                    <a:pt x="96697" y="58346"/>
                  </a:lnTo>
                  <a:lnTo>
                    <a:pt x="100660" y="59852"/>
                  </a:lnTo>
                  <a:lnTo>
                    <a:pt x="105207" y="61809"/>
                  </a:lnTo>
                  <a:lnTo>
                    <a:pt x="110143" y="64066"/>
                  </a:lnTo>
                  <a:lnTo>
                    <a:pt x="114386" y="66523"/>
                  </a:lnTo>
                  <a:lnTo>
                    <a:pt x="118167" y="69114"/>
                  </a:lnTo>
                  <a:lnTo>
                    <a:pt x="126529" y="75564"/>
                  </a:lnTo>
                  <a:lnTo>
                    <a:pt x="129120" y="77046"/>
                  </a:lnTo>
                  <a:lnTo>
                    <a:pt x="143169" y="84394"/>
                  </a:lnTo>
                  <a:lnTo>
                    <a:pt x="144976" y="85790"/>
                  </a:lnTo>
                  <a:lnTo>
                    <a:pt x="147134" y="87673"/>
                  </a:lnTo>
                  <a:lnTo>
                    <a:pt x="149524" y="89881"/>
                  </a:lnTo>
                  <a:lnTo>
                    <a:pt x="152070" y="91353"/>
                  </a:lnTo>
                  <a:lnTo>
                    <a:pt x="154721" y="92334"/>
                  </a:lnTo>
                  <a:lnTo>
                    <a:pt x="161267" y="93909"/>
                  </a:lnTo>
                  <a:lnTo>
                    <a:pt x="164702" y="96665"/>
                  </a:lnTo>
                  <a:lnTo>
                    <a:pt x="171450" y="1028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386"/>
            <p:cNvSpPr/>
            <p:nvPr/>
          </p:nvSpPr>
          <p:spPr>
            <a:xfrm>
              <a:off x="8395334" y="3583304"/>
              <a:ext cx="120017" cy="180024"/>
            </a:xfrm>
            <a:custGeom>
              <a:avLst/>
              <a:gdLst/>
              <a:ahLst/>
              <a:cxnLst/>
              <a:rect l="0" t="0" r="0" b="0"/>
              <a:pathLst>
                <a:path w="120017" h="180024">
                  <a:moveTo>
                    <a:pt x="120016" y="0"/>
                  </a:moveTo>
                  <a:lnTo>
                    <a:pt x="115465" y="4552"/>
                  </a:lnTo>
                  <a:lnTo>
                    <a:pt x="113172" y="7797"/>
                  </a:lnTo>
                  <a:lnTo>
                    <a:pt x="110690" y="11866"/>
                  </a:lnTo>
                  <a:lnTo>
                    <a:pt x="108084" y="16483"/>
                  </a:lnTo>
                  <a:lnTo>
                    <a:pt x="105394" y="20514"/>
                  </a:lnTo>
                  <a:lnTo>
                    <a:pt x="102648" y="24154"/>
                  </a:lnTo>
                  <a:lnTo>
                    <a:pt x="99864" y="27532"/>
                  </a:lnTo>
                  <a:lnTo>
                    <a:pt x="97056" y="31690"/>
                  </a:lnTo>
                  <a:lnTo>
                    <a:pt x="94232" y="36367"/>
                  </a:lnTo>
                  <a:lnTo>
                    <a:pt x="91396" y="41390"/>
                  </a:lnTo>
                  <a:lnTo>
                    <a:pt x="85706" y="52051"/>
                  </a:lnTo>
                  <a:lnTo>
                    <a:pt x="74292" y="74417"/>
                  </a:lnTo>
                  <a:lnTo>
                    <a:pt x="70483" y="80092"/>
                  </a:lnTo>
                  <a:lnTo>
                    <a:pt x="66039" y="85780"/>
                  </a:lnTo>
                  <a:lnTo>
                    <a:pt x="61172" y="91477"/>
                  </a:lnTo>
                  <a:lnTo>
                    <a:pt x="56974" y="97179"/>
                  </a:lnTo>
                  <a:lnTo>
                    <a:pt x="53223" y="102886"/>
                  </a:lnTo>
                  <a:lnTo>
                    <a:pt x="49769" y="108596"/>
                  </a:lnTo>
                  <a:lnTo>
                    <a:pt x="46515" y="114308"/>
                  </a:lnTo>
                  <a:lnTo>
                    <a:pt x="40359" y="125734"/>
                  </a:lnTo>
                  <a:lnTo>
                    <a:pt x="31539" y="142877"/>
                  </a:lnTo>
                  <a:lnTo>
                    <a:pt x="28645" y="147639"/>
                  </a:lnTo>
                  <a:lnTo>
                    <a:pt x="25765" y="151766"/>
                  </a:lnTo>
                  <a:lnTo>
                    <a:pt x="22892" y="155470"/>
                  </a:lnTo>
                  <a:lnTo>
                    <a:pt x="20977" y="158892"/>
                  </a:lnTo>
                  <a:lnTo>
                    <a:pt x="19700" y="162126"/>
                  </a:lnTo>
                  <a:lnTo>
                    <a:pt x="18848" y="165234"/>
                  </a:lnTo>
                  <a:lnTo>
                    <a:pt x="17329" y="167306"/>
                  </a:lnTo>
                  <a:lnTo>
                    <a:pt x="15362" y="168688"/>
                  </a:lnTo>
                  <a:lnTo>
                    <a:pt x="13099" y="169609"/>
                  </a:lnTo>
                  <a:lnTo>
                    <a:pt x="11591" y="171175"/>
                  </a:lnTo>
                  <a:lnTo>
                    <a:pt x="10586" y="173172"/>
                  </a:lnTo>
                  <a:lnTo>
                    <a:pt x="8970" y="178670"/>
                  </a:lnTo>
                  <a:lnTo>
                    <a:pt x="7886" y="179121"/>
                  </a:lnTo>
                  <a:lnTo>
                    <a:pt x="4140" y="179622"/>
                  </a:lnTo>
                  <a:lnTo>
                    <a:pt x="0" y="1800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387"/>
            <p:cNvSpPr/>
            <p:nvPr/>
          </p:nvSpPr>
          <p:spPr>
            <a:xfrm>
              <a:off x="8601075" y="3317557"/>
              <a:ext cx="257176" cy="333133"/>
            </a:xfrm>
            <a:custGeom>
              <a:avLst/>
              <a:gdLst/>
              <a:ahLst/>
              <a:cxnLst/>
              <a:rect l="0" t="0" r="0" b="0"/>
              <a:pathLst>
                <a:path w="257176" h="333133">
                  <a:moveTo>
                    <a:pt x="0" y="257175"/>
                  </a:moveTo>
                  <a:lnTo>
                    <a:pt x="0" y="261726"/>
                  </a:lnTo>
                  <a:lnTo>
                    <a:pt x="952" y="263067"/>
                  </a:lnTo>
                  <a:lnTo>
                    <a:pt x="2540" y="263960"/>
                  </a:lnTo>
                  <a:lnTo>
                    <a:pt x="4550" y="264556"/>
                  </a:lnTo>
                  <a:lnTo>
                    <a:pt x="5891" y="265906"/>
                  </a:lnTo>
                  <a:lnTo>
                    <a:pt x="6784" y="267758"/>
                  </a:lnTo>
                  <a:lnTo>
                    <a:pt x="7381" y="269945"/>
                  </a:lnTo>
                  <a:lnTo>
                    <a:pt x="10583" y="274916"/>
                  </a:lnTo>
                  <a:lnTo>
                    <a:pt x="17741" y="283069"/>
                  </a:lnTo>
                  <a:lnTo>
                    <a:pt x="23125" y="288686"/>
                  </a:lnTo>
                  <a:lnTo>
                    <a:pt x="54646" y="320393"/>
                  </a:lnTo>
                  <a:lnTo>
                    <a:pt x="57386" y="322181"/>
                  </a:lnTo>
                  <a:lnTo>
                    <a:pt x="62969" y="324167"/>
                  </a:lnTo>
                  <a:lnTo>
                    <a:pt x="68626" y="325049"/>
                  </a:lnTo>
                  <a:lnTo>
                    <a:pt x="74315" y="325441"/>
                  </a:lnTo>
                  <a:lnTo>
                    <a:pt x="84035" y="325714"/>
                  </a:lnTo>
                  <a:lnTo>
                    <a:pt x="87513" y="328277"/>
                  </a:lnTo>
                  <a:lnTo>
                    <a:pt x="92957" y="333132"/>
                  </a:lnTo>
                  <a:lnTo>
                    <a:pt x="93403" y="332578"/>
                  </a:lnTo>
                  <a:lnTo>
                    <a:pt x="93901" y="329423"/>
                  </a:lnTo>
                  <a:lnTo>
                    <a:pt x="94984" y="328200"/>
                  </a:lnTo>
                  <a:lnTo>
                    <a:pt x="96661" y="327385"/>
                  </a:lnTo>
                  <a:lnTo>
                    <a:pt x="98731" y="326842"/>
                  </a:lnTo>
                  <a:lnTo>
                    <a:pt x="99158" y="326479"/>
                  </a:lnTo>
                  <a:lnTo>
                    <a:pt x="98490" y="326238"/>
                  </a:lnTo>
                  <a:lnTo>
                    <a:pt x="97092" y="326077"/>
                  </a:lnTo>
                  <a:lnTo>
                    <a:pt x="96161" y="325017"/>
                  </a:lnTo>
                  <a:lnTo>
                    <a:pt x="95539" y="323358"/>
                  </a:lnTo>
                  <a:lnTo>
                    <a:pt x="94461" y="317044"/>
                  </a:lnTo>
                  <a:lnTo>
                    <a:pt x="94369" y="312993"/>
                  </a:lnTo>
                  <a:lnTo>
                    <a:pt x="93393" y="310580"/>
                  </a:lnTo>
                  <a:lnTo>
                    <a:pt x="89768" y="305358"/>
                  </a:lnTo>
                  <a:lnTo>
                    <a:pt x="88420" y="301679"/>
                  </a:lnTo>
                  <a:lnTo>
                    <a:pt x="86923" y="292512"/>
                  </a:lnTo>
                  <a:lnTo>
                    <a:pt x="85571" y="288353"/>
                  </a:lnTo>
                  <a:lnTo>
                    <a:pt x="81529" y="281192"/>
                  </a:lnTo>
                  <a:lnTo>
                    <a:pt x="79098" y="272294"/>
                  </a:lnTo>
                  <a:lnTo>
                    <a:pt x="77064" y="261990"/>
                  </a:lnTo>
                  <a:lnTo>
                    <a:pt x="75189" y="256575"/>
                  </a:lnTo>
                  <a:lnTo>
                    <a:pt x="72985" y="251060"/>
                  </a:lnTo>
                  <a:lnTo>
                    <a:pt x="70565" y="245479"/>
                  </a:lnTo>
                  <a:lnTo>
                    <a:pt x="65334" y="234196"/>
                  </a:lnTo>
                  <a:lnTo>
                    <a:pt x="59835" y="225372"/>
                  </a:lnTo>
                  <a:lnTo>
                    <a:pt x="54216" y="217323"/>
                  </a:lnTo>
                  <a:lnTo>
                    <a:pt x="48543" y="207396"/>
                  </a:lnTo>
                  <a:lnTo>
                    <a:pt x="46649" y="202082"/>
                  </a:lnTo>
                  <a:lnTo>
                    <a:pt x="45387" y="196633"/>
                  </a:lnTo>
                  <a:lnTo>
                    <a:pt x="44545" y="191097"/>
                  </a:lnTo>
                  <a:lnTo>
                    <a:pt x="41071" y="182404"/>
                  </a:lnTo>
                  <a:lnTo>
                    <a:pt x="36351" y="174413"/>
                  </a:lnTo>
                  <a:lnTo>
                    <a:pt x="31078" y="164512"/>
                  </a:lnTo>
                  <a:lnTo>
                    <a:pt x="29291" y="159205"/>
                  </a:lnTo>
                  <a:lnTo>
                    <a:pt x="28100" y="153762"/>
                  </a:lnTo>
                  <a:lnTo>
                    <a:pt x="26776" y="143586"/>
                  </a:lnTo>
                  <a:lnTo>
                    <a:pt x="26188" y="135889"/>
                  </a:lnTo>
                  <a:lnTo>
                    <a:pt x="25079" y="132502"/>
                  </a:lnTo>
                  <a:lnTo>
                    <a:pt x="19918" y="123186"/>
                  </a:lnTo>
                  <a:lnTo>
                    <a:pt x="18377" y="117297"/>
                  </a:lnTo>
                  <a:lnTo>
                    <a:pt x="18919" y="114393"/>
                  </a:lnTo>
                  <a:lnTo>
                    <a:pt x="23280" y="105755"/>
                  </a:lnTo>
                  <a:lnTo>
                    <a:pt x="24634" y="100025"/>
                  </a:lnTo>
                  <a:lnTo>
                    <a:pt x="25396" y="91444"/>
                  </a:lnTo>
                  <a:lnTo>
                    <a:pt x="26456" y="88585"/>
                  </a:lnTo>
                  <a:lnTo>
                    <a:pt x="33070" y="78846"/>
                  </a:lnTo>
                  <a:lnTo>
                    <a:pt x="38479" y="73104"/>
                  </a:lnTo>
                  <a:lnTo>
                    <a:pt x="45994" y="68051"/>
                  </a:lnTo>
                  <a:lnTo>
                    <a:pt x="50665" y="65370"/>
                  </a:lnTo>
                  <a:lnTo>
                    <a:pt x="58395" y="59851"/>
                  </a:lnTo>
                  <a:lnTo>
                    <a:pt x="61790" y="57045"/>
                  </a:lnTo>
                  <a:lnTo>
                    <a:pt x="65958" y="55175"/>
                  </a:lnTo>
                  <a:lnTo>
                    <a:pt x="70642" y="53929"/>
                  </a:lnTo>
                  <a:lnTo>
                    <a:pt x="75669" y="53097"/>
                  </a:lnTo>
                  <a:lnTo>
                    <a:pt x="80926" y="51591"/>
                  </a:lnTo>
                  <a:lnTo>
                    <a:pt x="86335" y="49634"/>
                  </a:lnTo>
                  <a:lnTo>
                    <a:pt x="91847" y="47377"/>
                  </a:lnTo>
                  <a:lnTo>
                    <a:pt x="97426" y="44919"/>
                  </a:lnTo>
                  <a:lnTo>
                    <a:pt x="108705" y="39649"/>
                  </a:lnTo>
                  <a:lnTo>
                    <a:pt x="142885" y="22829"/>
                  </a:lnTo>
                  <a:lnTo>
                    <a:pt x="148596" y="20934"/>
                  </a:lnTo>
                  <a:lnTo>
                    <a:pt x="154309" y="19671"/>
                  </a:lnTo>
                  <a:lnTo>
                    <a:pt x="160022" y="18829"/>
                  </a:lnTo>
                  <a:lnTo>
                    <a:pt x="165737" y="17315"/>
                  </a:lnTo>
                  <a:lnTo>
                    <a:pt x="171450" y="15353"/>
                  </a:lnTo>
                  <a:lnTo>
                    <a:pt x="177166" y="13093"/>
                  </a:lnTo>
                  <a:lnTo>
                    <a:pt x="182881" y="10634"/>
                  </a:lnTo>
                  <a:lnTo>
                    <a:pt x="194310" y="5361"/>
                  </a:lnTo>
                  <a:lnTo>
                    <a:pt x="199073" y="3574"/>
                  </a:lnTo>
                  <a:lnTo>
                    <a:pt x="206904" y="1589"/>
                  </a:lnTo>
                  <a:lnTo>
                    <a:pt x="213559" y="706"/>
                  </a:lnTo>
                  <a:lnTo>
                    <a:pt x="219693" y="314"/>
                  </a:lnTo>
                  <a:lnTo>
                    <a:pt x="225593" y="140"/>
                  </a:lnTo>
                  <a:lnTo>
                    <a:pt x="246905" y="4"/>
                  </a:lnTo>
                  <a:lnTo>
                    <a:pt x="25717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388"/>
            <p:cNvSpPr/>
            <p:nvPr/>
          </p:nvSpPr>
          <p:spPr>
            <a:xfrm>
              <a:off x="8729662" y="3420790"/>
              <a:ext cx="162451" cy="171088"/>
            </a:xfrm>
            <a:custGeom>
              <a:avLst/>
              <a:gdLst/>
              <a:ahLst/>
              <a:cxnLst/>
              <a:rect l="0" t="0" r="0" b="0"/>
              <a:pathLst>
                <a:path w="162451" h="171088">
                  <a:moveTo>
                    <a:pt x="0" y="16782"/>
                  </a:moveTo>
                  <a:lnTo>
                    <a:pt x="4551" y="12231"/>
                  </a:lnTo>
                  <a:lnTo>
                    <a:pt x="6844" y="10891"/>
                  </a:lnTo>
                  <a:lnTo>
                    <a:pt x="9325" y="9997"/>
                  </a:lnTo>
                  <a:lnTo>
                    <a:pt x="11932" y="9401"/>
                  </a:lnTo>
                  <a:lnTo>
                    <a:pt x="15574" y="9004"/>
                  </a:lnTo>
                  <a:lnTo>
                    <a:pt x="19907" y="8739"/>
                  </a:lnTo>
                  <a:lnTo>
                    <a:pt x="24702" y="8563"/>
                  </a:lnTo>
                  <a:lnTo>
                    <a:pt x="28851" y="7492"/>
                  </a:lnTo>
                  <a:lnTo>
                    <a:pt x="32569" y="5827"/>
                  </a:lnTo>
                  <a:lnTo>
                    <a:pt x="36000" y="3764"/>
                  </a:lnTo>
                  <a:lnTo>
                    <a:pt x="40192" y="2388"/>
                  </a:lnTo>
                  <a:lnTo>
                    <a:pt x="44893" y="1471"/>
                  </a:lnTo>
                  <a:lnTo>
                    <a:pt x="49930" y="860"/>
                  </a:lnTo>
                  <a:lnTo>
                    <a:pt x="54242" y="452"/>
                  </a:lnTo>
                  <a:lnTo>
                    <a:pt x="58069" y="181"/>
                  </a:lnTo>
                  <a:lnTo>
                    <a:pt x="61573" y="0"/>
                  </a:lnTo>
                  <a:lnTo>
                    <a:pt x="64861" y="831"/>
                  </a:lnTo>
                  <a:lnTo>
                    <a:pt x="68006" y="2338"/>
                  </a:lnTo>
                  <a:lnTo>
                    <a:pt x="71055" y="4295"/>
                  </a:lnTo>
                  <a:lnTo>
                    <a:pt x="74040" y="5600"/>
                  </a:lnTo>
                  <a:lnTo>
                    <a:pt x="76983" y="6470"/>
                  </a:lnTo>
                  <a:lnTo>
                    <a:pt x="79897" y="7050"/>
                  </a:lnTo>
                  <a:lnTo>
                    <a:pt x="82792" y="8389"/>
                  </a:lnTo>
                  <a:lnTo>
                    <a:pt x="85675" y="10234"/>
                  </a:lnTo>
                  <a:lnTo>
                    <a:pt x="88550" y="12417"/>
                  </a:lnTo>
                  <a:lnTo>
                    <a:pt x="90466" y="14825"/>
                  </a:lnTo>
                  <a:lnTo>
                    <a:pt x="91743" y="17382"/>
                  </a:lnTo>
                  <a:lnTo>
                    <a:pt x="93793" y="23780"/>
                  </a:lnTo>
                  <a:lnTo>
                    <a:pt x="94073" y="27195"/>
                  </a:lnTo>
                  <a:lnTo>
                    <a:pt x="94198" y="31888"/>
                  </a:lnTo>
                  <a:lnTo>
                    <a:pt x="94254" y="37148"/>
                  </a:lnTo>
                  <a:lnTo>
                    <a:pt x="93316" y="39884"/>
                  </a:lnTo>
                  <a:lnTo>
                    <a:pt x="91738" y="42661"/>
                  </a:lnTo>
                  <a:lnTo>
                    <a:pt x="89734" y="45465"/>
                  </a:lnTo>
                  <a:lnTo>
                    <a:pt x="87445" y="48287"/>
                  </a:lnTo>
                  <a:lnTo>
                    <a:pt x="84966" y="51120"/>
                  </a:lnTo>
                  <a:lnTo>
                    <a:pt x="82362" y="53962"/>
                  </a:lnTo>
                  <a:lnTo>
                    <a:pt x="79673" y="55856"/>
                  </a:lnTo>
                  <a:lnTo>
                    <a:pt x="76928" y="57119"/>
                  </a:lnTo>
                  <a:lnTo>
                    <a:pt x="74146" y="57961"/>
                  </a:lnTo>
                  <a:lnTo>
                    <a:pt x="71338" y="58522"/>
                  </a:lnTo>
                  <a:lnTo>
                    <a:pt x="68514" y="58896"/>
                  </a:lnTo>
                  <a:lnTo>
                    <a:pt x="65678" y="59146"/>
                  </a:lnTo>
                  <a:lnTo>
                    <a:pt x="63788" y="60264"/>
                  </a:lnTo>
                  <a:lnTo>
                    <a:pt x="62529" y="61963"/>
                  </a:lnTo>
                  <a:lnTo>
                    <a:pt x="60506" y="66982"/>
                  </a:lnTo>
                  <a:lnTo>
                    <a:pt x="59387" y="67393"/>
                  </a:lnTo>
                  <a:lnTo>
                    <a:pt x="55166" y="67973"/>
                  </a:lnTo>
                  <a:lnTo>
                    <a:pt x="57222" y="68109"/>
                  </a:lnTo>
                  <a:lnTo>
                    <a:pt x="58150" y="67192"/>
                  </a:lnTo>
                  <a:lnTo>
                    <a:pt x="58769" y="65629"/>
                  </a:lnTo>
                  <a:lnTo>
                    <a:pt x="59182" y="63634"/>
                  </a:lnTo>
                  <a:lnTo>
                    <a:pt x="60409" y="62304"/>
                  </a:lnTo>
                  <a:lnTo>
                    <a:pt x="62181" y="61418"/>
                  </a:lnTo>
                  <a:lnTo>
                    <a:pt x="66688" y="60433"/>
                  </a:lnTo>
                  <a:lnTo>
                    <a:pt x="69224" y="60170"/>
                  </a:lnTo>
                  <a:lnTo>
                    <a:pt x="71867" y="59995"/>
                  </a:lnTo>
                  <a:lnTo>
                    <a:pt x="74581" y="58926"/>
                  </a:lnTo>
                  <a:lnTo>
                    <a:pt x="77343" y="57260"/>
                  </a:lnTo>
                  <a:lnTo>
                    <a:pt x="80137" y="55198"/>
                  </a:lnTo>
                  <a:lnTo>
                    <a:pt x="82952" y="53822"/>
                  </a:lnTo>
                  <a:lnTo>
                    <a:pt x="85782" y="52906"/>
                  </a:lnTo>
                  <a:lnTo>
                    <a:pt x="88621" y="52294"/>
                  </a:lnTo>
                  <a:lnTo>
                    <a:pt x="91466" y="51887"/>
                  </a:lnTo>
                  <a:lnTo>
                    <a:pt x="94314" y="51615"/>
                  </a:lnTo>
                  <a:lnTo>
                    <a:pt x="97166" y="51434"/>
                  </a:lnTo>
                  <a:lnTo>
                    <a:pt x="105415" y="51233"/>
                  </a:lnTo>
                  <a:lnTo>
                    <a:pt x="121682" y="51104"/>
                  </a:lnTo>
                  <a:lnTo>
                    <a:pt x="124937" y="52046"/>
                  </a:lnTo>
                  <a:lnTo>
                    <a:pt x="128058" y="53626"/>
                  </a:lnTo>
                  <a:lnTo>
                    <a:pt x="131093" y="55633"/>
                  </a:lnTo>
                  <a:lnTo>
                    <a:pt x="135020" y="57922"/>
                  </a:lnTo>
                  <a:lnTo>
                    <a:pt x="139544" y="60401"/>
                  </a:lnTo>
                  <a:lnTo>
                    <a:pt x="144464" y="63007"/>
                  </a:lnTo>
                  <a:lnTo>
                    <a:pt x="147744" y="65696"/>
                  </a:lnTo>
                  <a:lnTo>
                    <a:pt x="149931" y="68441"/>
                  </a:lnTo>
                  <a:lnTo>
                    <a:pt x="151390" y="71224"/>
                  </a:lnTo>
                  <a:lnTo>
                    <a:pt x="153314" y="73080"/>
                  </a:lnTo>
                  <a:lnTo>
                    <a:pt x="155549" y="74316"/>
                  </a:lnTo>
                  <a:lnTo>
                    <a:pt x="157993" y="75141"/>
                  </a:lnTo>
                  <a:lnTo>
                    <a:pt x="159621" y="76643"/>
                  </a:lnTo>
                  <a:lnTo>
                    <a:pt x="160706" y="78597"/>
                  </a:lnTo>
                  <a:lnTo>
                    <a:pt x="161430" y="80852"/>
                  </a:lnTo>
                  <a:lnTo>
                    <a:pt x="161913" y="84260"/>
                  </a:lnTo>
                  <a:lnTo>
                    <a:pt x="162234" y="88438"/>
                  </a:lnTo>
                  <a:lnTo>
                    <a:pt x="162450" y="93127"/>
                  </a:lnTo>
                  <a:lnTo>
                    <a:pt x="161640" y="97206"/>
                  </a:lnTo>
                  <a:lnTo>
                    <a:pt x="160148" y="100878"/>
                  </a:lnTo>
                  <a:lnTo>
                    <a:pt x="158200" y="104279"/>
                  </a:lnTo>
                  <a:lnTo>
                    <a:pt x="155949" y="107498"/>
                  </a:lnTo>
                  <a:lnTo>
                    <a:pt x="153496" y="110597"/>
                  </a:lnTo>
                  <a:lnTo>
                    <a:pt x="150909" y="113615"/>
                  </a:lnTo>
                  <a:lnTo>
                    <a:pt x="147278" y="117533"/>
                  </a:lnTo>
                  <a:lnTo>
                    <a:pt x="130304" y="134967"/>
                  </a:lnTo>
                  <a:lnTo>
                    <a:pt x="126874" y="138435"/>
                  </a:lnTo>
                  <a:lnTo>
                    <a:pt x="122682" y="140746"/>
                  </a:lnTo>
                  <a:lnTo>
                    <a:pt x="117984" y="142287"/>
                  </a:lnTo>
                  <a:lnTo>
                    <a:pt x="112947" y="143315"/>
                  </a:lnTo>
                  <a:lnTo>
                    <a:pt x="108635" y="144952"/>
                  </a:lnTo>
                  <a:lnTo>
                    <a:pt x="104808" y="146996"/>
                  </a:lnTo>
                  <a:lnTo>
                    <a:pt x="101305" y="149312"/>
                  </a:lnTo>
                  <a:lnTo>
                    <a:pt x="98016" y="151808"/>
                  </a:lnTo>
                  <a:lnTo>
                    <a:pt x="94872" y="154424"/>
                  </a:lnTo>
                  <a:lnTo>
                    <a:pt x="91824" y="157121"/>
                  </a:lnTo>
                  <a:lnTo>
                    <a:pt x="87886" y="158919"/>
                  </a:lnTo>
                  <a:lnTo>
                    <a:pt x="83356" y="160117"/>
                  </a:lnTo>
                  <a:lnTo>
                    <a:pt x="78430" y="160916"/>
                  </a:lnTo>
                  <a:lnTo>
                    <a:pt x="74194" y="161449"/>
                  </a:lnTo>
                  <a:lnTo>
                    <a:pt x="70419" y="161804"/>
                  </a:lnTo>
                  <a:lnTo>
                    <a:pt x="66948" y="162041"/>
                  </a:lnTo>
                  <a:lnTo>
                    <a:pt x="63681" y="163151"/>
                  </a:lnTo>
                  <a:lnTo>
                    <a:pt x="60553" y="164844"/>
                  </a:lnTo>
                  <a:lnTo>
                    <a:pt x="57514" y="166925"/>
                  </a:lnTo>
                  <a:lnTo>
                    <a:pt x="54535" y="168313"/>
                  </a:lnTo>
                  <a:lnTo>
                    <a:pt x="51596" y="169238"/>
                  </a:lnTo>
                  <a:lnTo>
                    <a:pt x="44588" y="170722"/>
                  </a:lnTo>
                  <a:lnTo>
                    <a:pt x="41090" y="170925"/>
                  </a:lnTo>
                  <a:lnTo>
                    <a:pt x="34290" y="1710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389"/>
            <p:cNvSpPr/>
            <p:nvPr/>
          </p:nvSpPr>
          <p:spPr>
            <a:xfrm>
              <a:off x="6749415" y="3137652"/>
              <a:ext cx="214172" cy="201910"/>
            </a:xfrm>
            <a:custGeom>
              <a:avLst/>
              <a:gdLst/>
              <a:ahLst/>
              <a:cxnLst/>
              <a:rect l="0" t="0" r="0" b="0"/>
              <a:pathLst>
                <a:path w="214172" h="201910">
                  <a:moveTo>
                    <a:pt x="0" y="68462"/>
                  </a:moveTo>
                  <a:lnTo>
                    <a:pt x="0" y="61082"/>
                  </a:lnTo>
                  <a:lnTo>
                    <a:pt x="952" y="60685"/>
                  </a:lnTo>
                  <a:lnTo>
                    <a:pt x="4551" y="60243"/>
                  </a:lnTo>
                  <a:lnTo>
                    <a:pt x="6843" y="59173"/>
                  </a:lnTo>
                  <a:lnTo>
                    <a:pt x="11931" y="55444"/>
                  </a:lnTo>
                  <a:lnTo>
                    <a:pt x="17368" y="50611"/>
                  </a:lnTo>
                  <a:lnTo>
                    <a:pt x="22959" y="45289"/>
                  </a:lnTo>
                  <a:lnTo>
                    <a:pt x="28619" y="39748"/>
                  </a:lnTo>
                  <a:lnTo>
                    <a:pt x="32414" y="36937"/>
                  </a:lnTo>
                  <a:lnTo>
                    <a:pt x="36849" y="34110"/>
                  </a:lnTo>
                  <a:lnTo>
                    <a:pt x="41711" y="31274"/>
                  </a:lnTo>
                  <a:lnTo>
                    <a:pt x="46857" y="28430"/>
                  </a:lnTo>
                  <a:lnTo>
                    <a:pt x="57655" y="22730"/>
                  </a:lnTo>
                  <a:lnTo>
                    <a:pt x="62249" y="19877"/>
                  </a:lnTo>
                  <a:lnTo>
                    <a:pt x="66265" y="17022"/>
                  </a:lnTo>
                  <a:lnTo>
                    <a:pt x="69894" y="14167"/>
                  </a:lnTo>
                  <a:lnTo>
                    <a:pt x="74218" y="12263"/>
                  </a:lnTo>
                  <a:lnTo>
                    <a:pt x="79006" y="10993"/>
                  </a:lnTo>
                  <a:lnTo>
                    <a:pt x="84103" y="10147"/>
                  </a:lnTo>
                  <a:lnTo>
                    <a:pt x="89406" y="8631"/>
                  </a:lnTo>
                  <a:lnTo>
                    <a:pt x="94847" y="6667"/>
                  </a:lnTo>
                  <a:lnTo>
                    <a:pt x="100379" y="4406"/>
                  </a:lnTo>
                  <a:lnTo>
                    <a:pt x="105019" y="2898"/>
                  </a:lnTo>
                  <a:lnTo>
                    <a:pt x="109065" y="1893"/>
                  </a:lnTo>
                  <a:lnTo>
                    <a:pt x="112715" y="1223"/>
                  </a:lnTo>
                  <a:lnTo>
                    <a:pt x="119310" y="478"/>
                  </a:lnTo>
                  <a:lnTo>
                    <a:pt x="125417" y="147"/>
                  </a:lnTo>
                  <a:lnTo>
                    <a:pt x="131306" y="0"/>
                  </a:lnTo>
                  <a:lnTo>
                    <a:pt x="134209" y="913"/>
                  </a:lnTo>
                  <a:lnTo>
                    <a:pt x="139976" y="4468"/>
                  </a:lnTo>
                  <a:lnTo>
                    <a:pt x="145714" y="6683"/>
                  </a:lnTo>
                  <a:lnTo>
                    <a:pt x="151438" y="7668"/>
                  </a:lnTo>
                  <a:lnTo>
                    <a:pt x="157158" y="8105"/>
                  </a:lnTo>
                  <a:lnTo>
                    <a:pt x="159065" y="9174"/>
                  </a:lnTo>
                  <a:lnTo>
                    <a:pt x="160336" y="10840"/>
                  </a:lnTo>
                  <a:lnTo>
                    <a:pt x="161183" y="12902"/>
                  </a:lnTo>
                  <a:lnTo>
                    <a:pt x="162124" y="17734"/>
                  </a:lnTo>
                  <a:lnTo>
                    <a:pt x="162542" y="23057"/>
                  </a:lnTo>
                  <a:lnTo>
                    <a:pt x="162833" y="32520"/>
                  </a:lnTo>
                  <a:lnTo>
                    <a:pt x="160318" y="35978"/>
                  </a:lnTo>
                  <a:lnTo>
                    <a:pt x="158313" y="38234"/>
                  </a:lnTo>
                  <a:lnTo>
                    <a:pt x="156977" y="40690"/>
                  </a:lnTo>
                  <a:lnTo>
                    <a:pt x="155492" y="45959"/>
                  </a:lnTo>
                  <a:lnTo>
                    <a:pt x="152292" y="51476"/>
                  </a:lnTo>
                  <a:lnTo>
                    <a:pt x="150106" y="54281"/>
                  </a:lnTo>
                  <a:lnTo>
                    <a:pt x="147676" y="59937"/>
                  </a:lnTo>
                  <a:lnTo>
                    <a:pt x="147028" y="62779"/>
                  </a:lnTo>
                  <a:lnTo>
                    <a:pt x="143768" y="68476"/>
                  </a:lnTo>
                  <a:lnTo>
                    <a:pt x="139144" y="74184"/>
                  </a:lnTo>
                  <a:lnTo>
                    <a:pt x="133914" y="79895"/>
                  </a:lnTo>
                  <a:lnTo>
                    <a:pt x="131186" y="81799"/>
                  </a:lnTo>
                  <a:lnTo>
                    <a:pt x="125614" y="83915"/>
                  </a:lnTo>
                  <a:lnTo>
                    <a:pt x="119964" y="87395"/>
                  </a:lnTo>
                  <a:lnTo>
                    <a:pt x="113125" y="92840"/>
                  </a:lnTo>
                  <a:lnTo>
                    <a:pt x="112564" y="94239"/>
                  </a:lnTo>
                  <a:lnTo>
                    <a:pt x="111775" y="99807"/>
                  </a:lnTo>
                  <a:lnTo>
                    <a:pt x="111446" y="102719"/>
                  </a:lnTo>
                  <a:lnTo>
                    <a:pt x="111442" y="95369"/>
                  </a:lnTo>
                  <a:lnTo>
                    <a:pt x="112395" y="94972"/>
                  </a:lnTo>
                  <a:lnTo>
                    <a:pt x="115993" y="94532"/>
                  </a:lnTo>
                  <a:lnTo>
                    <a:pt x="118286" y="93462"/>
                  </a:lnTo>
                  <a:lnTo>
                    <a:pt x="123374" y="89734"/>
                  </a:lnTo>
                  <a:lnTo>
                    <a:pt x="126064" y="88358"/>
                  </a:lnTo>
                  <a:lnTo>
                    <a:pt x="131593" y="86830"/>
                  </a:lnTo>
                  <a:lnTo>
                    <a:pt x="135354" y="86423"/>
                  </a:lnTo>
                  <a:lnTo>
                    <a:pt x="139766" y="86151"/>
                  </a:lnTo>
                  <a:lnTo>
                    <a:pt x="148795" y="85849"/>
                  </a:lnTo>
                  <a:lnTo>
                    <a:pt x="160187" y="85679"/>
                  </a:lnTo>
                  <a:lnTo>
                    <a:pt x="177034" y="85617"/>
                  </a:lnTo>
                  <a:lnTo>
                    <a:pt x="179934" y="86566"/>
                  </a:lnTo>
                  <a:lnTo>
                    <a:pt x="183774" y="88152"/>
                  </a:lnTo>
                  <a:lnTo>
                    <a:pt x="194522" y="92989"/>
                  </a:lnTo>
                  <a:lnTo>
                    <a:pt x="200934" y="98378"/>
                  </a:lnTo>
                  <a:lnTo>
                    <a:pt x="206144" y="103349"/>
                  </a:lnTo>
                  <a:lnTo>
                    <a:pt x="208867" y="106007"/>
                  </a:lnTo>
                  <a:lnTo>
                    <a:pt x="210682" y="108732"/>
                  </a:lnTo>
                  <a:lnTo>
                    <a:pt x="212698" y="114301"/>
                  </a:lnTo>
                  <a:lnTo>
                    <a:pt x="213595" y="119950"/>
                  </a:lnTo>
                  <a:lnTo>
                    <a:pt x="213994" y="125636"/>
                  </a:lnTo>
                  <a:lnTo>
                    <a:pt x="214171" y="131338"/>
                  </a:lnTo>
                  <a:lnTo>
                    <a:pt x="213266" y="134192"/>
                  </a:lnTo>
                  <a:lnTo>
                    <a:pt x="209719" y="139903"/>
                  </a:lnTo>
                  <a:lnTo>
                    <a:pt x="204969" y="145616"/>
                  </a:lnTo>
                  <a:lnTo>
                    <a:pt x="199681" y="151331"/>
                  </a:lnTo>
                  <a:lnTo>
                    <a:pt x="194157" y="157045"/>
                  </a:lnTo>
                  <a:lnTo>
                    <a:pt x="191350" y="160855"/>
                  </a:lnTo>
                  <a:lnTo>
                    <a:pt x="188527" y="165300"/>
                  </a:lnTo>
                  <a:lnTo>
                    <a:pt x="185691" y="170168"/>
                  </a:lnTo>
                  <a:lnTo>
                    <a:pt x="181897" y="174367"/>
                  </a:lnTo>
                  <a:lnTo>
                    <a:pt x="177462" y="178118"/>
                  </a:lnTo>
                  <a:lnTo>
                    <a:pt x="172601" y="181571"/>
                  </a:lnTo>
                  <a:lnTo>
                    <a:pt x="168407" y="183873"/>
                  </a:lnTo>
                  <a:lnTo>
                    <a:pt x="164659" y="185408"/>
                  </a:lnTo>
                  <a:lnTo>
                    <a:pt x="161207" y="186431"/>
                  </a:lnTo>
                  <a:lnTo>
                    <a:pt x="154832" y="190108"/>
                  </a:lnTo>
                  <a:lnTo>
                    <a:pt x="151799" y="192422"/>
                  </a:lnTo>
                  <a:lnTo>
                    <a:pt x="145888" y="194993"/>
                  </a:lnTo>
                  <a:lnTo>
                    <a:pt x="140086" y="196136"/>
                  </a:lnTo>
                  <a:lnTo>
                    <a:pt x="134333" y="196644"/>
                  </a:lnTo>
                  <a:lnTo>
                    <a:pt x="130513" y="197732"/>
                  </a:lnTo>
                  <a:lnTo>
                    <a:pt x="126061" y="199410"/>
                  </a:lnTo>
                  <a:lnTo>
                    <a:pt x="121188" y="201481"/>
                  </a:lnTo>
                  <a:lnTo>
                    <a:pt x="116986" y="201909"/>
                  </a:lnTo>
                  <a:lnTo>
                    <a:pt x="113234" y="201242"/>
                  </a:lnTo>
                  <a:lnTo>
                    <a:pt x="109779" y="199845"/>
                  </a:lnTo>
                  <a:lnTo>
                    <a:pt x="103400" y="198292"/>
                  </a:lnTo>
                  <a:lnTo>
                    <a:pt x="97391" y="197602"/>
                  </a:lnTo>
                  <a:lnTo>
                    <a:pt x="91544" y="197295"/>
                  </a:lnTo>
                  <a:lnTo>
                    <a:pt x="85771" y="197159"/>
                  </a:lnTo>
                  <a:lnTo>
                    <a:pt x="82898" y="197123"/>
                  </a:lnTo>
                  <a:lnTo>
                    <a:pt x="80982" y="196146"/>
                  </a:lnTo>
                  <a:lnTo>
                    <a:pt x="79706" y="194543"/>
                  </a:lnTo>
                  <a:lnTo>
                    <a:pt x="78855" y="192521"/>
                  </a:lnTo>
                  <a:lnTo>
                    <a:pt x="77334" y="191173"/>
                  </a:lnTo>
                  <a:lnTo>
                    <a:pt x="75369" y="190275"/>
                  </a:lnTo>
                  <a:lnTo>
                    <a:pt x="73106" y="189676"/>
                  </a:lnTo>
                  <a:lnTo>
                    <a:pt x="71597" y="188324"/>
                  </a:lnTo>
                  <a:lnTo>
                    <a:pt x="70591" y="186470"/>
                  </a:lnTo>
                  <a:lnTo>
                    <a:pt x="68579" y="1799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SMARTPenAnnotation390"/>
            <p:cNvSpPr/>
            <p:nvPr/>
          </p:nvSpPr>
          <p:spPr>
            <a:xfrm>
              <a:off x="6989444" y="2991802"/>
              <a:ext cx="274322" cy="265749"/>
            </a:xfrm>
            <a:custGeom>
              <a:avLst/>
              <a:gdLst/>
              <a:ahLst/>
              <a:cxnLst/>
              <a:rect l="0" t="0" r="0" b="0"/>
              <a:pathLst>
                <a:path w="274322" h="265749">
                  <a:moveTo>
                    <a:pt x="0" y="214312"/>
                  </a:moveTo>
                  <a:lnTo>
                    <a:pt x="13115" y="214312"/>
                  </a:lnTo>
                  <a:lnTo>
                    <a:pt x="14458" y="215265"/>
                  </a:lnTo>
                  <a:lnTo>
                    <a:pt x="15354" y="216853"/>
                  </a:lnTo>
                  <a:lnTo>
                    <a:pt x="15951" y="218864"/>
                  </a:lnTo>
                  <a:lnTo>
                    <a:pt x="17302" y="220204"/>
                  </a:lnTo>
                  <a:lnTo>
                    <a:pt x="19155" y="221098"/>
                  </a:lnTo>
                  <a:lnTo>
                    <a:pt x="25334" y="222780"/>
                  </a:lnTo>
                  <a:lnTo>
                    <a:pt x="30155" y="222854"/>
                  </a:lnTo>
                  <a:lnTo>
                    <a:pt x="32486" y="223817"/>
                  </a:lnTo>
                  <a:lnTo>
                    <a:pt x="40318" y="228770"/>
                  </a:lnTo>
                  <a:lnTo>
                    <a:pt x="47718" y="230661"/>
                  </a:lnTo>
                  <a:lnTo>
                    <a:pt x="51287" y="231222"/>
                  </a:lnTo>
                  <a:lnTo>
                    <a:pt x="55497" y="231353"/>
                  </a:lnTo>
                  <a:lnTo>
                    <a:pt x="57952" y="232340"/>
                  </a:lnTo>
                  <a:lnTo>
                    <a:pt x="65961" y="237328"/>
                  </a:lnTo>
                  <a:lnTo>
                    <a:pt x="74365" y="240182"/>
                  </a:lnTo>
                  <a:lnTo>
                    <a:pt x="82889" y="245684"/>
                  </a:lnTo>
                  <a:lnTo>
                    <a:pt x="90494" y="247738"/>
                  </a:lnTo>
                  <a:lnTo>
                    <a:pt x="92608" y="248218"/>
                  </a:lnTo>
                  <a:lnTo>
                    <a:pt x="100808" y="254418"/>
                  </a:lnTo>
                  <a:lnTo>
                    <a:pt x="109060" y="256630"/>
                  </a:lnTo>
                  <a:lnTo>
                    <a:pt x="111336" y="256933"/>
                  </a:lnTo>
                  <a:lnTo>
                    <a:pt x="119621" y="257166"/>
                  </a:lnTo>
                  <a:lnTo>
                    <a:pt x="127362" y="264555"/>
                  </a:lnTo>
                  <a:lnTo>
                    <a:pt x="130583" y="265218"/>
                  </a:lnTo>
                  <a:lnTo>
                    <a:pt x="137156" y="265747"/>
                  </a:lnTo>
                  <a:lnTo>
                    <a:pt x="137158" y="265748"/>
                  </a:lnTo>
                  <a:lnTo>
                    <a:pt x="137161" y="265748"/>
                  </a:lnTo>
                  <a:lnTo>
                    <a:pt x="137161" y="249825"/>
                  </a:lnTo>
                  <a:lnTo>
                    <a:pt x="130375" y="241979"/>
                  </a:lnTo>
                  <a:lnTo>
                    <a:pt x="129780" y="241329"/>
                  </a:lnTo>
                  <a:lnTo>
                    <a:pt x="129118" y="238067"/>
                  </a:lnTo>
                  <a:lnTo>
                    <a:pt x="128942" y="235864"/>
                  </a:lnTo>
                  <a:lnTo>
                    <a:pt x="127871" y="233443"/>
                  </a:lnTo>
                  <a:lnTo>
                    <a:pt x="121849" y="225253"/>
                  </a:lnTo>
                  <a:lnTo>
                    <a:pt x="115827" y="218802"/>
                  </a:lnTo>
                  <a:lnTo>
                    <a:pt x="114366" y="216353"/>
                  </a:lnTo>
                  <a:lnTo>
                    <a:pt x="112742" y="211092"/>
                  </a:lnTo>
                  <a:lnTo>
                    <a:pt x="111357" y="209308"/>
                  </a:lnTo>
                  <a:lnTo>
                    <a:pt x="109480" y="208119"/>
                  </a:lnTo>
                  <a:lnTo>
                    <a:pt x="107277" y="207326"/>
                  </a:lnTo>
                  <a:lnTo>
                    <a:pt x="105808" y="205845"/>
                  </a:lnTo>
                  <a:lnTo>
                    <a:pt x="104829" y="203905"/>
                  </a:lnTo>
                  <a:lnTo>
                    <a:pt x="104177" y="201659"/>
                  </a:lnTo>
                  <a:lnTo>
                    <a:pt x="100911" y="196624"/>
                  </a:lnTo>
                  <a:lnTo>
                    <a:pt x="98707" y="193948"/>
                  </a:lnTo>
                  <a:lnTo>
                    <a:pt x="97237" y="191211"/>
                  </a:lnTo>
                  <a:lnTo>
                    <a:pt x="95604" y="185630"/>
                  </a:lnTo>
                  <a:lnTo>
                    <a:pt x="94216" y="183761"/>
                  </a:lnTo>
                  <a:lnTo>
                    <a:pt x="92339" y="182515"/>
                  </a:lnTo>
                  <a:lnTo>
                    <a:pt x="90134" y="181684"/>
                  </a:lnTo>
                  <a:lnTo>
                    <a:pt x="82481" y="175964"/>
                  </a:lnTo>
                  <a:lnTo>
                    <a:pt x="74181" y="168237"/>
                  </a:lnTo>
                  <a:lnTo>
                    <a:pt x="72314" y="165498"/>
                  </a:lnTo>
                  <a:lnTo>
                    <a:pt x="70240" y="159915"/>
                  </a:lnTo>
                  <a:lnTo>
                    <a:pt x="66778" y="154258"/>
                  </a:lnTo>
                  <a:lnTo>
                    <a:pt x="61346" y="147417"/>
                  </a:lnTo>
                  <a:lnTo>
                    <a:pt x="53429" y="139221"/>
                  </a:lnTo>
                  <a:lnTo>
                    <a:pt x="48194" y="133949"/>
                  </a:lnTo>
                  <a:lnTo>
                    <a:pt x="45465" y="132162"/>
                  </a:lnTo>
                  <a:lnTo>
                    <a:pt x="39892" y="130176"/>
                  </a:lnTo>
                  <a:lnTo>
                    <a:pt x="38025" y="128694"/>
                  </a:lnTo>
                  <a:lnTo>
                    <a:pt x="36780" y="126754"/>
                  </a:lnTo>
                  <a:lnTo>
                    <a:pt x="35397" y="122057"/>
                  </a:lnTo>
                  <a:lnTo>
                    <a:pt x="34783" y="116795"/>
                  </a:lnTo>
                  <a:lnTo>
                    <a:pt x="33666" y="114059"/>
                  </a:lnTo>
                  <a:lnTo>
                    <a:pt x="29885" y="108478"/>
                  </a:lnTo>
                  <a:lnTo>
                    <a:pt x="27571" y="102822"/>
                  </a:lnTo>
                  <a:lnTo>
                    <a:pt x="26953" y="99981"/>
                  </a:lnTo>
                  <a:lnTo>
                    <a:pt x="23727" y="94283"/>
                  </a:lnTo>
                  <a:lnTo>
                    <a:pt x="18446" y="87416"/>
                  </a:lnTo>
                  <a:lnTo>
                    <a:pt x="17723" y="83937"/>
                  </a:lnTo>
                  <a:lnTo>
                    <a:pt x="17222" y="77094"/>
                  </a:lnTo>
                  <a:lnTo>
                    <a:pt x="17146" y="60371"/>
                  </a:lnTo>
                  <a:lnTo>
                    <a:pt x="24527" y="52659"/>
                  </a:lnTo>
                  <a:lnTo>
                    <a:pt x="25877" y="52251"/>
                  </a:lnTo>
                  <a:lnTo>
                    <a:pt x="32327" y="51677"/>
                  </a:lnTo>
                  <a:lnTo>
                    <a:pt x="40271" y="51507"/>
                  </a:lnTo>
                  <a:lnTo>
                    <a:pt x="45838" y="51467"/>
                  </a:lnTo>
                  <a:lnTo>
                    <a:pt x="48657" y="50504"/>
                  </a:lnTo>
                  <a:lnTo>
                    <a:pt x="57173" y="45550"/>
                  </a:lnTo>
                  <a:lnTo>
                    <a:pt x="62876" y="44057"/>
                  </a:lnTo>
                  <a:lnTo>
                    <a:pt x="71125" y="43393"/>
                  </a:lnTo>
                  <a:lnTo>
                    <a:pt x="80189" y="43098"/>
                  </a:lnTo>
                  <a:lnTo>
                    <a:pt x="87393" y="42967"/>
                  </a:lnTo>
                  <a:lnTo>
                    <a:pt x="90647" y="41980"/>
                  </a:lnTo>
                  <a:lnTo>
                    <a:pt x="96803" y="38343"/>
                  </a:lnTo>
                  <a:lnTo>
                    <a:pt x="105253" y="36091"/>
                  </a:lnTo>
                  <a:lnTo>
                    <a:pt x="110174" y="35491"/>
                  </a:lnTo>
                  <a:lnTo>
                    <a:pt x="114407" y="34138"/>
                  </a:lnTo>
                  <a:lnTo>
                    <a:pt x="121651" y="30095"/>
                  </a:lnTo>
                  <a:lnTo>
                    <a:pt x="125868" y="28636"/>
                  </a:lnTo>
                  <a:lnTo>
                    <a:pt x="130585" y="27663"/>
                  </a:lnTo>
                  <a:lnTo>
                    <a:pt x="135635" y="27015"/>
                  </a:lnTo>
                  <a:lnTo>
                    <a:pt x="143785" y="23754"/>
                  </a:lnTo>
                  <a:lnTo>
                    <a:pt x="147292" y="21551"/>
                  </a:lnTo>
                  <a:lnTo>
                    <a:pt x="151535" y="20082"/>
                  </a:lnTo>
                  <a:lnTo>
                    <a:pt x="156269" y="19103"/>
                  </a:lnTo>
                  <a:lnTo>
                    <a:pt x="161329" y="18451"/>
                  </a:lnTo>
                  <a:lnTo>
                    <a:pt x="166608" y="17063"/>
                  </a:lnTo>
                  <a:lnTo>
                    <a:pt x="172032" y="15185"/>
                  </a:lnTo>
                  <a:lnTo>
                    <a:pt x="177554" y="12981"/>
                  </a:lnTo>
                  <a:lnTo>
                    <a:pt x="182187" y="11511"/>
                  </a:lnTo>
                  <a:lnTo>
                    <a:pt x="189875" y="9879"/>
                  </a:lnTo>
                  <a:lnTo>
                    <a:pt x="194211" y="8491"/>
                  </a:lnTo>
                  <a:lnTo>
                    <a:pt x="199007" y="6613"/>
                  </a:lnTo>
                  <a:lnTo>
                    <a:pt x="204109" y="4409"/>
                  </a:lnTo>
                  <a:lnTo>
                    <a:pt x="212318" y="1960"/>
                  </a:lnTo>
                  <a:lnTo>
                    <a:pt x="220094" y="871"/>
                  </a:lnTo>
                  <a:lnTo>
                    <a:pt x="224835" y="581"/>
                  </a:lnTo>
                  <a:lnTo>
                    <a:pt x="234229" y="258"/>
                  </a:lnTo>
                  <a:lnTo>
                    <a:pt x="246522" y="34"/>
                  </a:lnTo>
                  <a:lnTo>
                    <a:pt x="274321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SMARTPenAnnotation391"/>
            <p:cNvSpPr/>
            <p:nvPr/>
          </p:nvSpPr>
          <p:spPr>
            <a:xfrm>
              <a:off x="7138811" y="3069071"/>
              <a:ext cx="184915" cy="154155"/>
            </a:xfrm>
            <a:custGeom>
              <a:avLst/>
              <a:gdLst/>
              <a:ahLst/>
              <a:cxnLst/>
              <a:rect l="0" t="0" r="0" b="0"/>
              <a:pathLst>
                <a:path w="184915" h="154155">
                  <a:moveTo>
                    <a:pt x="4939" y="51318"/>
                  </a:moveTo>
                  <a:lnTo>
                    <a:pt x="388" y="46768"/>
                  </a:lnTo>
                  <a:lnTo>
                    <a:pt x="0" y="45427"/>
                  </a:lnTo>
                  <a:lnTo>
                    <a:pt x="694" y="44533"/>
                  </a:lnTo>
                  <a:lnTo>
                    <a:pt x="4101" y="43099"/>
                  </a:lnTo>
                  <a:lnTo>
                    <a:pt x="4566" y="40363"/>
                  </a:lnTo>
                  <a:lnTo>
                    <a:pt x="4690" y="38300"/>
                  </a:lnTo>
                  <a:lnTo>
                    <a:pt x="5725" y="36924"/>
                  </a:lnTo>
                  <a:lnTo>
                    <a:pt x="7369" y="36007"/>
                  </a:lnTo>
                  <a:lnTo>
                    <a:pt x="9416" y="35396"/>
                  </a:lnTo>
                  <a:lnTo>
                    <a:pt x="14231" y="32177"/>
                  </a:lnTo>
                  <a:lnTo>
                    <a:pt x="16849" y="29985"/>
                  </a:lnTo>
                  <a:lnTo>
                    <a:pt x="20499" y="28524"/>
                  </a:lnTo>
                  <a:lnTo>
                    <a:pt x="24837" y="27550"/>
                  </a:lnTo>
                  <a:lnTo>
                    <a:pt x="29634" y="26900"/>
                  </a:lnTo>
                  <a:lnTo>
                    <a:pt x="33785" y="25514"/>
                  </a:lnTo>
                  <a:lnTo>
                    <a:pt x="37505" y="23638"/>
                  </a:lnTo>
                  <a:lnTo>
                    <a:pt x="40936" y="21435"/>
                  </a:lnTo>
                  <a:lnTo>
                    <a:pt x="44177" y="19014"/>
                  </a:lnTo>
                  <a:lnTo>
                    <a:pt x="47290" y="16447"/>
                  </a:lnTo>
                  <a:lnTo>
                    <a:pt x="50318" y="13783"/>
                  </a:lnTo>
                  <a:lnTo>
                    <a:pt x="54242" y="12008"/>
                  </a:lnTo>
                  <a:lnTo>
                    <a:pt x="58762" y="10824"/>
                  </a:lnTo>
                  <a:lnTo>
                    <a:pt x="63681" y="10035"/>
                  </a:lnTo>
                  <a:lnTo>
                    <a:pt x="68865" y="8556"/>
                  </a:lnTo>
                  <a:lnTo>
                    <a:pt x="74227" y="6618"/>
                  </a:lnTo>
                  <a:lnTo>
                    <a:pt x="87416" y="1214"/>
                  </a:lnTo>
                  <a:lnTo>
                    <a:pt x="90404" y="770"/>
                  </a:lnTo>
                  <a:lnTo>
                    <a:pt x="94300" y="475"/>
                  </a:lnTo>
                  <a:lnTo>
                    <a:pt x="105140" y="0"/>
                  </a:lnTo>
                  <a:lnTo>
                    <a:pt x="106983" y="914"/>
                  </a:lnTo>
                  <a:lnTo>
                    <a:pt x="111569" y="4469"/>
                  </a:lnTo>
                  <a:lnTo>
                    <a:pt x="114126" y="5798"/>
                  </a:lnTo>
                  <a:lnTo>
                    <a:pt x="119506" y="7275"/>
                  </a:lnTo>
                  <a:lnTo>
                    <a:pt x="121322" y="8621"/>
                  </a:lnTo>
                  <a:lnTo>
                    <a:pt x="122533" y="10471"/>
                  </a:lnTo>
                  <a:lnTo>
                    <a:pt x="124475" y="15733"/>
                  </a:lnTo>
                  <a:lnTo>
                    <a:pt x="124741" y="18993"/>
                  </a:lnTo>
                  <a:lnTo>
                    <a:pt x="124859" y="23617"/>
                  </a:lnTo>
                  <a:lnTo>
                    <a:pt x="124912" y="28847"/>
                  </a:lnTo>
                  <a:lnTo>
                    <a:pt x="123974" y="32527"/>
                  </a:lnTo>
                  <a:lnTo>
                    <a:pt x="122395" y="36886"/>
                  </a:lnTo>
                  <a:lnTo>
                    <a:pt x="120391" y="41697"/>
                  </a:lnTo>
                  <a:lnTo>
                    <a:pt x="118102" y="45857"/>
                  </a:lnTo>
                  <a:lnTo>
                    <a:pt x="115623" y="49582"/>
                  </a:lnTo>
                  <a:lnTo>
                    <a:pt x="113018" y="53019"/>
                  </a:lnTo>
                  <a:lnTo>
                    <a:pt x="110329" y="56262"/>
                  </a:lnTo>
                  <a:lnTo>
                    <a:pt x="107584" y="59377"/>
                  </a:lnTo>
                  <a:lnTo>
                    <a:pt x="104801" y="62406"/>
                  </a:lnTo>
                  <a:lnTo>
                    <a:pt x="101994" y="64425"/>
                  </a:lnTo>
                  <a:lnTo>
                    <a:pt x="96334" y="66669"/>
                  </a:lnTo>
                  <a:lnTo>
                    <a:pt x="94445" y="68220"/>
                  </a:lnTo>
                  <a:lnTo>
                    <a:pt x="93184" y="70206"/>
                  </a:lnTo>
                  <a:lnTo>
                    <a:pt x="92344" y="72482"/>
                  </a:lnTo>
                  <a:lnTo>
                    <a:pt x="90832" y="74000"/>
                  </a:lnTo>
                  <a:lnTo>
                    <a:pt x="88871" y="75012"/>
                  </a:lnTo>
                  <a:lnTo>
                    <a:pt x="82143" y="77021"/>
                  </a:lnTo>
                  <a:lnTo>
                    <a:pt x="82125" y="77026"/>
                  </a:lnTo>
                  <a:lnTo>
                    <a:pt x="89474" y="77035"/>
                  </a:lnTo>
                  <a:lnTo>
                    <a:pt x="94862" y="72485"/>
                  </a:lnTo>
                  <a:lnTo>
                    <a:pt x="97273" y="71145"/>
                  </a:lnTo>
                  <a:lnTo>
                    <a:pt x="102491" y="69655"/>
                  </a:lnTo>
                  <a:lnTo>
                    <a:pt x="106169" y="69258"/>
                  </a:lnTo>
                  <a:lnTo>
                    <a:pt x="110525" y="68993"/>
                  </a:lnTo>
                  <a:lnTo>
                    <a:pt x="119494" y="68699"/>
                  </a:lnTo>
                  <a:lnTo>
                    <a:pt x="133012" y="68510"/>
                  </a:lnTo>
                  <a:lnTo>
                    <a:pt x="178890" y="68464"/>
                  </a:lnTo>
                  <a:lnTo>
                    <a:pt x="180914" y="69416"/>
                  </a:lnTo>
                  <a:lnTo>
                    <a:pt x="182263" y="71004"/>
                  </a:lnTo>
                  <a:lnTo>
                    <a:pt x="183163" y="73015"/>
                  </a:lnTo>
                  <a:lnTo>
                    <a:pt x="184162" y="77789"/>
                  </a:lnTo>
                  <a:lnTo>
                    <a:pt x="184803" y="84064"/>
                  </a:lnTo>
                  <a:lnTo>
                    <a:pt x="184891" y="87462"/>
                  </a:lnTo>
                  <a:lnTo>
                    <a:pt x="184914" y="89702"/>
                  </a:lnTo>
                  <a:lnTo>
                    <a:pt x="183977" y="92147"/>
                  </a:lnTo>
                  <a:lnTo>
                    <a:pt x="182401" y="94730"/>
                  </a:lnTo>
                  <a:lnTo>
                    <a:pt x="180397" y="97405"/>
                  </a:lnTo>
                  <a:lnTo>
                    <a:pt x="179060" y="100140"/>
                  </a:lnTo>
                  <a:lnTo>
                    <a:pt x="178170" y="102916"/>
                  </a:lnTo>
                  <a:lnTo>
                    <a:pt x="177576" y="105720"/>
                  </a:lnTo>
                  <a:lnTo>
                    <a:pt x="176228" y="108541"/>
                  </a:lnTo>
                  <a:lnTo>
                    <a:pt x="174376" y="111374"/>
                  </a:lnTo>
                  <a:lnTo>
                    <a:pt x="172190" y="114216"/>
                  </a:lnTo>
                  <a:lnTo>
                    <a:pt x="168827" y="117063"/>
                  </a:lnTo>
                  <a:lnTo>
                    <a:pt x="164680" y="119913"/>
                  </a:lnTo>
                  <a:lnTo>
                    <a:pt x="160010" y="122766"/>
                  </a:lnTo>
                  <a:lnTo>
                    <a:pt x="155945" y="125620"/>
                  </a:lnTo>
                  <a:lnTo>
                    <a:pt x="152282" y="128476"/>
                  </a:lnTo>
                  <a:lnTo>
                    <a:pt x="148888" y="131331"/>
                  </a:lnTo>
                  <a:lnTo>
                    <a:pt x="145672" y="134188"/>
                  </a:lnTo>
                  <a:lnTo>
                    <a:pt x="135314" y="143923"/>
                  </a:lnTo>
                  <a:lnTo>
                    <a:pt x="132813" y="145440"/>
                  </a:lnTo>
                  <a:lnTo>
                    <a:pt x="129241" y="147404"/>
                  </a:lnTo>
                  <a:lnTo>
                    <a:pt x="124954" y="149665"/>
                  </a:lnTo>
                  <a:lnTo>
                    <a:pt x="121144" y="151173"/>
                  </a:lnTo>
                  <a:lnTo>
                    <a:pt x="117652" y="152178"/>
                  </a:lnTo>
                  <a:lnTo>
                    <a:pt x="114371" y="152848"/>
                  </a:lnTo>
                  <a:lnTo>
                    <a:pt x="111231" y="153295"/>
                  </a:lnTo>
                  <a:lnTo>
                    <a:pt x="108185" y="153593"/>
                  </a:lnTo>
                  <a:lnTo>
                    <a:pt x="105202" y="153791"/>
                  </a:lnTo>
                  <a:lnTo>
                    <a:pt x="102260" y="153924"/>
                  </a:lnTo>
                  <a:lnTo>
                    <a:pt x="92379" y="154154"/>
                  </a:lnTo>
                  <a:lnTo>
                    <a:pt x="88886" y="151633"/>
                  </a:lnTo>
                  <a:lnTo>
                    <a:pt x="82091" y="14561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SMARTPenAnnotation392"/>
            <p:cNvSpPr/>
            <p:nvPr/>
          </p:nvSpPr>
          <p:spPr>
            <a:xfrm>
              <a:off x="7375207" y="2966085"/>
              <a:ext cx="111444" cy="51436"/>
            </a:xfrm>
            <a:custGeom>
              <a:avLst/>
              <a:gdLst/>
              <a:ahLst/>
              <a:cxnLst/>
              <a:rect l="0" t="0" r="0" b="0"/>
              <a:pathLst>
                <a:path w="111444" h="51436">
                  <a:moveTo>
                    <a:pt x="0" y="51435"/>
                  </a:moveTo>
                  <a:lnTo>
                    <a:pt x="0" y="42967"/>
                  </a:lnTo>
                  <a:lnTo>
                    <a:pt x="2541" y="42909"/>
                  </a:lnTo>
                  <a:lnTo>
                    <a:pt x="11932" y="42871"/>
                  </a:lnTo>
                  <a:lnTo>
                    <a:pt x="14622" y="41916"/>
                  </a:lnTo>
                  <a:lnTo>
                    <a:pt x="17368" y="40326"/>
                  </a:lnTo>
                  <a:lnTo>
                    <a:pt x="20151" y="38314"/>
                  </a:lnTo>
                  <a:lnTo>
                    <a:pt x="22959" y="36972"/>
                  </a:lnTo>
                  <a:lnTo>
                    <a:pt x="25784" y="36078"/>
                  </a:lnTo>
                  <a:lnTo>
                    <a:pt x="28620" y="35482"/>
                  </a:lnTo>
                  <a:lnTo>
                    <a:pt x="31462" y="34132"/>
                  </a:lnTo>
                  <a:lnTo>
                    <a:pt x="34310" y="32280"/>
                  </a:lnTo>
                  <a:lnTo>
                    <a:pt x="37160" y="30092"/>
                  </a:lnTo>
                  <a:lnTo>
                    <a:pt x="40966" y="27681"/>
                  </a:lnTo>
                  <a:lnTo>
                    <a:pt x="45409" y="25122"/>
                  </a:lnTo>
                  <a:lnTo>
                    <a:pt x="50275" y="22463"/>
                  </a:lnTo>
                  <a:lnTo>
                    <a:pt x="54472" y="20690"/>
                  </a:lnTo>
                  <a:lnTo>
                    <a:pt x="58222" y="19508"/>
                  </a:lnTo>
                  <a:lnTo>
                    <a:pt x="61674" y="18720"/>
                  </a:lnTo>
                  <a:lnTo>
                    <a:pt x="65881" y="17243"/>
                  </a:lnTo>
                  <a:lnTo>
                    <a:pt x="70591" y="15305"/>
                  </a:lnTo>
                  <a:lnTo>
                    <a:pt x="75635" y="13061"/>
                  </a:lnTo>
                  <a:lnTo>
                    <a:pt x="79951" y="10612"/>
                  </a:lnTo>
                  <a:lnTo>
                    <a:pt x="83781" y="8027"/>
                  </a:lnTo>
                  <a:lnTo>
                    <a:pt x="87287" y="5351"/>
                  </a:lnTo>
                  <a:lnTo>
                    <a:pt x="90576" y="3567"/>
                  </a:lnTo>
                  <a:lnTo>
                    <a:pt x="93721" y="2378"/>
                  </a:lnTo>
                  <a:lnTo>
                    <a:pt x="96771" y="1585"/>
                  </a:lnTo>
                  <a:lnTo>
                    <a:pt x="99757" y="1057"/>
                  </a:lnTo>
                  <a:lnTo>
                    <a:pt x="102700" y="704"/>
                  </a:lnTo>
                  <a:lnTo>
                    <a:pt x="111443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PenAnnotation393"/>
            <p:cNvSpPr/>
            <p:nvPr/>
          </p:nvSpPr>
          <p:spPr>
            <a:xfrm>
              <a:off x="7409497" y="3026092"/>
              <a:ext cx="120016" cy="51436"/>
            </a:xfrm>
            <a:custGeom>
              <a:avLst/>
              <a:gdLst/>
              <a:ahLst/>
              <a:cxnLst/>
              <a:rect l="0" t="0" r="0" b="0"/>
              <a:pathLst>
                <a:path w="120016" h="51436">
                  <a:moveTo>
                    <a:pt x="0" y="51435"/>
                  </a:moveTo>
                  <a:lnTo>
                    <a:pt x="7381" y="51435"/>
                  </a:lnTo>
                  <a:lnTo>
                    <a:pt x="8731" y="50483"/>
                  </a:lnTo>
                  <a:lnTo>
                    <a:pt x="10583" y="48895"/>
                  </a:lnTo>
                  <a:lnTo>
                    <a:pt x="12771" y="46884"/>
                  </a:lnTo>
                  <a:lnTo>
                    <a:pt x="15181" y="45543"/>
                  </a:lnTo>
                  <a:lnTo>
                    <a:pt x="17741" y="44650"/>
                  </a:lnTo>
                  <a:lnTo>
                    <a:pt x="20400" y="44054"/>
                  </a:lnTo>
                  <a:lnTo>
                    <a:pt x="23125" y="43657"/>
                  </a:lnTo>
                  <a:lnTo>
                    <a:pt x="25894" y="43392"/>
                  </a:lnTo>
                  <a:lnTo>
                    <a:pt x="28693" y="43216"/>
                  </a:lnTo>
                  <a:lnTo>
                    <a:pt x="31511" y="42145"/>
                  </a:lnTo>
                  <a:lnTo>
                    <a:pt x="34343" y="40480"/>
                  </a:lnTo>
                  <a:lnTo>
                    <a:pt x="37182" y="38416"/>
                  </a:lnTo>
                  <a:lnTo>
                    <a:pt x="40028" y="36088"/>
                  </a:lnTo>
                  <a:lnTo>
                    <a:pt x="42878" y="33584"/>
                  </a:lnTo>
                  <a:lnTo>
                    <a:pt x="45731" y="30962"/>
                  </a:lnTo>
                  <a:lnTo>
                    <a:pt x="49537" y="29214"/>
                  </a:lnTo>
                  <a:lnTo>
                    <a:pt x="53980" y="28049"/>
                  </a:lnTo>
                  <a:lnTo>
                    <a:pt x="58847" y="27272"/>
                  </a:lnTo>
                  <a:lnTo>
                    <a:pt x="63044" y="25801"/>
                  </a:lnTo>
                  <a:lnTo>
                    <a:pt x="66794" y="23868"/>
                  </a:lnTo>
                  <a:lnTo>
                    <a:pt x="70247" y="21627"/>
                  </a:lnTo>
                  <a:lnTo>
                    <a:pt x="73502" y="19181"/>
                  </a:lnTo>
                  <a:lnTo>
                    <a:pt x="76624" y="16597"/>
                  </a:lnTo>
                  <a:lnTo>
                    <a:pt x="79657" y="13922"/>
                  </a:lnTo>
                  <a:lnTo>
                    <a:pt x="82632" y="12139"/>
                  </a:lnTo>
                  <a:lnTo>
                    <a:pt x="85568" y="10950"/>
                  </a:lnTo>
                  <a:lnTo>
                    <a:pt x="88477" y="10158"/>
                  </a:lnTo>
                  <a:lnTo>
                    <a:pt x="91370" y="9629"/>
                  </a:lnTo>
                  <a:lnTo>
                    <a:pt x="94251" y="9277"/>
                  </a:lnTo>
                  <a:lnTo>
                    <a:pt x="97124" y="9042"/>
                  </a:lnTo>
                  <a:lnTo>
                    <a:pt x="99991" y="7933"/>
                  </a:lnTo>
                  <a:lnTo>
                    <a:pt x="102856" y="6241"/>
                  </a:lnTo>
                  <a:lnTo>
                    <a:pt x="105718" y="4161"/>
                  </a:lnTo>
                  <a:lnTo>
                    <a:pt x="108579" y="2774"/>
                  </a:lnTo>
                  <a:lnTo>
                    <a:pt x="111438" y="1849"/>
                  </a:lnTo>
                  <a:lnTo>
                    <a:pt x="120015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PenAnnotation394"/>
            <p:cNvSpPr/>
            <p:nvPr/>
          </p:nvSpPr>
          <p:spPr>
            <a:xfrm>
              <a:off x="7580979" y="2846174"/>
              <a:ext cx="162418" cy="179531"/>
            </a:xfrm>
            <a:custGeom>
              <a:avLst/>
              <a:gdLst/>
              <a:ahLst/>
              <a:cxnLst/>
              <a:rect l="0" t="0" r="0" b="0"/>
              <a:pathLst>
                <a:path w="162418" h="179531">
                  <a:moveTo>
                    <a:pt x="77121" y="8468"/>
                  </a:moveTo>
                  <a:lnTo>
                    <a:pt x="77121" y="0"/>
                  </a:lnTo>
                  <a:lnTo>
                    <a:pt x="77121" y="7286"/>
                  </a:lnTo>
                  <a:lnTo>
                    <a:pt x="76169" y="7680"/>
                  </a:lnTo>
                  <a:lnTo>
                    <a:pt x="72570" y="8118"/>
                  </a:lnTo>
                  <a:lnTo>
                    <a:pt x="67795" y="8312"/>
                  </a:lnTo>
                  <a:lnTo>
                    <a:pt x="65189" y="8364"/>
                  </a:lnTo>
                  <a:lnTo>
                    <a:pt x="61546" y="9351"/>
                  </a:lnTo>
                  <a:lnTo>
                    <a:pt x="57213" y="10962"/>
                  </a:lnTo>
                  <a:lnTo>
                    <a:pt x="52419" y="12988"/>
                  </a:lnTo>
                  <a:lnTo>
                    <a:pt x="48270" y="14339"/>
                  </a:lnTo>
                  <a:lnTo>
                    <a:pt x="44552" y="15240"/>
                  </a:lnTo>
                  <a:lnTo>
                    <a:pt x="36291" y="16685"/>
                  </a:lnTo>
                  <a:lnTo>
                    <a:pt x="32622" y="16883"/>
                  </a:lnTo>
                  <a:lnTo>
                    <a:pt x="25201" y="16994"/>
                  </a:lnTo>
                  <a:lnTo>
                    <a:pt x="0" y="17040"/>
                  </a:lnTo>
                  <a:lnTo>
                    <a:pt x="7352" y="24421"/>
                  </a:lnTo>
                  <a:lnTo>
                    <a:pt x="8012" y="27624"/>
                  </a:lnTo>
                  <a:lnTo>
                    <a:pt x="8305" y="32222"/>
                  </a:lnTo>
                  <a:lnTo>
                    <a:pt x="8436" y="37440"/>
                  </a:lnTo>
                  <a:lnTo>
                    <a:pt x="8510" y="45733"/>
                  </a:lnTo>
                  <a:lnTo>
                    <a:pt x="9473" y="48552"/>
                  </a:lnTo>
                  <a:lnTo>
                    <a:pt x="11066" y="51383"/>
                  </a:lnTo>
                  <a:lnTo>
                    <a:pt x="13082" y="54223"/>
                  </a:lnTo>
                  <a:lnTo>
                    <a:pt x="14426" y="57069"/>
                  </a:lnTo>
                  <a:lnTo>
                    <a:pt x="15321" y="59918"/>
                  </a:lnTo>
                  <a:lnTo>
                    <a:pt x="16759" y="66785"/>
                  </a:lnTo>
                  <a:lnTo>
                    <a:pt x="16955" y="70265"/>
                  </a:lnTo>
                  <a:lnTo>
                    <a:pt x="17044" y="74986"/>
                  </a:lnTo>
                  <a:lnTo>
                    <a:pt x="17113" y="85579"/>
                  </a:lnTo>
                  <a:lnTo>
                    <a:pt x="27696" y="85619"/>
                  </a:lnTo>
                  <a:lnTo>
                    <a:pt x="29884" y="85619"/>
                  </a:lnTo>
                  <a:lnTo>
                    <a:pt x="32295" y="84667"/>
                  </a:lnTo>
                  <a:lnTo>
                    <a:pt x="34854" y="83080"/>
                  </a:lnTo>
                  <a:lnTo>
                    <a:pt x="37513" y="81069"/>
                  </a:lnTo>
                  <a:lnTo>
                    <a:pt x="40238" y="78777"/>
                  </a:lnTo>
                  <a:lnTo>
                    <a:pt x="43007" y="76295"/>
                  </a:lnTo>
                  <a:lnTo>
                    <a:pt x="45806" y="73689"/>
                  </a:lnTo>
                  <a:lnTo>
                    <a:pt x="48625" y="71951"/>
                  </a:lnTo>
                  <a:lnTo>
                    <a:pt x="51455" y="70793"/>
                  </a:lnTo>
                  <a:lnTo>
                    <a:pt x="54296" y="70020"/>
                  </a:lnTo>
                  <a:lnTo>
                    <a:pt x="57141" y="68553"/>
                  </a:lnTo>
                  <a:lnTo>
                    <a:pt x="59991" y="66622"/>
                  </a:lnTo>
                  <a:lnTo>
                    <a:pt x="62844" y="64382"/>
                  </a:lnTo>
                  <a:lnTo>
                    <a:pt x="66651" y="62889"/>
                  </a:lnTo>
                  <a:lnTo>
                    <a:pt x="71093" y="61894"/>
                  </a:lnTo>
                  <a:lnTo>
                    <a:pt x="75959" y="61230"/>
                  </a:lnTo>
                  <a:lnTo>
                    <a:pt x="80157" y="59835"/>
                  </a:lnTo>
                  <a:lnTo>
                    <a:pt x="83907" y="57953"/>
                  </a:lnTo>
                  <a:lnTo>
                    <a:pt x="87360" y="55745"/>
                  </a:lnTo>
                  <a:lnTo>
                    <a:pt x="91567" y="54274"/>
                  </a:lnTo>
                  <a:lnTo>
                    <a:pt x="96276" y="53293"/>
                  </a:lnTo>
                  <a:lnTo>
                    <a:pt x="101321" y="52639"/>
                  </a:lnTo>
                  <a:lnTo>
                    <a:pt x="105637" y="52203"/>
                  </a:lnTo>
                  <a:lnTo>
                    <a:pt x="109467" y="51912"/>
                  </a:lnTo>
                  <a:lnTo>
                    <a:pt x="112972" y="51718"/>
                  </a:lnTo>
                  <a:lnTo>
                    <a:pt x="119407" y="51503"/>
                  </a:lnTo>
                  <a:lnTo>
                    <a:pt x="122456" y="51445"/>
                  </a:lnTo>
                  <a:lnTo>
                    <a:pt x="125442" y="52360"/>
                  </a:lnTo>
                  <a:lnTo>
                    <a:pt x="128385" y="53922"/>
                  </a:lnTo>
                  <a:lnTo>
                    <a:pt x="131300" y="55915"/>
                  </a:lnTo>
                  <a:lnTo>
                    <a:pt x="135148" y="57245"/>
                  </a:lnTo>
                  <a:lnTo>
                    <a:pt x="139617" y="58131"/>
                  </a:lnTo>
                  <a:lnTo>
                    <a:pt x="144503" y="58722"/>
                  </a:lnTo>
                  <a:lnTo>
                    <a:pt x="147760" y="60068"/>
                  </a:lnTo>
                  <a:lnTo>
                    <a:pt x="149931" y="61918"/>
                  </a:lnTo>
                  <a:lnTo>
                    <a:pt x="153296" y="66514"/>
                  </a:lnTo>
                  <a:lnTo>
                    <a:pt x="157967" y="71731"/>
                  </a:lnTo>
                  <a:lnTo>
                    <a:pt x="159593" y="74456"/>
                  </a:lnTo>
                  <a:lnTo>
                    <a:pt x="161400" y="80024"/>
                  </a:lnTo>
                  <a:lnTo>
                    <a:pt x="161882" y="82842"/>
                  </a:lnTo>
                  <a:lnTo>
                    <a:pt x="162203" y="85673"/>
                  </a:lnTo>
                  <a:lnTo>
                    <a:pt x="162417" y="88513"/>
                  </a:lnTo>
                  <a:lnTo>
                    <a:pt x="161608" y="91359"/>
                  </a:lnTo>
                  <a:lnTo>
                    <a:pt x="160115" y="94209"/>
                  </a:lnTo>
                  <a:lnTo>
                    <a:pt x="158168" y="97061"/>
                  </a:lnTo>
                  <a:lnTo>
                    <a:pt x="156870" y="99915"/>
                  </a:lnTo>
                  <a:lnTo>
                    <a:pt x="156004" y="102770"/>
                  </a:lnTo>
                  <a:lnTo>
                    <a:pt x="155427" y="105626"/>
                  </a:lnTo>
                  <a:lnTo>
                    <a:pt x="153138" y="109435"/>
                  </a:lnTo>
                  <a:lnTo>
                    <a:pt x="149706" y="113879"/>
                  </a:lnTo>
                  <a:lnTo>
                    <a:pt x="145513" y="118747"/>
                  </a:lnTo>
                  <a:lnTo>
                    <a:pt x="141766" y="122945"/>
                  </a:lnTo>
                  <a:lnTo>
                    <a:pt x="135062" y="130149"/>
                  </a:lnTo>
                  <a:lnTo>
                    <a:pt x="125932" y="139560"/>
                  </a:lnTo>
                  <a:lnTo>
                    <a:pt x="108574" y="157027"/>
                  </a:lnTo>
                  <a:lnTo>
                    <a:pt x="104757" y="158942"/>
                  </a:lnTo>
                  <a:lnTo>
                    <a:pt x="100307" y="160219"/>
                  </a:lnTo>
                  <a:lnTo>
                    <a:pt x="95436" y="161070"/>
                  </a:lnTo>
                  <a:lnTo>
                    <a:pt x="91236" y="162590"/>
                  </a:lnTo>
                  <a:lnTo>
                    <a:pt x="87483" y="164556"/>
                  </a:lnTo>
                  <a:lnTo>
                    <a:pt x="84029" y="166819"/>
                  </a:lnTo>
                  <a:lnTo>
                    <a:pt x="80774" y="168328"/>
                  </a:lnTo>
                  <a:lnTo>
                    <a:pt x="77651" y="169334"/>
                  </a:lnTo>
                  <a:lnTo>
                    <a:pt x="74616" y="170005"/>
                  </a:lnTo>
                  <a:lnTo>
                    <a:pt x="72594" y="171404"/>
                  </a:lnTo>
                  <a:lnTo>
                    <a:pt x="71245" y="173290"/>
                  </a:lnTo>
                  <a:lnTo>
                    <a:pt x="70346" y="175499"/>
                  </a:lnTo>
                  <a:lnTo>
                    <a:pt x="68795" y="176972"/>
                  </a:lnTo>
                  <a:lnTo>
                    <a:pt x="66807" y="177954"/>
                  </a:lnTo>
                  <a:lnTo>
                    <a:pt x="61325" y="179530"/>
                  </a:lnTo>
                  <a:lnTo>
                    <a:pt x="58036" y="177206"/>
                  </a:lnTo>
                  <a:lnTo>
                    <a:pt x="52713" y="172503"/>
                  </a:lnTo>
                  <a:lnTo>
                    <a:pt x="49445" y="171860"/>
                  </a:lnTo>
                  <a:lnTo>
                    <a:pt x="42830" y="17134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PenAnnotation395"/>
            <p:cNvSpPr/>
            <p:nvPr/>
          </p:nvSpPr>
          <p:spPr>
            <a:xfrm>
              <a:off x="7829550" y="2906087"/>
              <a:ext cx="17114" cy="25709"/>
            </a:xfrm>
            <a:custGeom>
              <a:avLst/>
              <a:gdLst/>
              <a:ahLst/>
              <a:cxnLst/>
              <a:rect l="0" t="0" r="0" b="0"/>
              <a:pathLst>
                <a:path w="17114" h="25709">
                  <a:moveTo>
                    <a:pt x="0" y="25708"/>
                  </a:moveTo>
                  <a:lnTo>
                    <a:pt x="4939" y="25708"/>
                  </a:lnTo>
                  <a:lnTo>
                    <a:pt x="73" y="25708"/>
                  </a:lnTo>
                  <a:lnTo>
                    <a:pt x="48" y="24755"/>
                  </a:lnTo>
                  <a:lnTo>
                    <a:pt x="6" y="18327"/>
                  </a:lnTo>
                  <a:lnTo>
                    <a:pt x="956" y="17930"/>
                  </a:lnTo>
                  <a:lnTo>
                    <a:pt x="2543" y="17664"/>
                  </a:lnTo>
                  <a:lnTo>
                    <a:pt x="4553" y="17488"/>
                  </a:lnTo>
                  <a:lnTo>
                    <a:pt x="5893" y="16418"/>
                  </a:lnTo>
                  <a:lnTo>
                    <a:pt x="6786" y="14752"/>
                  </a:lnTo>
                  <a:lnTo>
                    <a:pt x="8219" y="9785"/>
                  </a:lnTo>
                  <a:lnTo>
                    <a:pt x="9290" y="8425"/>
                  </a:lnTo>
                  <a:lnTo>
                    <a:pt x="10955" y="6566"/>
                  </a:lnTo>
                  <a:lnTo>
                    <a:pt x="17113" y="24"/>
                  </a:lnTo>
                  <a:lnTo>
                    <a:pt x="12584" y="0"/>
                  </a:lnTo>
                  <a:lnTo>
                    <a:pt x="11247" y="949"/>
                  </a:lnTo>
                  <a:lnTo>
                    <a:pt x="10355" y="2535"/>
                  </a:lnTo>
                  <a:lnTo>
                    <a:pt x="8572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PenAnnotation396"/>
            <p:cNvSpPr/>
            <p:nvPr/>
          </p:nvSpPr>
          <p:spPr>
            <a:xfrm>
              <a:off x="7863840" y="2726055"/>
              <a:ext cx="85726" cy="180023"/>
            </a:xfrm>
            <a:custGeom>
              <a:avLst/>
              <a:gdLst/>
              <a:ahLst/>
              <a:cxnLst/>
              <a:rect l="0" t="0" r="0" b="0"/>
              <a:pathLst>
                <a:path w="85726" h="180023">
                  <a:moveTo>
                    <a:pt x="0" y="0"/>
                  </a:moveTo>
                  <a:lnTo>
                    <a:pt x="8219" y="8219"/>
                  </a:lnTo>
                  <a:lnTo>
                    <a:pt x="8467" y="13018"/>
                  </a:lnTo>
                  <a:lnTo>
                    <a:pt x="8570" y="37188"/>
                  </a:lnTo>
                  <a:lnTo>
                    <a:pt x="9523" y="40032"/>
                  </a:lnTo>
                  <a:lnTo>
                    <a:pt x="11111" y="42880"/>
                  </a:lnTo>
                  <a:lnTo>
                    <a:pt x="13123" y="45732"/>
                  </a:lnTo>
                  <a:lnTo>
                    <a:pt x="14464" y="48585"/>
                  </a:lnTo>
                  <a:lnTo>
                    <a:pt x="15357" y="51440"/>
                  </a:lnTo>
                  <a:lnTo>
                    <a:pt x="15953" y="54296"/>
                  </a:lnTo>
                  <a:lnTo>
                    <a:pt x="17302" y="57152"/>
                  </a:lnTo>
                  <a:lnTo>
                    <a:pt x="19155" y="60009"/>
                  </a:lnTo>
                  <a:lnTo>
                    <a:pt x="21342" y="62866"/>
                  </a:lnTo>
                  <a:lnTo>
                    <a:pt x="22801" y="65723"/>
                  </a:lnTo>
                  <a:lnTo>
                    <a:pt x="23773" y="68580"/>
                  </a:lnTo>
                  <a:lnTo>
                    <a:pt x="24421" y="71437"/>
                  </a:lnTo>
                  <a:lnTo>
                    <a:pt x="25806" y="75247"/>
                  </a:lnTo>
                  <a:lnTo>
                    <a:pt x="27681" y="79692"/>
                  </a:lnTo>
                  <a:lnTo>
                    <a:pt x="29884" y="84560"/>
                  </a:lnTo>
                  <a:lnTo>
                    <a:pt x="32305" y="88759"/>
                  </a:lnTo>
                  <a:lnTo>
                    <a:pt x="34871" y="92510"/>
                  </a:lnTo>
                  <a:lnTo>
                    <a:pt x="37535" y="95963"/>
                  </a:lnTo>
                  <a:lnTo>
                    <a:pt x="39310" y="99218"/>
                  </a:lnTo>
                  <a:lnTo>
                    <a:pt x="40495" y="102340"/>
                  </a:lnTo>
                  <a:lnTo>
                    <a:pt x="41284" y="105374"/>
                  </a:lnTo>
                  <a:lnTo>
                    <a:pt x="41810" y="108349"/>
                  </a:lnTo>
                  <a:lnTo>
                    <a:pt x="42161" y="111285"/>
                  </a:lnTo>
                  <a:lnTo>
                    <a:pt x="42394" y="114195"/>
                  </a:lnTo>
                  <a:lnTo>
                    <a:pt x="43502" y="117087"/>
                  </a:lnTo>
                  <a:lnTo>
                    <a:pt x="45195" y="119968"/>
                  </a:lnTo>
                  <a:lnTo>
                    <a:pt x="47274" y="122841"/>
                  </a:lnTo>
                  <a:lnTo>
                    <a:pt x="48662" y="125709"/>
                  </a:lnTo>
                  <a:lnTo>
                    <a:pt x="49586" y="128573"/>
                  </a:lnTo>
                  <a:lnTo>
                    <a:pt x="50202" y="131435"/>
                  </a:lnTo>
                  <a:lnTo>
                    <a:pt x="50613" y="134296"/>
                  </a:lnTo>
                  <a:lnTo>
                    <a:pt x="50887" y="137156"/>
                  </a:lnTo>
                  <a:lnTo>
                    <a:pt x="51069" y="140015"/>
                  </a:lnTo>
                  <a:lnTo>
                    <a:pt x="52144" y="142873"/>
                  </a:lnTo>
                  <a:lnTo>
                    <a:pt x="53812" y="145731"/>
                  </a:lnTo>
                  <a:lnTo>
                    <a:pt x="55877" y="148589"/>
                  </a:lnTo>
                  <a:lnTo>
                    <a:pt x="58206" y="151446"/>
                  </a:lnTo>
                  <a:lnTo>
                    <a:pt x="60711" y="154304"/>
                  </a:lnTo>
                  <a:lnTo>
                    <a:pt x="67026" y="161184"/>
                  </a:lnTo>
                  <a:lnTo>
                    <a:pt x="77219" y="171509"/>
                  </a:lnTo>
                  <a:lnTo>
                    <a:pt x="85701" y="179999"/>
                  </a:lnTo>
                  <a:lnTo>
                    <a:pt x="85720" y="180018"/>
                  </a:lnTo>
                  <a:lnTo>
                    <a:pt x="85722" y="180019"/>
                  </a:lnTo>
                  <a:lnTo>
                    <a:pt x="85722" y="180020"/>
                  </a:lnTo>
                  <a:lnTo>
                    <a:pt x="85723" y="180021"/>
                  </a:lnTo>
                  <a:lnTo>
                    <a:pt x="85725" y="18002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PenAnnotation397"/>
            <p:cNvSpPr/>
            <p:nvPr/>
          </p:nvSpPr>
          <p:spPr>
            <a:xfrm>
              <a:off x="7966817" y="2674620"/>
              <a:ext cx="162771" cy="142000"/>
            </a:xfrm>
            <a:custGeom>
              <a:avLst/>
              <a:gdLst/>
              <a:ahLst/>
              <a:cxnLst/>
              <a:rect l="0" t="0" r="0" b="0"/>
              <a:pathLst>
                <a:path w="162771" h="142000">
                  <a:moveTo>
                    <a:pt x="111335" y="8572"/>
                  </a:moveTo>
                  <a:lnTo>
                    <a:pt x="111335" y="4021"/>
                  </a:lnTo>
                  <a:lnTo>
                    <a:pt x="110383" y="2681"/>
                  </a:lnTo>
                  <a:lnTo>
                    <a:pt x="108795" y="1787"/>
                  </a:lnTo>
                  <a:lnTo>
                    <a:pt x="104491" y="794"/>
                  </a:lnTo>
                  <a:lnTo>
                    <a:pt x="102010" y="529"/>
                  </a:lnTo>
                  <a:lnTo>
                    <a:pt x="95735" y="104"/>
                  </a:lnTo>
                  <a:lnTo>
                    <a:pt x="92337" y="46"/>
                  </a:lnTo>
                  <a:lnTo>
                    <a:pt x="49547" y="0"/>
                  </a:lnTo>
                  <a:lnTo>
                    <a:pt x="46331" y="952"/>
                  </a:lnTo>
                  <a:lnTo>
                    <a:pt x="43235" y="2540"/>
                  </a:lnTo>
                  <a:lnTo>
                    <a:pt x="35971" y="7380"/>
                  </a:lnTo>
                  <a:lnTo>
                    <a:pt x="32437" y="10582"/>
                  </a:lnTo>
                  <a:lnTo>
                    <a:pt x="25093" y="17740"/>
                  </a:lnTo>
                  <a:lnTo>
                    <a:pt x="22408" y="20399"/>
                  </a:lnTo>
                  <a:lnTo>
                    <a:pt x="20617" y="23125"/>
                  </a:lnTo>
                  <a:lnTo>
                    <a:pt x="19424" y="25894"/>
                  </a:lnTo>
                  <a:lnTo>
                    <a:pt x="18629" y="28692"/>
                  </a:lnTo>
                  <a:lnTo>
                    <a:pt x="17146" y="30558"/>
                  </a:lnTo>
                  <a:lnTo>
                    <a:pt x="15205" y="31802"/>
                  </a:lnTo>
                  <a:lnTo>
                    <a:pt x="12958" y="32631"/>
                  </a:lnTo>
                  <a:lnTo>
                    <a:pt x="11461" y="34136"/>
                  </a:lnTo>
                  <a:lnTo>
                    <a:pt x="10463" y="36093"/>
                  </a:lnTo>
                  <a:lnTo>
                    <a:pt x="9796" y="38349"/>
                  </a:lnTo>
                  <a:lnTo>
                    <a:pt x="9352" y="40806"/>
                  </a:lnTo>
                  <a:lnTo>
                    <a:pt x="9058" y="43396"/>
                  </a:lnTo>
                  <a:lnTo>
                    <a:pt x="8859" y="46076"/>
                  </a:lnTo>
                  <a:lnTo>
                    <a:pt x="7776" y="48814"/>
                  </a:lnTo>
                  <a:lnTo>
                    <a:pt x="6100" y="51593"/>
                  </a:lnTo>
                  <a:lnTo>
                    <a:pt x="4031" y="54398"/>
                  </a:lnTo>
                  <a:lnTo>
                    <a:pt x="2652" y="57220"/>
                  </a:lnTo>
                  <a:lnTo>
                    <a:pt x="1733" y="60054"/>
                  </a:lnTo>
                  <a:lnTo>
                    <a:pt x="256" y="66895"/>
                  </a:lnTo>
                  <a:lnTo>
                    <a:pt x="54" y="70371"/>
                  </a:lnTo>
                  <a:lnTo>
                    <a:pt x="0" y="72631"/>
                  </a:lnTo>
                  <a:lnTo>
                    <a:pt x="917" y="75091"/>
                  </a:lnTo>
                  <a:lnTo>
                    <a:pt x="2481" y="77683"/>
                  </a:lnTo>
                  <a:lnTo>
                    <a:pt x="7283" y="84136"/>
                  </a:lnTo>
                  <a:lnTo>
                    <a:pt x="10479" y="87559"/>
                  </a:lnTo>
                  <a:lnTo>
                    <a:pt x="15742" y="92966"/>
                  </a:lnTo>
                  <a:lnTo>
                    <a:pt x="17126" y="93410"/>
                  </a:lnTo>
                  <a:lnTo>
                    <a:pt x="21204" y="93903"/>
                  </a:lnTo>
                  <a:lnTo>
                    <a:pt x="26192" y="94122"/>
                  </a:lnTo>
                  <a:lnTo>
                    <a:pt x="34355" y="94245"/>
                  </a:lnTo>
                  <a:lnTo>
                    <a:pt x="45646" y="94287"/>
                  </a:lnTo>
                  <a:lnTo>
                    <a:pt x="48492" y="93338"/>
                  </a:lnTo>
                  <a:lnTo>
                    <a:pt x="51343" y="91753"/>
                  </a:lnTo>
                  <a:lnTo>
                    <a:pt x="58210" y="86915"/>
                  </a:lnTo>
                  <a:lnTo>
                    <a:pt x="61689" y="83714"/>
                  </a:lnTo>
                  <a:lnTo>
                    <a:pt x="71684" y="73897"/>
                  </a:lnTo>
                  <a:lnTo>
                    <a:pt x="74423" y="72125"/>
                  </a:lnTo>
                  <a:lnTo>
                    <a:pt x="77202" y="70943"/>
                  </a:lnTo>
                  <a:lnTo>
                    <a:pt x="80008" y="70155"/>
                  </a:lnTo>
                  <a:lnTo>
                    <a:pt x="82830" y="68678"/>
                  </a:lnTo>
                  <a:lnTo>
                    <a:pt x="85665" y="66740"/>
                  </a:lnTo>
                  <a:lnTo>
                    <a:pt x="88506" y="64495"/>
                  </a:lnTo>
                  <a:lnTo>
                    <a:pt x="90401" y="62047"/>
                  </a:lnTo>
                  <a:lnTo>
                    <a:pt x="91664" y="59462"/>
                  </a:lnTo>
                  <a:lnTo>
                    <a:pt x="92506" y="56786"/>
                  </a:lnTo>
                  <a:lnTo>
                    <a:pt x="94019" y="54050"/>
                  </a:lnTo>
                  <a:lnTo>
                    <a:pt x="95982" y="51273"/>
                  </a:lnTo>
                  <a:lnTo>
                    <a:pt x="101423" y="44524"/>
                  </a:lnTo>
                  <a:lnTo>
                    <a:pt x="104707" y="41061"/>
                  </a:lnTo>
                  <a:lnTo>
                    <a:pt x="106917" y="38804"/>
                  </a:lnTo>
                  <a:lnTo>
                    <a:pt x="108390" y="36346"/>
                  </a:lnTo>
                  <a:lnTo>
                    <a:pt x="109372" y="33756"/>
                  </a:lnTo>
                  <a:lnTo>
                    <a:pt x="110948" y="27305"/>
                  </a:lnTo>
                  <a:lnTo>
                    <a:pt x="110124" y="26776"/>
                  </a:lnTo>
                  <a:lnTo>
                    <a:pt x="106669" y="26188"/>
                  </a:lnTo>
                  <a:lnTo>
                    <a:pt x="105367" y="25078"/>
                  </a:lnTo>
                  <a:lnTo>
                    <a:pt x="104498" y="23386"/>
                  </a:lnTo>
                  <a:lnTo>
                    <a:pt x="102864" y="17510"/>
                  </a:lnTo>
                  <a:lnTo>
                    <a:pt x="107344" y="17253"/>
                  </a:lnTo>
                  <a:lnTo>
                    <a:pt x="110985" y="17154"/>
                  </a:lnTo>
                  <a:lnTo>
                    <a:pt x="111179" y="19689"/>
                  </a:lnTo>
                  <a:lnTo>
                    <a:pt x="111266" y="23990"/>
                  </a:lnTo>
                  <a:lnTo>
                    <a:pt x="111305" y="29077"/>
                  </a:lnTo>
                  <a:lnTo>
                    <a:pt x="112268" y="30815"/>
                  </a:lnTo>
                  <a:lnTo>
                    <a:pt x="113861" y="31973"/>
                  </a:lnTo>
                  <a:lnTo>
                    <a:pt x="115877" y="32745"/>
                  </a:lnTo>
                  <a:lnTo>
                    <a:pt x="117220" y="34212"/>
                  </a:lnTo>
                  <a:lnTo>
                    <a:pt x="118116" y="36143"/>
                  </a:lnTo>
                  <a:lnTo>
                    <a:pt x="118714" y="38383"/>
                  </a:lnTo>
                  <a:lnTo>
                    <a:pt x="119111" y="40828"/>
                  </a:lnTo>
                  <a:lnTo>
                    <a:pt x="119377" y="43411"/>
                  </a:lnTo>
                  <a:lnTo>
                    <a:pt x="119554" y="46086"/>
                  </a:lnTo>
                  <a:lnTo>
                    <a:pt x="119671" y="48821"/>
                  </a:lnTo>
                  <a:lnTo>
                    <a:pt x="119803" y="54401"/>
                  </a:lnTo>
                  <a:lnTo>
                    <a:pt x="120790" y="58175"/>
                  </a:lnTo>
                  <a:lnTo>
                    <a:pt x="122401" y="62595"/>
                  </a:lnTo>
                  <a:lnTo>
                    <a:pt x="124427" y="67448"/>
                  </a:lnTo>
                  <a:lnTo>
                    <a:pt x="126731" y="71635"/>
                  </a:lnTo>
                  <a:lnTo>
                    <a:pt x="129219" y="75379"/>
                  </a:lnTo>
                  <a:lnTo>
                    <a:pt x="131830" y="78827"/>
                  </a:lnTo>
                  <a:lnTo>
                    <a:pt x="133571" y="82079"/>
                  </a:lnTo>
                  <a:lnTo>
                    <a:pt x="134731" y="85199"/>
                  </a:lnTo>
                  <a:lnTo>
                    <a:pt x="135506" y="88232"/>
                  </a:lnTo>
                  <a:lnTo>
                    <a:pt x="136974" y="91206"/>
                  </a:lnTo>
                  <a:lnTo>
                    <a:pt x="138905" y="94141"/>
                  </a:lnTo>
                  <a:lnTo>
                    <a:pt x="141145" y="97051"/>
                  </a:lnTo>
                  <a:lnTo>
                    <a:pt x="142639" y="99943"/>
                  </a:lnTo>
                  <a:lnTo>
                    <a:pt x="143634" y="102824"/>
                  </a:lnTo>
                  <a:lnTo>
                    <a:pt x="144297" y="105696"/>
                  </a:lnTo>
                  <a:lnTo>
                    <a:pt x="145692" y="108564"/>
                  </a:lnTo>
                  <a:lnTo>
                    <a:pt x="147576" y="111428"/>
                  </a:lnTo>
                  <a:lnTo>
                    <a:pt x="149782" y="114290"/>
                  </a:lnTo>
                  <a:lnTo>
                    <a:pt x="152206" y="117151"/>
                  </a:lnTo>
                  <a:lnTo>
                    <a:pt x="154775" y="120011"/>
                  </a:lnTo>
                  <a:lnTo>
                    <a:pt x="157440" y="122870"/>
                  </a:lnTo>
                  <a:lnTo>
                    <a:pt x="159218" y="125728"/>
                  </a:lnTo>
                  <a:lnTo>
                    <a:pt x="160401" y="128586"/>
                  </a:lnTo>
                  <a:lnTo>
                    <a:pt x="162630" y="136658"/>
                  </a:lnTo>
                  <a:lnTo>
                    <a:pt x="162708" y="139477"/>
                  </a:lnTo>
                  <a:lnTo>
                    <a:pt x="162743" y="141999"/>
                  </a:lnTo>
                  <a:lnTo>
                    <a:pt x="162769" y="137527"/>
                  </a:lnTo>
                  <a:lnTo>
                    <a:pt x="162770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PenAnnotation398"/>
            <p:cNvSpPr/>
            <p:nvPr/>
          </p:nvSpPr>
          <p:spPr>
            <a:xfrm>
              <a:off x="6766559" y="3257550"/>
              <a:ext cx="599562" cy="205741"/>
            </a:xfrm>
            <a:custGeom>
              <a:avLst/>
              <a:gdLst/>
              <a:ahLst/>
              <a:cxnLst/>
              <a:rect l="0" t="0" r="0" b="0"/>
              <a:pathLst>
                <a:path w="599562" h="205741">
                  <a:moveTo>
                    <a:pt x="0" y="205740"/>
                  </a:moveTo>
                  <a:lnTo>
                    <a:pt x="4551" y="205740"/>
                  </a:lnTo>
                  <a:lnTo>
                    <a:pt x="5892" y="204787"/>
                  </a:lnTo>
                  <a:lnTo>
                    <a:pt x="6786" y="203200"/>
                  </a:lnTo>
                  <a:lnTo>
                    <a:pt x="7381" y="201189"/>
                  </a:lnTo>
                  <a:lnTo>
                    <a:pt x="9683" y="199848"/>
                  </a:lnTo>
                  <a:lnTo>
                    <a:pt x="17322" y="198359"/>
                  </a:lnTo>
                  <a:lnTo>
                    <a:pt x="27781" y="197520"/>
                  </a:lnTo>
                  <a:lnTo>
                    <a:pt x="41464" y="192721"/>
                  </a:lnTo>
                  <a:lnTo>
                    <a:pt x="52084" y="187888"/>
                  </a:lnTo>
                  <a:lnTo>
                    <a:pt x="64106" y="182566"/>
                  </a:lnTo>
                  <a:lnTo>
                    <a:pt x="78975" y="177025"/>
                  </a:lnTo>
                  <a:lnTo>
                    <a:pt x="97648" y="171387"/>
                  </a:lnTo>
                  <a:lnTo>
                    <a:pt x="107961" y="168551"/>
                  </a:lnTo>
                  <a:lnTo>
                    <a:pt x="127041" y="162859"/>
                  </a:lnTo>
                  <a:lnTo>
                    <a:pt x="162573" y="151444"/>
                  </a:lnTo>
                  <a:lnTo>
                    <a:pt x="171247" y="147635"/>
                  </a:lnTo>
                  <a:lnTo>
                    <a:pt x="179888" y="143190"/>
                  </a:lnTo>
                  <a:lnTo>
                    <a:pt x="188505" y="138323"/>
                  </a:lnTo>
                  <a:lnTo>
                    <a:pt x="198060" y="134125"/>
                  </a:lnTo>
                  <a:lnTo>
                    <a:pt x="208240" y="130374"/>
                  </a:lnTo>
                  <a:lnTo>
                    <a:pt x="218837" y="126921"/>
                  </a:lnTo>
                  <a:lnTo>
                    <a:pt x="229711" y="122714"/>
                  </a:lnTo>
                  <a:lnTo>
                    <a:pt x="240772" y="118004"/>
                  </a:lnTo>
                  <a:lnTo>
                    <a:pt x="251954" y="112959"/>
                  </a:lnTo>
                  <a:lnTo>
                    <a:pt x="263220" y="108644"/>
                  </a:lnTo>
                  <a:lnTo>
                    <a:pt x="274540" y="104814"/>
                  </a:lnTo>
                  <a:lnTo>
                    <a:pt x="285897" y="101308"/>
                  </a:lnTo>
                  <a:lnTo>
                    <a:pt x="297278" y="97066"/>
                  </a:lnTo>
                  <a:lnTo>
                    <a:pt x="308676" y="92333"/>
                  </a:lnTo>
                  <a:lnTo>
                    <a:pt x="320084" y="87273"/>
                  </a:lnTo>
                  <a:lnTo>
                    <a:pt x="331499" y="82947"/>
                  </a:lnTo>
                  <a:lnTo>
                    <a:pt x="342920" y="79110"/>
                  </a:lnTo>
                  <a:lnTo>
                    <a:pt x="354343" y="75600"/>
                  </a:lnTo>
                  <a:lnTo>
                    <a:pt x="365769" y="71355"/>
                  </a:lnTo>
                  <a:lnTo>
                    <a:pt x="377196" y="66620"/>
                  </a:lnTo>
                  <a:lnTo>
                    <a:pt x="388625" y="61558"/>
                  </a:lnTo>
                  <a:lnTo>
                    <a:pt x="400053" y="57231"/>
                  </a:lnTo>
                  <a:lnTo>
                    <a:pt x="411482" y="53394"/>
                  </a:lnTo>
                  <a:lnTo>
                    <a:pt x="422912" y="49883"/>
                  </a:lnTo>
                  <a:lnTo>
                    <a:pt x="433389" y="45638"/>
                  </a:lnTo>
                  <a:lnTo>
                    <a:pt x="443231" y="40902"/>
                  </a:lnTo>
                  <a:lnTo>
                    <a:pt x="452650" y="35841"/>
                  </a:lnTo>
                  <a:lnTo>
                    <a:pt x="461787" y="31514"/>
                  </a:lnTo>
                  <a:lnTo>
                    <a:pt x="470736" y="27676"/>
                  </a:lnTo>
                  <a:lnTo>
                    <a:pt x="488298" y="21825"/>
                  </a:lnTo>
                  <a:lnTo>
                    <a:pt x="505629" y="19225"/>
                  </a:lnTo>
                  <a:lnTo>
                    <a:pt x="520317" y="15529"/>
                  </a:lnTo>
                  <a:lnTo>
                    <a:pt x="533195" y="10712"/>
                  </a:lnTo>
                  <a:lnTo>
                    <a:pt x="545269" y="5396"/>
                  </a:lnTo>
                  <a:lnTo>
                    <a:pt x="556984" y="2398"/>
                  </a:lnTo>
                  <a:lnTo>
                    <a:pt x="575477" y="474"/>
                  </a:lnTo>
                  <a:lnTo>
                    <a:pt x="594208" y="41"/>
                  </a:lnTo>
                  <a:lnTo>
                    <a:pt x="599561" y="3"/>
                  </a:lnTo>
                  <a:lnTo>
                    <a:pt x="588099" y="0"/>
                  </a:lnTo>
                  <a:lnTo>
                    <a:pt x="585424" y="952"/>
                  </a:lnTo>
                  <a:lnTo>
                    <a:pt x="579911" y="4550"/>
                  </a:lnTo>
                  <a:lnTo>
                    <a:pt x="571746" y="6785"/>
                  </a:lnTo>
                  <a:lnTo>
                    <a:pt x="561767" y="8730"/>
                  </a:lnTo>
                  <a:lnTo>
                    <a:pt x="545439" y="14228"/>
                  </a:lnTo>
                  <a:lnTo>
                    <a:pt x="527584" y="17233"/>
                  </a:lnTo>
                  <a:lnTo>
                    <a:pt x="512612" y="21311"/>
                  </a:lnTo>
                  <a:lnTo>
                    <a:pt x="504619" y="24685"/>
                  </a:lnTo>
                  <a:lnTo>
                    <a:pt x="496434" y="28839"/>
                  </a:lnTo>
                  <a:lnTo>
                    <a:pt x="488118" y="33513"/>
                  </a:lnTo>
                  <a:lnTo>
                    <a:pt x="479718" y="37582"/>
                  </a:lnTo>
                  <a:lnTo>
                    <a:pt x="471259" y="41247"/>
                  </a:lnTo>
                  <a:lnTo>
                    <a:pt x="462764" y="44643"/>
                  </a:lnTo>
                  <a:lnTo>
                    <a:pt x="453289" y="48812"/>
                  </a:lnTo>
                  <a:lnTo>
                    <a:pt x="432603" y="58524"/>
                  </a:lnTo>
                  <a:lnTo>
                    <a:pt x="421752" y="62828"/>
                  </a:lnTo>
                  <a:lnTo>
                    <a:pt x="410709" y="66650"/>
                  </a:lnTo>
                  <a:lnTo>
                    <a:pt x="399536" y="70151"/>
                  </a:lnTo>
                  <a:lnTo>
                    <a:pt x="388277" y="74390"/>
                  </a:lnTo>
                  <a:lnTo>
                    <a:pt x="376962" y="79120"/>
                  </a:lnTo>
                  <a:lnTo>
                    <a:pt x="365608" y="84180"/>
                  </a:lnTo>
                  <a:lnTo>
                    <a:pt x="354229" y="88505"/>
                  </a:lnTo>
                  <a:lnTo>
                    <a:pt x="342833" y="92340"/>
                  </a:lnTo>
                  <a:lnTo>
                    <a:pt x="331425" y="95850"/>
                  </a:lnTo>
                  <a:lnTo>
                    <a:pt x="320963" y="100095"/>
                  </a:lnTo>
                  <a:lnTo>
                    <a:pt x="311130" y="104830"/>
                  </a:lnTo>
                  <a:lnTo>
                    <a:pt x="301718" y="109892"/>
                  </a:lnTo>
                  <a:lnTo>
                    <a:pt x="291633" y="114218"/>
                  </a:lnTo>
                  <a:lnTo>
                    <a:pt x="281100" y="118055"/>
                  </a:lnTo>
                  <a:lnTo>
                    <a:pt x="188713" y="148556"/>
                  </a:lnTo>
                  <a:lnTo>
                    <a:pt x="174043" y="154290"/>
                  </a:lnTo>
                  <a:lnTo>
                    <a:pt x="161173" y="159060"/>
                  </a:lnTo>
                  <a:lnTo>
                    <a:pt x="142265" y="162698"/>
                  </a:lnTo>
                  <a:lnTo>
                    <a:pt x="127047" y="166925"/>
                  </a:lnTo>
                  <a:lnTo>
                    <a:pt x="111443" y="17145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291</TotalTime>
  <Words>586</Words>
  <Application>Microsoft Office PowerPoint</Application>
  <PresentationFormat>On-screen Show (4:3)</PresentationFormat>
  <Paragraphs>82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Foundry</vt:lpstr>
      <vt:lpstr>Arcs, Central Angles and Chords</vt:lpstr>
      <vt:lpstr>Problem 1</vt:lpstr>
      <vt:lpstr>Problem 2</vt:lpstr>
      <vt:lpstr>Problem 3</vt:lpstr>
      <vt:lpstr>Problem 4</vt:lpstr>
      <vt:lpstr>Problem 5</vt:lpstr>
      <vt:lpstr>Problems 6 and 7</vt:lpstr>
      <vt:lpstr>Problem 8</vt:lpstr>
      <vt:lpstr>Problem 9</vt:lpstr>
      <vt:lpstr>Problem 10</vt:lpstr>
      <vt:lpstr>Problem 11</vt:lpstr>
      <vt:lpstr>Problem 12</vt:lpstr>
      <vt:lpstr>Central Angles</vt:lpstr>
      <vt:lpstr>What is an arc?</vt:lpstr>
      <vt:lpstr>What is a major arc?</vt:lpstr>
      <vt:lpstr>Measure of a minor arc</vt:lpstr>
      <vt:lpstr>Measure of a major arc</vt:lpstr>
      <vt:lpstr>Semicircles</vt:lpstr>
      <vt:lpstr>Adjacent Arcs</vt:lpstr>
      <vt:lpstr>Arc Addition Postulate</vt:lpstr>
      <vt:lpstr>Congruent Arcs</vt:lpstr>
      <vt:lpstr>Chords</vt:lpstr>
      <vt:lpstr>More about chords</vt:lpstr>
      <vt:lpstr>Even more about chords..</vt:lpstr>
      <vt:lpstr>Just a little bit more</vt:lpstr>
      <vt:lpstr>Arc Length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Tangents, plus Arcs, Central Angles and Chords</dc:title>
  <dc:creator>nuhs</dc:creator>
  <cp:lastModifiedBy>Ameena</cp:lastModifiedBy>
  <cp:revision>14</cp:revision>
  <dcterms:created xsi:type="dcterms:W3CDTF">2007-06-01T14:35:04Z</dcterms:created>
  <dcterms:modified xsi:type="dcterms:W3CDTF">2009-11-19T18:01:19Z</dcterms:modified>
</cp:coreProperties>
</file>